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E4C19-5F51-4D2D-BFEA-AAD98953B2D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88A8CB-E715-4683-8792-2B99D405DFE3}">
      <dgm:prSet phldrT="[Text]"/>
      <dgm:spPr/>
      <dgm:t>
        <a:bodyPr/>
        <a:lstStyle/>
        <a:p>
          <a:r>
            <a:rPr lang="en-US" dirty="0"/>
            <a:t>NORTH AMERICA</a:t>
          </a:r>
        </a:p>
      </dgm:t>
    </dgm:pt>
    <dgm:pt modelId="{EB53D4C8-DAA7-42A8-B7BB-0C67B16FA2CD}" type="parTrans" cxnId="{39889E83-11E8-40C6-AE12-2C6AF08D8F7D}">
      <dgm:prSet/>
      <dgm:spPr/>
      <dgm:t>
        <a:bodyPr/>
        <a:lstStyle/>
        <a:p>
          <a:endParaRPr lang="en-US"/>
        </a:p>
      </dgm:t>
    </dgm:pt>
    <dgm:pt modelId="{405875BE-7E81-40C4-B23B-370E42D887E3}" type="sibTrans" cxnId="{39889E83-11E8-40C6-AE12-2C6AF08D8F7D}">
      <dgm:prSet/>
      <dgm:spPr/>
      <dgm:t>
        <a:bodyPr/>
        <a:lstStyle/>
        <a:p>
          <a:endParaRPr lang="en-US"/>
        </a:p>
      </dgm:t>
    </dgm:pt>
    <dgm:pt modelId="{74A9A383-076A-4B02-8C62-9D554F970CA5}" type="asst">
      <dgm:prSet phldrT="[Text]"/>
      <dgm:spPr/>
      <dgm:t>
        <a:bodyPr/>
        <a:lstStyle/>
        <a:p>
          <a:r>
            <a:rPr lang="en-US" dirty="0"/>
            <a:t>POLITICAL DIVISIONS</a:t>
          </a:r>
        </a:p>
      </dgm:t>
    </dgm:pt>
    <dgm:pt modelId="{F722C584-D006-4416-BEFF-594541B938C3}" type="parTrans" cxnId="{71CA3E8F-3B46-456B-B4CA-C17F54C1E6F2}">
      <dgm:prSet/>
      <dgm:spPr/>
      <dgm:t>
        <a:bodyPr/>
        <a:lstStyle/>
        <a:p>
          <a:endParaRPr lang="en-US"/>
        </a:p>
      </dgm:t>
    </dgm:pt>
    <dgm:pt modelId="{C76656D8-2ECC-4762-BE31-B629A63C888F}" type="sibTrans" cxnId="{71CA3E8F-3B46-456B-B4CA-C17F54C1E6F2}">
      <dgm:prSet/>
      <dgm:spPr/>
      <dgm:t>
        <a:bodyPr/>
        <a:lstStyle/>
        <a:p>
          <a:endParaRPr lang="en-US"/>
        </a:p>
      </dgm:t>
    </dgm:pt>
    <dgm:pt modelId="{E64B5498-B833-4DE0-B3B0-CD28025F62BA}" type="asst">
      <dgm:prSet/>
      <dgm:spPr/>
      <dgm:t>
        <a:bodyPr/>
        <a:lstStyle/>
        <a:p>
          <a:r>
            <a:rPr lang="en-US" dirty="0"/>
            <a:t>PHYSICAL DIVISIONS</a:t>
          </a:r>
        </a:p>
      </dgm:t>
    </dgm:pt>
    <dgm:pt modelId="{EEEB02A7-93E8-4687-AC7A-F002111949E3}" type="parTrans" cxnId="{91E70D87-FB05-4382-AB91-0CBDFBD5D036}">
      <dgm:prSet/>
      <dgm:spPr/>
    </dgm:pt>
    <dgm:pt modelId="{3BA42E95-D109-4E0B-9298-5CECED5DC3AC}" type="sibTrans" cxnId="{91E70D87-FB05-4382-AB91-0CBDFBD5D036}">
      <dgm:prSet/>
      <dgm:spPr/>
    </dgm:pt>
    <dgm:pt modelId="{1087D8EB-E69F-432A-8644-888261BB5627}" type="pres">
      <dgm:prSet presAssocID="{418E4C19-5F51-4D2D-BFEA-AAD98953B2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DB6157-EEA7-4720-8376-399215D67DD1}" type="pres">
      <dgm:prSet presAssocID="{3388A8CB-E715-4683-8792-2B99D405DFE3}" presName="hierRoot1" presStyleCnt="0">
        <dgm:presLayoutVars>
          <dgm:hierBranch val="init"/>
        </dgm:presLayoutVars>
      </dgm:prSet>
      <dgm:spPr/>
    </dgm:pt>
    <dgm:pt modelId="{B0B529CD-3ADF-4449-B6C5-65E9F9D31D9B}" type="pres">
      <dgm:prSet presAssocID="{3388A8CB-E715-4683-8792-2B99D405DFE3}" presName="rootComposite1" presStyleCnt="0"/>
      <dgm:spPr/>
    </dgm:pt>
    <dgm:pt modelId="{024CE480-F8D0-4234-A252-79BFF00DAB84}" type="pres">
      <dgm:prSet presAssocID="{3388A8CB-E715-4683-8792-2B99D405DFE3}" presName="rootText1" presStyleLbl="node0" presStyleIdx="0" presStyleCnt="1">
        <dgm:presLayoutVars>
          <dgm:chPref val="3"/>
        </dgm:presLayoutVars>
      </dgm:prSet>
      <dgm:spPr/>
    </dgm:pt>
    <dgm:pt modelId="{A31F2E51-0F5A-437E-AA50-75CE079C1803}" type="pres">
      <dgm:prSet presAssocID="{3388A8CB-E715-4683-8792-2B99D405DFE3}" presName="rootConnector1" presStyleLbl="node1" presStyleIdx="0" presStyleCnt="0"/>
      <dgm:spPr/>
    </dgm:pt>
    <dgm:pt modelId="{4A3050DB-E9D2-4521-9671-3E5EA3B6C660}" type="pres">
      <dgm:prSet presAssocID="{3388A8CB-E715-4683-8792-2B99D405DFE3}" presName="hierChild2" presStyleCnt="0"/>
      <dgm:spPr/>
    </dgm:pt>
    <dgm:pt modelId="{5064E532-F6E0-4323-8FE6-2AA07AEAD1AC}" type="pres">
      <dgm:prSet presAssocID="{3388A8CB-E715-4683-8792-2B99D405DFE3}" presName="hierChild3" presStyleCnt="0"/>
      <dgm:spPr/>
    </dgm:pt>
    <dgm:pt modelId="{61DA66C8-D3B8-4ECD-8310-F7A0C4B0BAC6}" type="pres">
      <dgm:prSet presAssocID="{F722C584-D006-4416-BEFF-594541B938C3}" presName="Name111" presStyleLbl="parChTrans1D2" presStyleIdx="0" presStyleCnt="2"/>
      <dgm:spPr/>
    </dgm:pt>
    <dgm:pt modelId="{FE0FED6B-DFB0-46ED-AC8D-C938E7FFC9A9}" type="pres">
      <dgm:prSet presAssocID="{74A9A383-076A-4B02-8C62-9D554F970CA5}" presName="hierRoot3" presStyleCnt="0">
        <dgm:presLayoutVars>
          <dgm:hierBranch val="init"/>
        </dgm:presLayoutVars>
      </dgm:prSet>
      <dgm:spPr/>
    </dgm:pt>
    <dgm:pt modelId="{47B74F62-70AB-4708-B73E-82F7DA6F2C02}" type="pres">
      <dgm:prSet presAssocID="{74A9A383-076A-4B02-8C62-9D554F970CA5}" presName="rootComposite3" presStyleCnt="0"/>
      <dgm:spPr/>
    </dgm:pt>
    <dgm:pt modelId="{E9FFAE99-AA5F-43FD-8F1A-8E7C562B48ED}" type="pres">
      <dgm:prSet presAssocID="{74A9A383-076A-4B02-8C62-9D554F970CA5}" presName="rootText3" presStyleLbl="asst1" presStyleIdx="0" presStyleCnt="2">
        <dgm:presLayoutVars>
          <dgm:chPref val="3"/>
        </dgm:presLayoutVars>
      </dgm:prSet>
      <dgm:spPr/>
    </dgm:pt>
    <dgm:pt modelId="{467BCAFF-C4A7-4695-9B7C-8A08C1B62F2E}" type="pres">
      <dgm:prSet presAssocID="{74A9A383-076A-4B02-8C62-9D554F970CA5}" presName="rootConnector3" presStyleLbl="asst1" presStyleIdx="0" presStyleCnt="2"/>
      <dgm:spPr/>
    </dgm:pt>
    <dgm:pt modelId="{642EA3D4-C235-420A-9C1C-1E9F33236D6A}" type="pres">
      <dgm:prSet presAssocID="{74A9A383-076A-4B02-8C62-9D554F970CA5}" presName="hierChild6" presStyleCnt="0"/>
      <dgm:spPr/>
    </dgm:pt>
    <dgm:pt modelId="{36557D8C-21D6-4043-B090-05A826AED78C}" type="pres">
      <dgm:prSet presAssocID="{74A9A383-076A-4B02-8C62-9D554F970CA5}" presName="hierChild7" presStyleCnt="0"/>
      <dgm:spPr/>
    </dgm:pt>
    <dgm:pt modelId="{5830AD5A-7AFE-4C20-A333-D3AFDD1C4E04}" type="pres">
      <dgm:prSet presAssocID="{EEEB02A7-93E8-4687-AC7A-F002111949E3}" presName="Name111" presStyleLbl="parChTrans1D2" presStyleIdx="1" presStyleCnt="2"/>
      <dgm:spPr/>
    </dgm:pt>
    <dgm:pt modelId="{BFC91329-7B41-4C4B-8E42-FD49FC4EAD2C}" type="pres">
      <dgm:prSet presAssocID="{E64B5498-B833-4DE0-B3B0-CD28025F62BA}" presName="hierRoot3" presStyleCnt="0">
        <dgm:presLayoutVars>
          <dgm:hierBranch val="init"/>
        </dgm:presLayoutVars>
      </dgm:prSet>
      <dgm:spPr/>
    </dgm:pt>
    <dgm:pt modelId="{03CD216C-19FB-49D6-9E5D-2011A6C8E7EF}" type="pres">
      <dgm:prSet presAssocID="{E64B5498-B833-4DE0-B3B0-CD28025F62BA}" presName="rootComposite3" presStyleCnt="0"/>
      <dgm:spPr/>
    </dgm:pt>
    <dgm:pt modelId="{E14709AD-0523-49D6-969A-0668FA3E7104}" type="pres">
      <dgm:prSet presAssocID="{E64B5498-B833-4DE0-B3B0-CD28025F62BA}" presName="rootText3" presStyleLbl="asst1" presStyleIdx="1" presStyleCnt="2">
        <dgm:presLayoutVars>
          <dgm:chPref val="3"/>
        </dgm:presLayoutVars>
      </dgm:prSet>
      <dgm:spPr/>
    </dgm:pt>
    <dgm:pt modelId="{F363FDC3-749F-40FD-8BE1-7CEA3DBCB0D5}" type="pres">
      <dgm:prSet presAssocID="{E64B5498-B833-4DE0-B3B0-CD28025F62BA}" presName="rootConnector3" presStyleLbl="asst1" presStyleIdx="1" presStyleCnt="2"/>
      <dgm:spPr/>
    </dgm:pt>
    <dgm:pt modelId="{45E6D454-A6FE-4A0C-9D92-15DC23D2E415}" type="pres">
      <dgm:prSet presAssocID="{E64B5498-B833-4DE0-B3B0-CD28025F62BA}" presName="hierChild6" presStyleCnt="0"/>
      <dgm:spPr/>
    </dgm:pt>
    <dgm:pt modelId="{F072A0B0-101F-4ACA-A378-0498047EB278}" type="pres">
      <dgm:prSet presAssocID="{E64B5498-B833-4DE0-B3B0-CD28025F62BA}" presName="hierChild7" presStyleCnt="0"/>
      <dgm:spPr/>
    </dgm:pt>
  </dgm:ptLst>
  <dgm:cxnLst>
    <dgm:cxn modelId="{4BECAB5C-FD9C-409F-96E7-521A38BB4AC8}" type="presOf" srcId="{3388A8CB-E715-4683-8792-2B99D405DFE3}" destId="{A31F2E51-0F5A-437E-AA50-75CE079C1803}" srcOrd="1" destOrd="0" presId="urn:microsoft.com/office/officeart/2005/8/layout/orgChart1"/>
    <dgm:cxn modelId="{B1F29D58-83D1-4DEB-B9F6-D65406643A10}" type="presOf" srcId="{F722C584-D006-4416-BEFF-594541B938C3}" destId="{61DA66C8-D3B8-4ECD-8310-F7A0C4B0BAC6}" srcOrd="0" destOrd="0" presId="urn:microsoft.com/office/officeart/2005/8/layout/orgChart1"/>
    <dgm:cxn modelId="{39889E83-11E8-40C6-AE12-2C6AF08D8F7D}" srcId="{418E4C19-5F51-4D2D-BFEA-AAD98953B2DA}" destId="{3388A8CB-E715-4683-8792-2B99D405DFE3}" srcOrd="0" destOrd="0" parTransId="{EB53D4C8-DAA7-42A8-B7BB-0C67B16FA2CD}" sibTransId="{405875BE-7E81-40C4-B23B-370E42D887E3}"/>
    <dgm:cxn modelId="{91E70D87-FB05-4382-AB91-0CBDFBD5D036}" srcId="{3388A8CB-E715-4683-8792-2B99D405DFE3}" destId="{E64B5498-B833-4DE0-B3B0-CD28025F62BA}" srcOrd="1" destOrd="0" parTransId="{EEEB02A7-93E8-4687-AC7A-F002111949E3}" sibTransId="{3BA42E95-D109-4E0B-9298-5CECED5DC3AC}"/>
    <dgm:cxn modelId="{668CAD87-365A-4EAD-BF38-9C861014D216}" type="presOf" srcId="{418E4C19-5F51-4D2D-BFEA-AAD98953B2DA}" destId="{1087D8EB-E69F-432A-8644-888261BB5627}" srcOrd="0" destOrd="0" presId="urn:microsoft.com/office/officeart/2005/8/layout/orgChart1"/>
    <dgm:cxn modelId="{8F63998A-63DD-4474-B23F-9EC5E521FC56}" type="presOf" srcId="{E64B5498-B833-4DE0-B3B0-CD28025F62BA}" destId="{F363FDC3-749F-40FD-8BE1-7CEA3DBCB0D5}" srcOrd="1" destOrd="0" presId="urn:microsoft.com/office/officeart/2005/8/layout/orgChart1"/>
    <dgm:cxn modelId="{71CA3E8F-3B46-456B-B4CA-C17F54C1E6F2}" srcId="{3388A8CB-E715-4683-8792-2B99D405DFE3}" destId="{74A9A383-076A-4B02-8C62-9D554F970CA5}" srcOrd="0" destOrd="0" parTransId="{F722C584-D006-4416-BEFF-594541B938C3}" sibTransId="{C76656D8-2ECC-4762-BE31-B629A63C888F}"/>
    <dgm:cxn modelId="{55417A93-A6E9-458C-8AFF-D356A505B259}" type="presOf" srcId="{74A9A383-076A-4B02-8C62-9D554F970CA5}" destId="{467BCAFF-C4A7-4695-9B7C-8A08C1B62F2E}" srcOrd="1" destOrd="0" presId="urn:microsoft.com/office/officeart/2005/8/layout/orgChart1"/>
    <dgm:cxn modelId="{100F0D97-4927-4EBD-BB55-DD8303B8F654}" type="presOf" srcId="{3388A8CB-E715-4683-8792-2B99D405DFE3}" destId="{024CE480-F8D0-4234-A252-79BFF00DAB84}" srcOrd="0" destOrd="0" presId="urn:microsoft.com/office/officeart/2005/8/layout/orgChart1"/>
    <dgm:cxn modelId="{753B7CC9-89BD-4364-8DD0-73CC3A1CB0F4}" type="presOf" srcId="{EEEB02A7-93E8-4687-AC7A-F002111949E3}" destId="{5830AD5A-7AFE-4C20-A333-D3AFDD1C4E04}" srcOrd="0" destOrd="0" presId="urn:microsoft.com/office/officeart/2005/8/layout/orgChart1"/>
    <dgm:cxn modelId="{1961F6CE-1943-482E-8709-20DF7635CFC3}" type="presOf" srcId="{E64B5498-B833-4DE0-B3B0-CD28025F62BA}" destId="{E14709AD-0523-49D6-969A-0668FA3E7104}" srcOrd="0" destOrd="0" presId="urn:microsoft.com/office/officeart/2005/8/layout/orgChart1"/>
    <dgm:cxn modelId="{B7B00BE7-6FA5-4A3D-90B2-BBD5B7F3CA63}" type="presOf" srcId="{74A9A383-076A-4B02-8C62-9D554F970CA5}" destId="{E9FFAE99-AA5F-43FD-8F1A-8E7C562B48ED}" srcOrd="0" destOrd="0" presId="urn:microsoft.com/office/officeart/2005/8/layout/orgChart1"/>
    <dgm:cxn modelId="{9972C92F-665C-458F-A92A-83D76EFB1C30}" type="presParOf" srcId="{1087D8EB-E69F-432A-8644-888261BB5627}" destId="{66DB6157-EEA7-4720-8376-399215D67DD1}" srcOrd="0" destOrd="0" presId="urn:microsoft.com/office/officeart/2005/8/layout/orgChart1"/>
    <dgm:cxn modelId="{C35D2939-91DB-46CD-8FF5-71FE045CB9C6}" type="presParOf" srcId="{66DB6157-EEA7-4720-8376-399215D67DD1}" destId="{B0B529CD-3ADF-4449-B6C5-65E9F9D31D9B}" srcOrd="0" destOrd="0" presId="urn:microsoft.com/office/officeart/2005/8/layout/orgChart1"/>
    <dgm:cxn modelId="{B8DA2315-12EB-482F-B6C7-088D0F9F7B57}" type="presParOf" srcId="{B0B529CD-3ADF-4449-B6C5-65E9F9D31D9B}" destId="{024CE480-F8D0-4234-A252-79BFF00DAB84}" srcOrd="0" destOrd="0" presId="urn:microsoft.com/office/officeart/2005/8/layout/orgChart1"/>
    <dgm:cxn modelId="{0F0C798F-E3FF-489D-A998-035E7B182A68}" type="presParOf" srcId="{B0B529CD-3ADF-4449-B6C5-65E9F9D31D9B}" destId="{A31F2E51-0F5A-437E-AA50-75CE079C1803}" srcOrd="1" destOrd="0" presId="urn:microsoft.com/office/officeart/2005/8/layout/orgChart1"/>
    <dgm:cxn modelId="{B72F3E1C-8F6F-4843-9CEA-67CEB27E563F}" type="presParOf" srcId="{66DB6157-EEA7-4720-8376-399215D67DD1}" destId="{4A3050DB-E9D2-4521-9671-3E5EA3B6C660}" srcOrd="1" destOrd="0" presId="urn:microsoft.com/office/officeart/2005/8/layout/orgChart1"/>
    <dgm:cxn modelId="{04DAC98F-B132-4843-847D-D08F04858090}" type="presParOf" srcId="{66DB6157-EEA7-4720-8376-399215D67DD1}" destId="{5064E532-F6E0-4323-8FE6-2AA07AEAD1AC}" srcOrd="2" destOrd="0" presId="urn:microsoft.com/office/officeart/2005/8/layout/orgChart1"/>
    <dgm:cxn modelId="{C6914B54-05AD-4C26-A94D-E6EAF1FBCD51}" type="presParOf" srcId="{5064E532-F6E0-4323-8FE6-2AA07AEAD1AC}" destId="{61DA66C8-D3B8-4ECD-8310-F7A0C4B0BAC6}" srcOrd="0" destOrd="0" presId="urn:microsoft.com/office/officeart/2005/8/layout/orgChart1"/>
    <dgm:cxn modelId="{827D3739-F223-4A02-8503-39DE7A72E0BB}" type="presParOf" srcId="{5064E532-F6E0-4323-8FE6-2AA07AEAD1AC}" destId="{FE0FED6B-DFB0-46ED-AC8D-C938E7FFC9A9}" srcOrd="1" destOrd="0" presId="urn:microsoft.com/office/officeart/2005/8/layout/orgChart1"/>
    <dgm:cxn modelId="{843F1E8C-C66D-4766-8CA2-C84BDBCB2687}" type="presParOf" srcId="{FE0FED6B-DFB0-46ED-AC8D-C938E7FFC9A9}" destId="{47B74F62-70AB-4708-B73E-82F7DA6F2C02}" srcOrd="0" destOrd="0" presId="urn:microsoft.com/office/officeart/2005/8/layout/orgChart1"/>
    <dgm:cxn modelId="{8350D7D4-801F-4AA2-BD09-558BEACFE31A}" type="presParOf" srcId="{47B74F62-70AB-4708-B73E-82F7DA6F2C02}" destId="{E9FFAE99-AA5F-43FD-8F1A-8E7C562B48ED}" srcOrd="0" destOrd="0" presId="urn:microsoft.com/office/officeart/2005/8/layout/orgChart1"/>
    <dgm:cxn modelId="{6B99D751-9AA5-4D76-A573-4F4026B8E003}" type="presParOf" srcId="{47B74F62-70AB-4708-B73E-82F7DA6F2C02}" destId="{467BCAFF-C4A7-4695-9B7C-8A08C1B62F2E}" srcOrd="1" destOrd="0" presId="urn:microsoft.com/office/officeart/2005/8/layout/orgChart1"/>
    <dgm:cxn modelId="{FE073EAF-76C2-4513-8800-CFF249EAAB93}" type="presParOf" srcId="{FE0FED6B-DFB0-46ED-AC8D-C938E7FFC9A9}" destId="{642EA3D4-C235-420A-9C1C-1E9F33236D6A}" srcOrd="1" destOrd="0" presId="urn:microsoft.com/office/officeart/2005/8/layout/orgChart1"/>
    <dgm:cxn modelId="{93EA8F7D-17DF-430A-B5AB-5B6D38B76342}" type="presParOf" srcId="{FE0FED6B-DFB0-46ED-AC8D-C938E7FFC9A9}" destId="{36557D8C-21D6-4043-B090-05A826AED78C}" srcOrd="2" destOrd="0" presId="urn:microsoft.com/office/officeart/2005/8/layout/orgChart1"/>
    <dgm:cxn modelId="{FE51E056-6715-4FC0-9738-D3DF820D1E3D}" type="presParOf" srcId="{5064E532-F6E0-4323-8FE6-2AA07AEAD1AC}" destId="{5830AD5A-7AFE-4C20-A333-D3AFDD1C4E04}" srcOrd="2" destOrd="0" presId="urn:microsoft.com/office/officeart/2005/8/layout/orgChart1"/>
    <dgm:cxn modelId="{9740562A-B7FA-4029-8FE4-B5C195762ED4}" type="presParOf" srcId="{5064E532-F6E0-4323-8FE6-2AA07AEAD1AC}" destId="{BFC91329-7B41-4C4B-8E42-FD49FC4EAD2C}" srcOrd="3" destOrd="0" presId="urn:microsoft.com/office/officeart/2005/8/layout/orgChart1"/>
    <dgm:cxn modelId="{E1F0AEE4-8546-4794-A01B-FE21A983D8BF}" type="presParOf" srcId="{BFC91329-7B41-4C4B-8E42-FD49FC4EAD2C}" destId="{03CD216C-19FB-49D6-9E5D-2011A6C8E7EF}" srcOrd="0" destOrd="0" presId="urn:microsoft.com/office/officeart/2005/8/layout/orgChart1"/>
    <dgm:cxn modelId="{114D83E9-84C7-477F-A05D-B4C4392FD5D7}" type="presParOf" srcId="{03CD216C-19FB-49D6-9E5D-2011A6C8E7EF}" destId="{E14709AD-0523-49D6-969A-0668FA3E7104}" srcOrd="0" destOrd="0" presId="urn:microsoft.com/office/officeart/2005/8/layout/orgChart1"/>
    <dgm:cxn modelId="{2DFEF3ED-7C4C-4A92-A0B2-E88905BCB52C}" type="presParOf" srcId="{03CD216C-19FB-49D6-9E5D-2011A6C8E7EF}" destId="{F363FDC3-749F-40FD-8BE1-7CEA3DBCB0D5}" srcOrd="1" destOrd="0" presId="urn:microsoft.com/office/officeart/2005/8/layout/orgChart1"/>
    <dgm:cxn modelId="{96A5D977-2A6F-4D82-914F-CC7DF668CB52}" type="presParOf" srcId="{BFC91329-7B41-4C4B-8E42-FD49FC4EAD2C}" destId="{45E6D454-A6FE-4A0C-9D92-15DC23D2E415}" srcOrd="1" destOrd="0" presId="urn:microsoft.com/office/officeart/2005/8/layout/orgChart1"/>
    <dgm:cxn modelId="{1DA6D2BC-3056-4EFE-8679-8EAA647546DC}" type="presParOf" srcId="{BFC91329-7B41-4C4B-8E42-FD49FC4EAD2C}" destId="{F072A0B0-101F-4ACA-A378-0498047EB27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D82172-325E-4ADF-B272-AEC40D3A827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9CB416-1D5F-4FF3-98E0-F0AA76492031}">
      <dgm:prSet phldrT="[Text]"/>
      <dgm:spPr/>
      <dgm:t>
        <a:bodyPr/>
        <a:lstStyle/>
        <a:p>
          <a:r>
            <a:rPr lang="en-US" dirty="0"/>
            <a:t>POLITICAL DIVISIONS</a:t>
          </a:r>
        </a:p>
      </dgm:t>
    </dgm:pt>
    <dgm:pt modelId="{A477CDB2-A17D-46D3-B2FE-7C676B8AC644}" type="parTrans" cxnId="{4710D054-5FFD-408A-9A4C-EF059C8EF3D3}">
      <dgm:prSet/>
      <dgm:spPr/>
      <dgm:t>
        <a:bodyPr/>
        <a:lstStyle/>
        <a:p>
          <a:endParaRPr lang="en-US"/>
        </a:p>
      </dgm:t>
    </dgm:pt>
    <dgm:pt modelId="{5F2F8A91-805B-477F-8587-6927795F424F}" type="sibTrans" cxnId="{4710D054-5FFD-408A-9A4C-EF059C8EF3D3}">
      <dgm:prSet/>
      <dgm:spPr/>
      <dgm:t>
        <a:bodyPr/>
        <a:lstStyle/>
        <a:p>
          <a:endParaRPr lang="en-US"/>
        </a:p>
      </dgm:t>
    </dgm:pt>
    <dgm:pt modelId="{E863C041-6A3A-4590-980B-6AAF452D0DB9}" type="asst">
      <dgm:prSet phldrT="[Text]"/>
      <dgm:spPr/>
      <dgm:t>
        <a:bodyPr/>
        <a:lstStyle/>
        <a:p>
          <a:r>
            <a:rPr lang="en-US" dirty="0"/>
            <a:t>CANADA</a:t>
          </a:r>
        </a:p>
      </dgm:t>
    </dgm:pt>
    <dgm:pt modelId="{D5FEA7CF-B013-4057-95E3-C7625F1E48F6}" type="parTrans" cxnId="{08E745B4-AC1E-4ECC-AE94-ACD774102604}">
      <dgm:prSet/>
      <dgm:spPr/>
      <dgm:t>
        <a:bodyPr/>
        <a:lstStyle/>
        <a:p>
          <a:endParaRPr lang="en-US"/>
        </a:p>
      </dgm:t>
    </dgm:pt>
    <dgm:pt modelId="{12404F43-B5F4-484A-A359-28122C0C0331}" type="sibTrans" cxnId="{08E745B4-AC1E-4ECC-AE94-ACD774102604}">
      <dgm:prSet/>
      <dgm:spPr/>
      <dgm:t>
        <a:bodyPr/>
        <a:lstStyle/>
        <a:p>
          <a:endParaRPr lang="en-US"/>
        </a:p>
      </dgm:t>
    </dgm:pt>
    <dgm:pt modelId="{975256A9-96AE-4F06-B42F-A36AEEEF95BA}">
      <dgm:prSet phldrT="[Text]"/>
      <dgm:spPr/>
      <dgm:t>
        <a:bodyPr/>
        <a:lstStyle/>
        <a:p>
          <a:r>
            <a:rPr lang="en-US" dirty="0"/>
            <a:t>USA</a:t>
          </a:r>
        </a:p>
      </dgm:t>
    </dgm:pt>
    <dgm:pt modelId="{4FAF5D2F-7E34-41C5-9735-5C366A7E63C1}" type="parTrans" cxnId="{B38E111B-A919-410D-92D3-0FBEB93AF4D9}">
      <dgm:prSet/>
      <dgm:spPr/>
      <dgm:t>
        <a:bodyPr/>
        <a:lstStyle/>
        <a:p>
          <a:endParaRPr lang="en-US"/>
        </a:p>
      </dgm:t>
    </dgm:pt>
    <dgm:pt modelId="{2F4B82F1-7FD9-4180-B49D-4DAE7E62D90D}" type="sibTrans" cxnId="{B38E111B-A919-410D-92D3-0FBEB93AF4D9}">
      <dgm:prSet/>
      <dgm:spPr/>
      <dgm:t>
        <a:bodyPr/>
        <a:lstStyle/>
        <a:p>
          <a:endParaRPr lang="en-US"/>
        </a:p>
      </dgm:t>
    </dgm:pt>
    <dgm:pt modelId="{C2687358-1019-4127-9918-68C908D3846D}">
      <dgm:prSet phldrT="[Text]"/>
      <dgm:spPr/>
      <dgm:t>
        <a:bodyPr/>
        <a:lstStyle/>
        <a:p>
          <a:r>
            <a:rPr lang="en-US" dirty="0"/>
            <a:t>MEXICO</a:t>
          </a:r>
        </a:p>
      </dgm:t>
    </dgm:pt>
    <dgm:pt modelId="{FECE5D3B-C1CB-45AE-BC69-932E7B4FE3BE}" type="parTrans" cxnId="{96205148-6F31-4848-9E53-D3955294B563}">
      <dgm:prSet/>
      <dgm:spPr/>
      <dgm:t>
        <a:bodyPr/>
        <a:lstStyle/>
        <a:p>
          <a:endParaRPr lang="en-US"/>
        </a:p>
      </dgm:t>
    </dgm:pt>
    <dgm:pt modelId="{39E2AF0A-0D27-4095-A9F8-1500F067D005}" type="sibTrans" cxnId="{96205148-6F31-4848-9E53-D3955294B563}">
      <dgm:prSet/>
      <dgm:spPr/>
      <dgm:t>
        <a:bodyPr/>
        <a:lstStyle/>
        <a:p>
          <a:endParaRPr lang="en-US"/>
        </a:p>
      </dgm:t>
    </dgm:pt>
    <dgm:pt modelId="{85055939-907F-461C-9008-71A11B2B7DE9}">
      <dgm:prSet phldrT="[Text]"/>
      <dgm:spPr/>
      <dgm:t>
        <a:bodyPr/>
        <a:lstStyle/>
        <a:p>
          <a:r>
            <a:rPr lang="en-US" dirty="0"/>
            <a:t>CENTRAL AMERICA</a:t>
          </a:r>
        </a:p>
      </dgm:t>
    </dgm:pt>
    <dgm:pt modelId="{6786B27D-E129-4CD4-B069-8A751396331A}" type="parTrans" cxnId="{79517674-602A-442B-A91A-0AFF74E6B31A}">
      <dgm:prSet/>
      <dgm:spPr/>
      <dgm:t>
        <a:bodyPr/>
        <a:lstStyle/>
        <a:p>
          <a:endParaRPr lang="en-US"/>
        </a:p>
      </dgm:t>
    </dgm:pt>
    <dgm:pt modelId="{30809D86-D6CA-461A-94DD-6CC64BF37ACA}" type="sibTrans" cxnId="{79517674-602A-442B-A91A-0AFF74E6B31A}">
      <dgm:prSet/>
      <dgm:spPr/>
      <dgm:t>
        <a:bodyPr/>
        <a:lstStyle/>
        <a:p>
          <a:endParaRPr lang="en-US"/>
        </a:p>
      </dgm:t>
    </dgm:pt>
    <dgm:pt modelId="{366E9B3E-5B0F-4F9A-911B-6BAA1BFF6D39}">
      <dgm:prSet/>
      <dgm:spPr/>
      <dgm:t>
        <a:bodyPr/>
        <a:lstStyle/>
        <a:p>
          <a:r>
            <a:rPr lang="en-US" dirty="0"/>
            <a:t>WEST INDIES</a:t>
          </a:r>
        </a:p>
      </dgm:t>
    </dgm:pt>
    <dgm:pt modelId="{F866BAD1-A3BF-4672-A084-30D46D79938E}" type="parTrans" cxnId="{648FE620-E3F5-4602-B99F-AB9CC0976F52}">
      <dgm:prSet/>
      <dgm:spPr/>
    </dgm:pt>
    <dgm:pt modelId="{45DE8922-C494-4E62-8CEC-078C397F87AA}" type="sibTrans" cxnId="{648FE620-E3F5-4602-B99F-AB9CC0976F52}">
      <dgm:prSet/>
      <dgm:spPr/>
    </dgm:pt>
    <dgm:pt modelId="{67D474C6-D384-4191-9AF3-36B59F93718F}" type="pres">
      <dgm:prSet presAssocID="{76D82172-325E-4ADF-B272-AEC40D3A82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53A4F2-015C-474D-8C84-A1B5217FB805}" type="pres">
      <dgm:prSet presAssocID="{DA9CB416-1D5F-4FF3-98E0-F0AA76492031}" presName="hierRoot1" presStyleCnt="0">
        <dgm:presLayoutVars>
          <dgm:hierBranch val="init"/>
        </dgm:presLayoutVars>
      </dgm:prSet>
      <dgm:spPr/>
    </dgm:pt>
    <dgm:pt modelId="{C87A5847-F7C5-4EB5-B9B7-A2327A7C9F31}" type="pres">
      <dgm:prSet presAssocID="{DA9CB416-1D5F-4FF3-98E0-F0AA76492031}" presName="rootComposite1" presStyleCnt="0"/>
      <dgm:spPr/>
    </dgm:pt>
    <dgm:pt modelId="{D1B609DB-F40B-49F4-83A1-AFE56403BB94}" type="pres">
      <dgm:prSet presAssocID="{DA9CB416-1D5F-4FF3-98E0-F0AA76492031}" presName="rootText1" presStyleLbl="node0" presStyleIdx="0" presStyleCnt="1">
        <dgm:presLayoutVars>
          <dgm:chPref val="3"/>
        </dgm:presLayoutVars>
      </dgm:prSet>
      <dgm:spPr/>
    </dgm:pt>
    <dgm:pt modelId="{8C8C4CC1-ACDE-4563-A66D-22FFE50BBB7C}" type="pres">
      <dgm:prSet presAssocID="{DA9CB416-1D5F-4FF3-98E0-F0AA76492031}" presName="rootConnector1" presStyleLbl="node1" presStyleIdx="0" presStyleCnt="0"/>
      <dgm:spPr/>
    </dgm:pt>
    <dgm:pt modelId="{0128F483-AF0A-4BE6-8780-AEBAE6432938}" type="pres">
      <dgm:prSet presAssocID="{DA9CB416-1D5F-4FF3-98E0-F0AA76492031}" presName="hierChild2" presStyleCnt="0"/>
      <dgm:spPr/>
    </dgm:pt>
    <dgm:pt modelId="{1D2D4EB0-CE15-4D88-934A-0D9F6C84EFAF}" type="pres">
      <dgm:prSet presAssocID="{4FAF5D2F-7E34-41C5-9735-5C366A7E63C1}" presName="Name37" presStyleLbl="parChTrans1D2" presStyleIdx="0" presStyleCnt="5"/>
      <dgm:spPr/>
    </dgm:pt>
    <dgm:pt modelId="{CB311708-2592-4479-9823-C40F60BC2B0F}" type="pres">
      <dgm:prSet presAssocID="{975256A9-96AE-4F06-B42F-A36AEEEF95BA}" presName="hierRoot2" presStyleCnt="0">
        <dgm:presLayoutVars>
          <dgm:hierBranch val="init"/>
        </dgm:presLayoutVars>
      </dgm:prSet>
      <dgm:spPr/>
    </dgm:pt>
    <dgm:pt modelId="{BCADC2A7-9E79-41FD-B811-2F710112BA81}" type="pres">
      <dgm:prSet presAssocID="{975256A9-96AE-4F06-B42F-A36AEEEF95BA}" presName="rootComposite" presStyleCnt="0"/>
      <dgm:spPr/>
    </dgm:pt>
    <dgm:pt modelId="{4D90D73F-C604-499D-A23C-E9C19E1A0032}" type="pres">
      <dgm:prSet presAssocID="{975256A9-96AE-4F06-B42F-A36AEEEF95BA}" presName="rootText" presStyleLbl="node2" presStyleIdx="0" presStyleCnt="4">
        <dgm:presLayoutVars>
          <dgm:chPref val="3"/>
        </dgm:presLayoutVars>
      </dgm:prSet>
      <dgm:spPr/>
    </dgm:pt>
    <dgm:pt modelId="{C1E8609D-1D6E-4AE5-A7CB-3919157E78E5}" type="pres">
      <dgm:prSet presAssocID="{975256A9-96AE-4F06-B42F-A36AEEEF95BA}" presName="rootConnector" presStyleLbl="node2" presStyleIdx="0" presStyleCnt="4"/>
      <dgm:spPr/>
    </dgm:pt>
    <dgm:pt modelId="{2901A60F-8FDA-4888-A10E-B7AE5675D043}" type="pres">
      <dgm:prSet presAssocID="{975256A9-96AE-4F06-B42F-A36AEEEF95BA}" presName="hierChild4" presStyleCnt="0"/>
      <dgm:spPr/>
    </dgm:pt>
    <dgm:pt modelId="{45266A73-0358-4E9F-AE7E-6EC8F142B8CD}" type="pres">
      <dgm:prSet presAssocID="{975256A9-96AE-4F06-B42F-A36AEEEF95BA}" presName="hierChild5" presStyleCnt="0"/>
      <dgm:spPr/>
    </dgm:pt>
    <dgm:pt modelId="{302E7246-FCAE-431E-9C71-35D4E1E0129B}" type="pres">
      <dgm:prSet presAssocID="{FECE5D3B-C1CB-45AE-BC69-932E7B4FE3BE}" presName="Name37" presStyleLbl="parChTrans1D2" presStyleIdx="1" presStyleCnt="5"/>
      <dgm:spPr/>
    </dgm:pt>
    <dgm:pt modelId="{6DAD4C18-D71F-480C-8C8B-2FFEAA59C74A}" type="pres">
      <dgm:prSet presAssocID="{C2687358-1019-4127-9918-68C908D3846D}" presName="hierRoot2" presStyleCnt="0">
        <dgm:presLayoutVars>
          <dgm:hierBranch val="init"/>
        </dgm:presLayoutVars>
      </dgm:prSet>
      <dgm:spPr/>
    </dgm:pt>
    <dgm:pt modelId="{4B5418FD-FF7F-4DB7-8375-8F9DA952B1D6}" type="pres">
      <dgm:prSet presAssocID="{C2687358-1019-4127-9918-68C908D3846D}" presName="rootComposite" presStyleCnt="0"/>
      <dgm:spPr/>
    </dgm:pt>
    <dgm:pt modelId="{AF262A71-C2A5-430C-944A-A712D4814A85}" type="pres">
      <dgm:prSet presAssocID="{C2687358-1019-4127-9918-68C908D3846D}" presName="rootText" presStyleLbl="node2" presStyleIdx="1" presStyleCnt="4">
        <dgm:presLayoutVars>
          <dgm:chPref val="3"/>
        </dgm:presLayoutVars>
      </dgm:prSet>
      <dgm:spPr/>
    </dgm:pt>
    <dgm:pt modelId="{87C58A7D-F228-4222-8171-3E081D61E901}" type="pres">
      <dgm:prSet presAssocID="{C2687358-1019-4127-9918-68C908D3846D}" presName="rootConnector" presStyleLbl="node2" presStyleIdx="1" presStyleCnt="4"/>
      <dgm:spPr/>
    </dgm:pt>
    <dgm:pt modelId="{4182B2A0-C3C2-4F5B-AAED-4701CD9FCF65}" type="pres">
      <dgm:prSet presAssocID="{C2687358-1019-4127-9918-68C908D3846D}" presName="hierChild4" presStyleCnt="0"/>
      <dgm:spPr/>
    </dgm:pt>
    <dgm:pt modelId="{D31E5656-C427-49C5-BC97-65622081A053}" type="pres">
      <dgm:prSet presAssocID="{C2687358-1019-4127-9918-68C908D3846D}" presName="hierChild5" presStyleCnt="0"/>
      <dgm:spPr/>
    </dgm:pt>
    <dgm:pt modelId="{2E168D16-C7F5-4566-A385-4081D9DFCC60}" type="pres">
      <dgm:prSet presAssocID="{6786B27D-E129-4CD4-B069-8A751396331A}" presName="Name37" presStyleLbl="parChTrans1D2" presStyleIdx="2" presStyleCnt="5"/>
      <dgm:spPr/>
    </dgm:pt>
    <dgm:pt modelId="{8269C40C-6DB9-4DB4-B94F-D4435B8BDC11}" type="pres">
      <dgm:prSet presAssocID="{85055939-907F-461C-9008-71A11B2B7DE9}" presName="hierRoot2" presStyleCnt="0">
        <dgm:presLayoutVars>
          <dgm:hierBranch val="init"/>
        </dgm:presLayoutVars>
      </dgm:prSet>
      <dgm:spPr/>
    </dgm:pt>
    <dgm:pt modelId="{FA5B79D3-66FA-4DB1-A7CD-D14AEA13DF7D}" type="pres">
      <dgm:prSet presAssocID="{85055939-907F-461C-9008-71A11B2B7DE9}" presName="rootComposite" presStyleCnt="0"/>
      <dgm:spPr/>
    </dgm:pt>
    <dgm:pt modelId="{7D724CC4-0F24-4C30-8765-9275011684B1}" type="pres">
      <dgm:prSet presAssocID="{85055939-907F-461C-9008-71A11B2B7DE9}" presName="rootText" presStyleLbl="node2" presStyleIdx="2" presStyleCnt="4">
        <dgm:presLayoutVars>
          <dgm:chPref val="3"/>
        </dgm:presLayoutVars>
      </dgm:prSet>
      <dgm:spPr/>
    </dgm:pt>
    <dgm:pt modelId="{7157C17B-29E5-497A-BC47-C17C23A39A43}" type="pres">
      <dgm:prSet presAssocID="{85055939-907F-461C-9008-71A11B2B7DE9}" presName="rootConnector" presStyleLbl="node2" presStyleIdx="2" presStyleCnt="4"/>
      <dgm:spPr/>
    </dgm:pt>
    <dgm:pt modelId="{3BA21F6C-FA78-4643-95F0-62A1D6B29572}" type="pres">
      <dgm:prSet presAssocID="{85055939-907F-461C-9008-71A11B2B7DE9}" presName="hierChild4" presStyleCnt="0"/>
      <dgm:spPr/>
    </dgm:pt>
    <dgm:pt modelId="{541E7849-B69B-4F45-8E13-27098205950A}" type="pres">
      <dgm:prSet presAssocID="{85055939-907F-461C-9008-71A11B2B7DE9}" presName="hierChild5" presStyleCnt="0"/>
      <dgm:spPr/>
    </dgm:pt>
    <dgm:pt modelId="{B26CBDCC-482B-4B91-BEB7-2695B2325B95}" type="pres">
      <dgm:prSet presAssocID="{F866BAD1-A3BF-4672-A084-30D46D79938E}" presName="Name37" presStyleLbl="parChTrans1D2" presStyleIdx="3" presStyleCnt="5"/>
      <dgm:spPr/>
    </dgm:pt>
    <dgm:pt modelId="{D460CC9F-23E3-445B-95F8-943A458F6624}" type="pres">
      <dgm:prSet presAssocID="{366E9B3E-5B0F-4F9A-911B-6BAA1BFF6D39}" presName="hierRoot2" presStyleCnt="0">
        <dgm:presLayoutVars>
          <dgm:hierBranch val="init"/>
        </dgm:presLayoutVars>
      </dgm:prSet>
      <dgm:spPr/>
    </dgm:pt>
    <dgm:pt modelId="{1339F9A9-374F-48C0-B4EA-7352B12FA579}" type="pres">
      <dgm:prSet presAssocID="{366E9B3E-5B0F-4F9A-911B-6BAA1BFF6D39}" presName="rootComposite" presStyleCnt="0"/>
      <dgm:spPr/>
    </dgm:pt>
    <dgm:pt modelId="{339711A0-4643-496C-A514-BD41D61EACF5}" type="pres">
      <dgm:prSet presAssocID="{366E9B3E-5B0F-4F9A-911B-6BAA1BFF6D39}" presName="rootText" presStyleLbl="node2" presStyleIdx="3" presStyleCnt="4">
        <dgm:presLayoutVars>
          <dgm:chPref val="3"/>
        </dgm:presLayoutVars>
      </dgm:prSet>
      <dgm:spPr/>
    </dgm:pt>
    <dgm:pt modelId="{750B7E13-0DAD-43F8-9284-88CE8E4DAE73}" type="pres">
      <dgm:prSet presAssocID="{366E9B3E-5B0F-4F9A-911B-6BAA1BFF6D39}" presName="rootConnector" presStyleLbl="node2" presStyleIdx="3" presStyleCnt="4"/>
      <dgm:spPr/>
    </dgm:pt>
    <dgm:pt modelId="{ACAF2AA6-8B72-44A0-8479-57ACD2719DBC}" type="pres">
      <dgm:prSet presAssocID="{366E9B3E-5B0F-4F9A-911B-6BAA1BFF6D39}" presName="hierChild4" presStyleCnt="0"/>
      <dgm:spPr/>
    </dgm:pt>
    <dgm:pt modelId="{1F3F737F-1A10-4691-A6EE-2119DA7E1643}" type="pres">
      <dgm:prSet presAssocID="{366E9B3E-5B0F-4F9A-911B-6BAA1BFF6D39}" presName="hierChild5" presStyleCnt="0"/>
      <dgm:spPr/>
    </dgm:pt>
    <dgm:pt modelId="{AC2A5D65-73F0-4293-8C72-76754FFC59E1}" type="pres">
      <dgm:prSet presAssocID="{DA9CB416-1D5F-4FF3-98E0-F0AA76492031}" presName="hierChild3" presStyleCnt="0"/>
      <dgm:spPr/>
    </dgm:pt>
    <dgm:pt modelId="{172928D8-CF39-424A-AA28-86459057EC37}" type="pres">
      <dgm:prSet presAssocID="{D5FEA7CF-B013-4057-95E3-C7625F1E48F6}" presName="Name111" presStyleLbl="parChTrans1D2" presStyleIdx="4" presStyleCnt="5"/>
      <dgm:spPr/>
    </dgm:pt>
    <dgm:pt modelId="{58BE69D0-41FC-4E75-B3DE-B733D19A33C5}" type="pres">
      <dgm:prSet presAssocID="{E863C041-6A3A-4590-980B-6AAF452D0DB9}" presName="hierRoot3" presStyleCnt="0">
        <dgm:presLayoutVars>
          <dgm:hierBranch val="init"/>
        </dgm:presLayoutVars>
      </dgm:prSet>
      <dgm:spPr/>
    </dgm:pt>
    <dgm:pt modelId="{7D4ED514-4681-4A7E-A8D6-C97E6C4A6843}" type="pres">
      <dgm:prSet presAssocID="{E863C041-6A3A-4590-980B-6AAF452D0DB9}" presName="rootComposite3" presStyleCnt="0"/>
      <dgm:spPr/>
    </dgm:pt>
    <dgm:pt modelId="{83B2EA9B-E287-4210-A8C2-E5DD1E8E8BE2}" type="pres">
      <dgm:prSet presAssocID="{E863C041-6A3A-4590-980B-6AAF452D0DB9}" presName="rootText3" presStyleLbl="asst1" presStyleIdx="0" presStyleCnt="1">
        <dgm:presLayoutVars>
          <dgm:chPref val="3"/>
        </dgm:presLayoutVars>
      </dgm:prSet>
      <dgm:spPr/>
    </dgm:pt>
    <dgm:pt modelId="{8A3CB6B9-1A49-44D8-96E2-49CC8E1279C9}" type="pres">
      <dgm:prSet presAssocID="{E863C041-6A3A-4590-980B-6AAF452D0DB9}" presName="rootConnector3" presStyleLbl="asst1" presStyleIdx="0" presStyleCnt="1"/>
      <dgm:spPr/>
    </dgm:pt>
    <dgm:pt modelId="{5F934DED-9A78-4860-8D1E-1B278CF60A48}" type="pres">
      <dgm:prSet presAssocID="{E863C041-6A3A-4590-980B-6AAF452D0DB9}" presName="hierChild6" presStyleCnt="0"/>
      <dgm:spPr/>
    </dgm:pt>
    <dgm:pt modelId="{8F50CC71-E9C2-4137-8DAE-6E5900734077}" type="pres">
      <dgm:prSet presAssocID="{E863C041-6A3A-4590-980B-6AAF452D0DB9}" presName="hierChild7" presStyleCnt="0"/>
      <dgm:spPr/>
    </dgm:pt>
  </dgm:ptLst>
  <dgm:cxnLst>
    <dgm:cxn modelId="{EBD9FF0A-91F7-4E56-93DE-D370402FE14F}" type="presOf" srcId="{975256A9-96AE-4F06-B42F-A36AEEEF95BA}" destId="{C1E8609D-1D6E-4AE5-A7CB-3919157E78E5}" srcOrd="1" destOrd="0" presId="urn:microsoft.com/office/officeart/2005/8/layout/orgChart1"/>
    <dgm:cxn modelId="{FFB87817-9A4E-4C72-AFE1-08BEBEB1A5F2}" type="presOf" srcId="{F866BAD1-A3BF-4672-A084-30D46D79938E}" destId="{B26CBDCC-482B-4B91-BEB7-2695B2325B95}" srcOrd="0" destOrd="0" presId="urn:microsoft.com/office/officeart/2005/8/layout/orgChart1"/>
    <dgm:cxn modelId="{B38E111B-A919-410D-92D3-0FBEB93AF4D9}" srcId="{DA9CB416-1D5F-4FF3-98E0-F0AA76492031}" destId="{975256A9-96AE-4F06-B42F-A36AEEEF95BA}" srcOrd="1" destOrd="0" parTransId="{4FAF5D2F-7E34-41C5-9735-5C366A7E63C1}" sibTransId="{2F4B82F1-7FD9-4180-B49D-4DAE7E62D90D}"/>
    <dgm:cxn modelId="{648FE620-E3F5-4602-B99F-AB9CC0976F52}" srcId="{DA9CB416-1D5F-4FF3-98E0-F0AA76492031}" destId="{366E9B3E-5B0F-4F9A-911B-6BAA1BFF6D39}" srcOrd="4" destOrd="0" parTransId="{F866BAD1-A3BF-4672-A084-30D46D79938E}" sibTransId="{45DE8922-C494-4E62-8CEC-078C397F87AA}"/>
    <dgm:cxn modelId="{BF83A825-2A38-453B-86D6-042206AC3776}" type="presOf" srcId="{C2687358-1019-4127-9918-68C908D3846D}" destId="{87C58A7D-F228-4222-8171-3E081D61E901}" srcOrd="1" destOrd="0" presId="urn:microsoft.com/office/officeart/2005/8/layout/orgChart1"/>
    <dgm:cxn modelId="{54D32734-4ACE-4588-9EC1-0E64EBA7F5B0}" type="presOf" srcId="{85055939-907F-461C-9008-71A11B2B7DE9}" destId="{7D724CC4-0F24-4C30-8765-9275011684B1}" srcOrd="0" destOrd="0" presId="urn:microsoft.com/office/officeart/2005/8/layout/orgChart1"/>
    <dgm:cxn modelId="{C1ED8845-2DB9-491E-9C42-7F19742DD547}" type="presOf" srcId="{4FAF5D2F-7E34-41C5-9735-5C366A7E63C1}" destId="{1D2D4EB0-CE15-4D88-934A-0D9F6C84EFAF}" srcOrd="0" destOrd="0" presId="urn:microsoft.com/office/officeart/2005/8/layout/orgChart1"/>
    <dgm:cxn modelId="{96205148-6F31-4848-9E53-D3955294B563}" srcId="{DA9CB416-1D5F-4FF3-98E0-F0AA76492031}" destId="{C2687358-1019-4127-9918-68C908D3846D}" srcOrd="2" destOrd="0" parTransId="{FECE5D3B-C1CB-45AE-BC69-932E7B4FE3BE}" sibTransId="{39E2AF0A-0D27-4095-A9F8-1500F067D005}"/>
    <dgm:cxn modelId="{F06DAC4B-0323-409E-BBD5-8D6F76F02E8F}" type="presOf" srcId="{366E9B3E-5B0F-4F9A-911B-6BAA1BFF6D39}" destId="{339711A0-4643-496C-A514-BD41D61EACF5}" srcOrd="0" destOrd="0" presId="urn:microsoft.com/office/officeart/2005/8/layout/orgChart1"/>
    <dgm:cxn modelId="{79517674-602A-442B-A91A-0AFF74E6B31A}" srcId="{DA9CB416-1D5F-4FF3-98E0-F0AA76492031}" destId="{85055939-907F-461C-9008-71A11B2B7DE9}" srcOrd="3" destOrd="0" parTransId="{6786B27D-E129-4CD4-B069-8A751396331A}" sibTransId="{30809D86-D6CA-461A-94DD-6CC64BF37ACA}"/>
    <dgm:cxn modelId="{4710D054-5FFD-408A-9A4C-EF059C8EF3D3}" srcId="{76D82172-325E-4ADF-B272-AEC40D3A827B}" destId="{DA9CB416-1D5F-4FF3-98E0-F0AA76492031}" srcOrd="0" destOrd="0" parTransId="{A477CDB2-A17D-46D3-B2FE-7C676B8AC644}" sibTransId="{5F2F8A91-805B-477F-8587-6927795F424F}"/>
    <dgm:cxn modelId="{2D061177-F9DA-460D-B89D-436348914673}" type="presOf" srcId="{366E9B3E-5B0F-4F9A-911B-6BAA1BFF6D39}" destId="{750B7E13-0DAD-43F8-9284-88CE8E4DAE73}" srcOrd="1" destOrd="0" presId="urn:microsoft.com/office/officeart/2005/8/layout/orgChart1"/>
    <dgm:cxn modelId="{4634FC7E-39AC-4B7D-8D88-D38FBAF09391}" type="presOf" srcId="{975256A9-96AE-4F06-B42F-A36AEEEF95BA}" destId="{4D90D73F-C604-499D-A23C-E9C19E1A0032}" srcOrd="0" destOrd="0" presId="urn:microsoft.com/office/officeart/2005/8/layout/orgChart1"/>
    <dgm:cxn modelId="{27E89A93-A5CC-4219-98EF-0F6E4AA70D5E}" type="presOf" srcId="{FECE5D3B-C1CB-45AE-BC69-932E7B4FE3BE}" destId="{302E7246-FCAE-431E-9C71-35D4E1E0129B}" srcOrd="0" destOrd="0" presId="urn:microsoft.com/office/officeart/2005/8/layout/orgChart1"/>
    <dgm:cxn modelId="{DBAFBEA2-1EEC-49C0-85C9-602CA030A540}" type="presOf" srcId="{85055939-907F-461C-9008-71A11B2B7DE9}" destId="{7157C17B-29E5-497A-BC47-C17C23A39A43}" srcOrd="1" destOrd="0" presId="urn:microsoft.com/office/officeart/2005/8/layout/orgChart1"/>
    <dgm:cxn modelId="{8CCAD9A6-AB83-4F0F-A509-CCB54CBAE70F}" type="presOf" srcId="{D5FEA7CF-B013-4057-95E3-C7625F1E48F6}" destId="{172928D8-CF39-424A-AA28-86459057EC37}" srcOrd="0" destOrd="0" presId="urn:microsoft.com/office/officeart/2005/8/layout/orgChart1"/>
    <dgm:cxn modelId="{08E745B4-AC1E-4ECC-AE94-ACD774102604}" srcId="{DA9CB416-1D5F-4FF3-98E0-F0AA76492031}" destId="{E863C041-6A3A-4590-980B-6AAF452D0DB9}" srcOrd="0" destOrd="0" parTransId="{D5FEA7CF-B013-4057-95E3-C7625F1E48F6}" sibTransId="{12404F43-B5F4-484A-A359-28122C0C0331}"/>
    <dgm:cxn modelId="{B6861CC2-C2AB-4FCD-943F-F8CF99B54354}" type="presOf" srcId="{DA9CB416-1D5F-4FF3-98E0-F0AA76492031}" destId="{8C8C4CC1-ACDE-4563-A66D-22FFE50BBB7C}" srcOrd="1" destOrd="0" presId="urn:microsoft.com/office/officeart/2005/8/layout/orgChart1"/>
    <dgm:cxn modelId="{CB8D2EC4-7A36-49AD-8437-3C4F3E4A907A}" type="presOf" srcId="{DA9CB416-1D5F-4FF3-98E0-F0AA76492031}" destId="{D1B609DB-F40B-49F4-83A1-AFE56403BB94}" srcOrd="0" destOrd="0" presId="urn:microsoft.com/office/officeart/2005/8/layout/orgChart1"/>
    <dgm:cxn modelId="{5AE029CB-B9DC-4402-8D5E-36FA79540B6E}" type="presOf" srcId="{76D82172-325E-4ADF-B272-AEC40D3A827B}" destId="{67D474C6-D384-4191-9AF3-36B59F93718F}" srcOrd="0" destOrd="0" presId="urn:microsoft.com/office/officeart/2005/8/layout/orgChart1"/>
    <dgm:cxn modelId="{73B686D2-335C-4FE4-BEAB-582413B02F8E}" type="presOf" srcId="{E863C041-6A3A-4590-980B-6AAF452D0DB9}" destId="{83B2EA9B-E287-4210-A8C2-E5DD1E8E8BE2}" srcOrd="0" destOrd="0" presId="urn:microsoft.com/office/officeart/2005/8/layout/orgChart1"/>
    <dgm:cxn modelId="{187D6BF1-7817-4ACB-B03A-49A96B61C50B}" type="presOf" srcId="{E863C041-6A3A-4590-980B-6AAF452D0DB9}" destId="{8A3CB6B9-1A49-44D8-96E2-49CC8E1279C9}" srcOrd="1" destOrd="0" presId="urn:microsoft.com/office/officeart/2005/8/layout/orgChart1"/>
    <dgm:cxn modelId="{47FAD7F5-8E61-4307-A0FB-96874423EA90}" type="presOf" srcId="{6786B27D-E129-4CD4-B069-8A751396331A}" destId="{2E168D16-C7F5-4566-A385-4081D9DFCC60}" srcOrd="0" destOrd="0" presId="urn:microsoft.com/office/officeart/2005/8/layout/orgChart1"/>
    <dgm:cxn modelId="{7EA42FF6-732F-44E6-991F-6DFF41A93D90}" type="presOf" srcId="{C2687358-1019-4127-9918-68C908D3846D}" destId="{AF262A71-C2A5-430C-944A-A712D4814A85}" srcOrd="0" destOrd="0" presId="urn:microsoft.com/office/officeart/2005/8/layout/orgChart1"/>
    <dgm:cxn modelId="{9C32EC9A-91AA-49C2-BC5F-212ECFAD9089}" type="presParOf" srcId="{67D474C6-D384-4191-9AF3-36B59F93718F}" destId="{1D53A4F2-015C-474D-8C84-A1B5217FB805}" srcOrd="0" destOrd="0" presId="urn:microsoft.com/office/officeart/2005/8/layout/orgChart1"/>
    <dgm:cxn modelId="{D827EE39-8FDF-4F0E-8587-E5558289AD93}" type="presParOf" srcId="{1D53A4F2-015C-474D-8C84-A1B5217FB805}" destId="{C87A5847-F7C5-4EB5-B9B7-A2327A7C9F31}" srcOrd="0" destOrd="0" presId="urn:microsoft.com/office/officeart/2005/8/layout/orgChart1"/>
    <dgm:cxn modelId="{558285C3-0DC8-4D01-8340-C5E05B2D8472}" type="presParOf" srcId="{C87A5847-F7C5-4EB5-B9B7-A2327A7C9F31}" destId="{D1B609DB-F40B-49F4-83A1-AFE56403BB94}" srcOrd="0" destOrd="0" presId="urn:microsoft.com/office/officeart/2005/8/layout/orgChart1"/>
    <dgm:cxn modelId="{D99D58F6-564C-4273-95E1-F2076A03D41F}" type="presParOf" srcId="{C87A5847-F7C5-4EB5-B9B7-A2327A7C9F31}" destId="{8C8C4CC1-ACDE-4563-A66D-22FFE50BBB7C}" srcOrd="1" destOrd="0" presId="urn:microsoft.com/office/officeart/2005/8/layout/orgChart1"/>
    <dgm:cxn modelId="{FE1C878D-CC6F-475C-B39B-C56CF08C9B0C}" type="presParOf" srcId="{1D53A4F2-015C-474D-8C84-A1B5217FB805}" destId="{0128F483-AF0A-4BE6-8780-AEBAE6432938}" srcOrd="1" destOrd="0" presId="urn:microsoft.com/office/officeart/2005/8/layout/orgChart1"/>
    <dgm:cxn modelId="{855732F6-64C6-44E3-AD02-C9E8AEBABC7A}" type="presParOf" srcId="{0128F483-AF0A-4BE6-8780-AEBAE6432938}" destId="{1D2D4EB0-CE15-4D88-934A-0D9F6C84EFAF}" srcOrd="0" destOrd="0" presId="urn:microsoft.com/office/officeart/2005/8/layout/orgChart1"/>
    <dgm:cxn modelId="{79B3D154-2EEC-4CAB-BDE8-A3722563BBC3}" type="presParOf" srcId="{0128F483-AF0A-4BE6-8780-AEBAE6432938}" destId="{CB311708-2592-4479-9823-C40F60BC2B0F}" srcOrd="1" destOrd="0" presId="urn:microsoft.com/office/officeart/2005/8/layout/orgChart1"/>
    <dgm:cxn modelId="{FDF4A8F7-2C4E-42E9-845D-B69F64CE0E5B}" type="presParOf" srcId="{CB311708-2592-4479-9823-C40F60BC2B0F}" destId="{BCADC2A7-9E79-41FD-B811-2F710112BA81}" srcOrd="0" destOrd="0" presId="urn:microsoft.com/office/officeart/2005/8/layout/orgChart1"/>
    <dgm:cxn modelId="{E72202A6-C453-486F-AA23-0944D495B963}" type="presParOf" srcId="{BCADC2A7-9E79-41FD-B811-2F710112BA81}" destId="{4D90D73F-C604-499D-A23C-E9C19E1A0032}" srcOrd="0" destOrd="0" presId="urn:microsoft.com/office/officeart/2005/8/layout/orgChart1"/>
    <dgm:cxn modelId="{B815C59A-D3B6-443E-8BFD-1D61C507DD24}" type="presParOf" srcId="{BCADC2A7-9E79-41FD-B811-2F710112BA81}" destId="{C1E8609D-1D6E-4AE5-A7CB-3919157E78E5}" srcOrd="1" destOrd="0" presId="urn:microsoft.com/office/officeart/2005/8/layout/orgChart1"/>
    <dgm:cxn modelId="{21F8BF2F-CF71-4FB7-A948-B25A125EF8BC}" type="presParOf" srcId="{CB311708-2592-4479-9823-C40F60BC2B0F}" destId="{2901A60F-8FDA-4888-A10E-B7AE5675D043}" srcOrd="1" destOrd="0" presId="urn:microsoft.com/office/officeart/2005/8/layout/orgChart1"/>
    <dgm:cxn modelId="{FC640839-BB92-47BF-B242-C25E6A09BA20}" type="presParOf" srcId="{CB311708-2592-4479-9823-C40F60BC2B0F}" destId="{45266A73-0358-4E9F-AE7E-6EC8F142B8CD}" srcOrd="2" destOrd="0" presId="urn:microsoft.com/office/officeart/2005/8/layout/orgChart1"/>
    <dgm:cxn modelId="{5F7F8D85-D414-4DE9-9D87-8FF45D413BA1}" type="presParOf" srcId="{0128F483-AF0A-4BE6-8780-AEBAE6432938}" destId="{302E7246-FCAE-431E-9C71-35D4E1E0129B}" srcOrd="2" destOrd="0" presId="urn:microsoft.com/office/officeart/2005/8/layout/orgChart1"/>
    <dgm:cxn modelId="{CF507288-7A84-4080-8AB8-15C09CBEB928}" type="presParOf" srcId="{0128F483-AF0A-4BE6-8780-AEBAE6432938}" destId="{6DAD4C18-D71F-480C-8C8B-2FFEAA59C74A}" srcOrd="3" destOrd="0" presId="urn:microsoft.com/office/officeart/2005/8/layout/orgChart1"/>
    <dgm:cxn modelId="{0761BF06-AB12-4932-8445-ECAC174ECBFF}" type="presParOf" srcId="{6DAD4C18-D71F-480C-8C8B-2FFEAA59C74A}" destId="{4B5418FD-FF7F-4DB7-8375-8F9DA952B1D6}" srcOrd="0" destOrd="0" presId="urn:microsoft.com/office/officeart/2005/8/layout/orgChart1"/>
    <dgm:cxn modelId="{C23B195D-D0EC-4514-B1E8-BB47A97095A6}" type="presParOf" srcId="{4B5418FD-FF7F-4DB7-8375-8F9DA952B1D6}" destId="{AF262A71-C2A5-430C-944A-A712D4814A85}" srcOrd="0" destOrd="0" presId="urn:microsoft.com/office/officeart/2005/8/layout/orgChart1"/>
    <dgm:cxn modelId="{7F3FBA43-D9DB-4276-958A-80662F2FA2DB}" type="presParOf" srcId="{4B5418FD-FF7F-4DB7-8375-8F9DA952B1D6}" destId="{87C58A7D-F228-4222-8171-3E081D61E901}" srcOrd="1" destOrd="0" presId="urn:microsoft.com/office/officeart/2005/8/layout/orgChart1"/>
    <dgm:cxn modelId="{40B65C28-F647-409E-9A75-5703610C8F92}" type="presParOf" srcId="{6DAD4C18-D71F-480C-8C8B-2FFEAA59C74A}" destId="{4182B2A0-C3C2-4F5B-AAED-4701CD9FCF65}" srcOrd="1" destOrd="0" presId="urn:microsoft.com/office/officeart/2005/8/layout/orgChart1"/>
    <dgm:cxn modelId="{57056A27-86AA-4370-ABAD-D271692F38A0}" type="presParOf" srcId="{6DAD4C18-D71F-480C-8C8B-2FFEAA59C74A}" destId="{D31E5656-C427-49C5-BC97-65622081A053}" srcOrd="2" destOrd="0" presId="urn:microsoft.com/office/officeart/2005/8/layout/orgChart1"/>
    <dgm:cxn modelId="{2704DEE0-5EE0-4007-987F-5FF8746485E6}" type="presParOf" srcId="{0128F483-AF0A-4BE6-8780-AEBAE6432938}" destId="{2E168D16-C7F5-4566-A385-4081D9DFCC60}" srcOrd="4" destOrd="0" presId="urn:microsoft.com/office/officeart/2005/8/layout/orgChart1"/>
    <dgm:cxn modelId="{0757559E-4520-4444-A9FD-EF32DA641946}" type="presParOf" srcId="{0128F483-AF0A-4BE6-8780-AEBAE6432938}" destId="{8269C40C-6DB9-4DB4-B94F-D4435B8BDC11}" srcOrd="5" destOrd="0" presId="urn:microsoft.com/office/officeart/2005/8/layout/orgChart1"/>
    <dgm:cxn modelId="{B7FBFA3E-004F-4DF4-98A0-0233CD29E794}" type="presParOf" srcId="{8269C40C-6DB9-4DB4-B94F-D4435B8BDC11}" destId="{FA5B79D3-66FA-4DB1-A7CD-D14AEA13DF7D}" srcOrd="0" destOrd="0" presId="urn:microsoft.com/office/officeart/2005/8/layout/orgChart1"/>
    <dgm:cxn modelId="{86089DD8-8568-41D5-B866-3B14B65E01EA}" type="presParOf" srcId="{FA5B79D3-66FA-4DB1-A7CD-D14AEA13DF7D}" destId="{7D724CC4-0F24-4C30-8765-9275011684B1}" srcOrd="0" destOrd="0" presId="urn:microsoft.com/office/officeart/2005/8/layout/orgChart1"/>
    <dgm:cxn modelId="{EA696D47-5342-404B-97DA-66E38ACD39AA}" type="presParOf" srcId="{FA5B79D3-66FA-4DB1-A7CD-D14AEA13DF7D}" destId="{7157C17B-29E5-497A-BC47-C17C23A39A43}" srcOrd="1" destOrd="0" presId="urn:microsoft.com/office/officeart/2005/8/layout/orgChart1"/>
    <dgm:cxn modelId="{47A1BF13-7C5E-452F-BE5B-769634850C19}" type="presParOf" srcId="{8269C40C-6DB9-4DB4-B94F-D4435B8BDC11}" destId="{3BA21F6C-FA78-4643-95F0-62A1D6B29572}" srcOrd="1" destOrd="0" presId="urn:microsoft.com/office/officeart/2005/8/layout/orgChart1"/>
    <dgm:cxn modelId="{ADEE0691-8B7F-448E-81B5-1AC4E0724271}" type="presParOf" srcId="{8269C40C-6DB9-4DB4-B94F-D4435B8BDC11}" destId="{541E7849-B69B-4F45-8E13-27098205950A}" srcOrd="2" destOrd="0" presId="urn:microsoft.com/office/officeart/2005/8/layout/orgChart1"/>
    <dgm:cxn modelId="{8D33164F-E237-4BC4-8B48-59A8929F7521}" type="presParOf" srcId="{0128F483-AF0A-4BE6-8780-AEBAE6432938}" destId="{B26CBDCC-482B-4B91-BEB7-2695B2325B95}" srcOrd="6" destOrd="0" presId="urn:microsoft.com/office/officeart/2005/8/layout/orgChart1"/>
    <dgm:cxn modelId="{6577ED69-1939-446E-AB79-7D4B40FDF6F0}" type="presParOf" srcId="{0128F483-AF0A-4BE6-8780-AEBAE6432938}" destId="{D460CC9F-23E3-445B-95F8-943A458F6624}" srcOrd="7" destOrd="0" presId="urn:microsoft.com/office/officeart/2005/8/layout/orgChart1"/>
    <dgm:cxn modelId="{E3275BA2-C33F-4C68-8E72-CD1F6021EF72}" type="presParOf" srcId="{D460CC9F-23E3-445B-95F8-943A458F6624}" destId="{1339F9A9-374F-48C0-B4EA-7352B12FA579}" srcOrd="0" destOrd="0" presId="urn:microsoft.com/office/officeart/2005/8/layout/orgChart1"/>
    <dgm:cxn modelId="{DD2CB2F8-C7D1-4D71-A7F2-1383527B2471}" type="presParOf" srcId="{1339F9A9-374F-48C0-B4EA-7352B12FA579}" destId="{339711A0-4643-496C-A514-BD41D61EACF5}" srcOrd="0" destOrd="0" presId="urn:microsoft.com/office/officeart/2005/8/layout/orgChart1"/>
    <dgm:cxn modelId="{047864F5-9CFD-4D08-8C1D-A1FC41917A0C}" type="presParOf" srcId="{1339F9A9-374F-48C0-B4EA-7352B12FA579}" destId="{750B7E13-0DAD-43F8-9284-88CE8E4DAE73}" srcOrd="1" destOrd="0" presId="urn:microsoft.com/office/officeart/2005/8/layout/orgChart1"/>
    <dgm:cxn modelId="{7FBA9567-80F7-4F1D-A4C7-632AEA5F8245}" type="presParOf" srcId="{D460CC9F-23E3-445B-95F8-943A458F6624}" destId="{ACAF2AA6-8B72-44A0-8479-57ACD2719DBC}" srcOrd="1" destOrd="0" presId="urn:microsoft.com/office/officeart/2005/8/layout/orgChart1"/>
    <dgm:cxn modelId="{C0814DC7-EE08-4363-8F5D-B07B3E831F2C}" type="presParOf" srcId="{D460CC9F-23E3-445B-95F8-943A458F6624}" destId="{1F3F737F-1A10-4691-A6EE-2119DA7E1643}" srcOrd="2" destOrd="0" presId="urn:microsoft.com/office/officeart/2005/8/layout/orgChart1"/>
    <dgm:cxn modelId="{6371FD34-3509-4479-A91B-BBCE2550CC46}" type="presParOf" srcId="{1D53A4F2-015C-474D-8C84-A1B5217FB805}" destId="{AC2A5D65-73F0-4293-8C72-76754FFC59E1}" srcOrd="2" destOrd="0" presId="urn:microsoft.com/office/officeart/2005/8/layout/orgChart1"/>
    <dgm:cxn modelId="{40C0FA81-1F25-4DB6-A5CC-D5C31967F6F7}" type="presParOf" srcId="{AC2A5D65-73F0-4293-8C72-76754FFC59E1}" destId="{172928D8-CF39-424A-AA28-86459057EC37}" srcOrd="0" destOrd="0" presId="urn:microsoft.com/office/officeart/2005/8/layout/orgChart1"/>
    <dgm:cxn modelId="{DF84E013-0B4F-4206-AB38-63A3F93D9C35}" type="presParOf" srcId="{AC2A5D65-73F0-4293-8C72-76754FFC59E1}" destId="{58BE69D0-41FC-4E75-B3DE-B733D19A33C5}" srcOrd="1" destOrd="0" presId="urn:microsoft.com/office/officeart/2005/8/layout/orgChart1"/>
    <dgm:cxn modelId="{34B26C4C-F353-4EC3-A8D2-033A9B486402}" type="presParOf" srcId="{58BE69D0-41FC-4E75-B3DE-B733D19A33C5}" destId="{7D4ED514-4681-4A7E-A8D6-C97E6C4A6843}" srcOrd="0" destOrd="0" presId="urn:microsoft.com/office/officeart/2005/8/layout/orgChart1"/>
    <dgm:cxn modelId="{A79B40DE-3703-4EE3-B094-12BD78063568}" type="presParOf" srcId="{7D4ED514-4681-4A7E-A8D6-C97E6C4A6843}" destId="{83B2EA9B-E287-4210-A8C2-E5DD1E8E8BE2}" srcOrd="0" destOrd="0" presId="urn:microsoft.com/office/officeart/2005/8/layout/orgChart1"/>
    <dgm:cxn modelId="{B5D0D0E6-EAEA-40FC-A70B-B2427943EA83}" type="presParOf" srcId="{7D4ED514-4681-4A7E-A8D6-C97E6C4A6843}" destId="{8A3CB6B9-1A49-44D8-96E2-49CC8E1279C9}" srcOrd="1" destOrd="0" presId="urn:microsoft.com/office/officeart/2005/8/layout/orgChart1"/>
    <dgm:cxn modelId="{CE489230-8972-4088-97B1-A6716A0E05D1}" type="presParOf" srcId="{58BE69D0-41FC-4E75-B3DE-B733D19A33C5}" destId="{5F934DED-9A78-4860-8D1E-1B278CF60A48}" srcOrd="1" destOrd="0" presId="urn:microsoft.com/office/officeart/2005/8/layout/orgChart1"/>
    <dgm:cxn modelId="{7E4DDA5E-2036-4BB1-B897-4D41A545C86B}" type="presParOf" srcId="{58BE69D0-41FC-4E75-B3DE-B733D19A33C5}" destId="{8F50CC71-E9C2-4137-8DAE-6E59007340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DE12D7-4598-4D12-8AA3-48094E4B65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7A1499-B743-4E59-AE96-A5F19EC2F5EA}">
      <dgm:prSet phldrT="[Text]"/>
      <dgm:spPr/>
      <dgm:t>
        <a:bodyPr/>
        <a:lstStyle/>
        <a:p>
          <a:r>
            <a:rPr lang="en-US" dirty="0"/>
            <a:t>GUATEMALA</a:t>
          </a:r>
        </a:p>
      </dgm:t>
    </dgm:pt>
    <dgm:pt modelId="{27815CA5-FDE0-4BC6-AF7F-E6E877815A6A}" type="parTrans" cxnId="{25450028-CAC4-42BE-9689-A10E9116AF34}">
      <dgm:prSet/>
      <dgm:spPr/>
      <dgm:t>
        <a:bodyPr/>
        <a:lstStyle/>
        <a:p>
          <a:endParaRPr lang="en-US"/>
        </a:p>
      </dgm:t>
    </dgm:pt>
    <dgm:pt modelId="{E7BF67C7-7F87-4871-A192-A6B4F0CE350D}" type="sibTrans" cxnId="{25450028-CAC4-42BE-9689-A10E9116AF34}">
      <dgm:prSet/>
      <dgm:spPr/>
      <dgm:t>
        <a:bodyPr/>
        <a:lstStyle/>
        <a:p>
          <a:endParaRPr lang="en-US"/>
        </a:p>
      </dgm:t>
    </dgm:pt>
    <dgm:pt modelId="{B8D527BB-B826-4A92-96E3-AE1301491B93}">
      <dgm:prSet phldrT="[Text]"/>
      <dgm:spPr/>
      <dgm:t>
        <a:bodyPr/>
        <a:lstStyle/>
        <a:p>
          <a:r>
            <a:rPr lang="en-US" dirty="0"/>
            <a:t>EL SALVADOR</a:t>
          </a:r>
        </a:p>
      </dgm:t>
    </dgm:pt>
    <dgm:pt modelId="{F3E94CF6-7955-4CAB-94DF-C6DD606640C7}" type="parTrans" cxnId="{865587F5-45FA-427F-8DBC-DD05520181DD}">
      <dgm:prSet/>
      <dgm:spPr/>
      <dgm:t>
        <a:bodyPr/>
        <a:lstStyle/>
        <a:p>
          <a:endParaRPr lang="en-US"/>
        </a:p>
      </dgm:t>
    </dgm:pt>
    <dgm:pt modelId="{50BBBBCC-92ED-4657-B68D-BC11632D8187}" type="sibTrans" cxnId="{865587F5-45FA-427F-8DBC-DD05520181DD}">
      <dgm:prSet/>
      <dgm:spPr/>
      <dgm:t>
        <a:bodyPr/>
        <a:lstStyle/>
        <a:p>
          <a:endParaRPr lang="en-US"/>
        </a:p>
      </dgm:t>
    </dgm:pt>
    <dgm:pt modelId="{561D9EBD-D76A-4B3A-B257-C50094F000CB}">
      <dgm:prSet phldrT="[Text]"/>
      <dgm:spPr/>
      <dgm:t>
        <a:bodyPr/>
        <a:lstStyle/>
        <a:p>
          <a:r>
            <a:rPr lang="en-US" dirty="0"/>
            <a:t>BELIZE</a:t>
          </a:r>
        </a:p>
      </dgm:t>
    </dgm:pt>
    <dgm:pt modelId="{7A000211-D4D3-4C54-B951-D2787ED1AEB9}" type="parTrans" cxnId="{8AB08FEF-0DA9-4407-841F-CD91C788D31A}">
      <dgm:prSet/>
      <dgm:spPr/>
      <dgm:t>
        <a:bodyPr/>
        <a:lstStyle/>
        <a:p>
          <a:endParaRPr lang="en-US"/>
        </a:p>
      </dgm:t>
    </dgm:pt>
    <dgm:pt modelId="{8CF19822-1E5B-4BAC-89A8-EFB50968776F}" type="sibTrans" cxnId="{8AB08FEF-0DA9-4407-841F-CD91C788D31A}">
      <dgm:prSet/>
      <dgm:spPr/>
      <dgm:t>
        <a:bodyPr/>
        <a:lstStyle/>
        <a:p>
          <a:endParaRPr lang="en-US"/>
        </a:p>
      </dgm:t>
    </dgm:pt>
    <dgm:pt modelId="{7E7C5BF3-59B9-44F0-AE25-0EDFB3F3F1C6}">
      <dgm:prSet phldrT="[Text]"/>
      <dgm:spPr/>
      <dgm:t>
        <a:bodyPr/>
        <a:lstStyle/>
        <a:p>
          <a:r>
            <a:rPr lang="en-US" dirty="0"/>
            <a:t>HONDURAS</a:t>
          </a:r>
        </a:p>
      </dgm:t>
    </dgm:pt>
    <dgm:pt modelId="{19712219-ACA2-468C-A065-F50AC4DC1758}" type="parTrans" cxnId="{9605FF16-9581-4163-AAB5-7081AFA0374B}">
      <dgm:prSet/>
      <dgm:spPr/>
      <dgm:t>
        <a:bodyPr/>
        <a:lstStyle/>
        <a:p>
          <a:endParaRPr lang="en-US"/>
        </a:p>
      </dgm:t>
    </dgm:pt>
    <dgm:pt modelId="{549011D8-5BFC-4783-AAD3-EA2EE36E7424}" type="sibTrans" cxnId="{9605FF16-9581-4163-AAB5-7081AFA0374B}">
      <dgm:prSet/>
      <dgm:spPr/>
      <dgm:t>
        <a:bodyPr/>
        <a:lstStyle/>
        <a:p>
          <a:endParaRPr lang="en-US"/>
        </a:p>
      </dgm:t>
    </dgm:pt>
    <dgm:pt modelId="{C5F2D1CA-4E29-4A48-B3E5-805993928F66}">
      <dgm:prSet phldrT="[Text]"/>
      <dgm:spPr/>
      <dgm:t>
        <a:bodyPr/>
        <a:lstStyle/>
        <a:p>
          <a:r>
            <a:rPr lang="en-US" dirty="0"/>
            <a:t>NICARAGUA</a:t>
          </a:r>
        </a:p>
      </dgm:t>
    </dgm:pt>
    <dgm:pt modelId="{4C31E962-3933-400B-BE9F-28D77D682815}" type="parTrans" cxnId="{8A99D66D-6F45-4972-963F-32A854A6CB9D}">
      <dgm:prSet/>
      <dgm:spPr/>
      <dgm:t>
        <a:bodyPr/>
        <a:lstStyle/>
        <a:p>
          <a:endParaRPr lang="en-US"/>
        </a:p>
      </dgm:t>
    </dgm:pt>
    <dgm:pt modelId="{CED6522D-A94B-4F88-A5A8-2618515811FA}" type="sibTrans" cxnId="{8A99D66D-6F45-4972-963F-32A854A6CB9D}">
      <dgm:prSet/>
      <dgm:spPr/>
      <dgm:t>
        <a:bodyPr/>
        <a:lstStyle/>
        <a:p>
          <a:endParaRPr lang="en-US"/>
        </a:p>
      </dgm:t>
    </dgm:pt>
    <dgm:pt modelId="{5E4C1C50-457E-4A8F-8EB8-14391B33F918}">
      <dgm:prSet/>
      <dgm:spPr/>
      <dgm:t>
        <a:bodyPr/>
        <a:lstStyle/>
        <a:p>
          <a:r>
            <a:rPr lang="en-US" dirty="0"/>
            <a:t>COSTA RICA</a:t>
          </a:r>
        </a:p>
      </dgm:t>
    </dgm:pt>
    <dgm:pt modelId="{B67EAE0A-7302-47F3-B1A4-624823F8EDCB}" type="parTrans" cxnId="{A9D90705-B635-441C-A92B-F7B32E2D5259}">
      <dgm:prSet/>
      <dgm:spPr/>
      <dgm:t>
        <a:bodyPr/>
        <a:lstStyle/>
        <a:p>
          <a:endParaRPr lang="en-US"/>
        </a:p>
      </dgm:t>
    </dgm:pt>
    <dgm:pt modelId="{92BCA987-CD7C-415C-B347-C204EC55A064}" type="sibTrans" cxnId="{A9D90705-B635-441C-A92B-F7B32E2D5259}">
      <dgm:prSet/>
      <dgm:spPr/>
      <dgm:t>
        <a:bodyPr/>
        <a:lstStyle/>
        <a:p>
          <a:endParaRPr lang="en-US"/>
        </a:p>
      </dgm:t>
    </dgm:pt>
    <dgm:pt modelId="{8B1FD553-8EF1-4D25-B41C-60B62224F8AD}">
      <dgm:prSet/>
      <dgm:spPr/>
      <dgm:t>
        <a:bodyPr/>
        <a:lstStyle/>
        <a:p>
          <a:r>
            <a:rPr lang="en-US" dirty="0"/>
            <a:t>PANAMA</a:t>
          </a:r>
        </a:p>
      </dgm:t>
    </dgm:pt>
    <dgm:pt modelId="{B60B6C0F-E3E6-452C-BE1E-54F793D13CD5}" type="parTrans" cxnId="{3FDBFE2B-5FDF-4F95-B7E7-E6BF1E8C46F8}">
      <dgm:prSet/>
      <dgm:spPr/>
    </dgm:pt>
    <dgm:pt modelId="{D9286E98-26A9-4874-9DC8-67E6B39F9982}" type="sibTrans" cxnId="{3FDBFE2B-5FDF-4F95-B7E7-E6BF1E8C46F8}">
      <dgm:prSet/>
      <dgm:spPr/>
    </dgm:pt>
    <dgm:pt modelId="{18DCCEBD-C473-402E-9E3A-AE462D5D63B2}" type="pres">
      <dgm:prSet presAssocID="{3CDE12D7-4598-4D12-8AA3-48094E4B65A2}" presName="diagram" presStyleCnt="0">
        <dgm:presLayoutVars>
          <dgm:dir/>
          <dgm:resizeHandles val="exact"/>
        </dgm:presLayoutVars>
      </dgm:prSet>
      <dgm:spPr/>
    </dgm:pt>
    <dgm:pt modelId="{ADB16B31-F713-48D9-9563-D18A0F110B36}" type="pres">
      <dgm:prSet presAssocID="{107A1499-B743-4E59-AE96-A5F19EC2F5EA}" presName="node" presStyleLbl="node1" presStyleIdx="0" presStyleCnt="7">
        <dgm:presLayoutVars>
          <dgm:bulletEnabled val="1"/>
        </dgm:presLayoutVars>
      </dgm:prSet>
      <dgm:spPr/>
    </dgm:pt>
    <dgm:pt modelId="{892DBC21-9A03-439D-BEE4-1F86912DA877}" type="pres">
      <dgm:prSet presAssocID="{E7BF67C7-7F87-4871-A192-A6B4F0CE350D}" presName="sibTrans" presStyleCnt="0"/>
      <dgm:spPr/>
    </dgm:pt>
    <dgm:pt modelId="{4BCD3488-F1FE-494B-AF4F-A670709CC6F7}" type="pres">
      <dgm:prSet presAssocID="{B8D527BB-B826-4A92-96E3-AE1301491B93}" presName="node" presStyleLbl="node1" presStyleIdx="1" presStyleCnt="7">
        <dgm:presLayoutVars>
          <dgm:bulletEnabled val="1"/>
        </dgm:presLayoutVars>
      </dgm:prSet>
      <dgm:spPr/>
    </dgm:pt>
    <dgm:pt modelId="{41B66410-639A-4183-87B3-880DD9F3BADA}" type="pres">
      <dgm:prSet presAssocID="{50BBBBCC-92ED-4657-B68D-BC11632D8187}" presName="sibTrans" presStyleCnt="0"/>
      <dgm:spPr/>
    </dgm:pt>
    <dgm:pt modelId="{CE189334-711D-4D85-99EB-C9C87483000C}" type="pres">
      <dgm:prSet presAssocID="{561D9EBD-D76A-4B3A-B257-C50094F000CB}" presName="node" presStyleLbl="node1" presStyleIdx="2" presStyleCnt="7">
        <dgm:presLayoutVars>
          <dgm:bulletEnabled val="1"/>
        </dgm:presLayoutVars>
      </dgm:prSet>
      <dgm:spPr/>
    </dgm:pt>
    <dgm:pt modelId="{BF34F365-6F1C-4E72-8F76-B3B8920D0DC0}" type="pres">
      <dgm:prSet presAssocID="{8CF19822-1E5B-4BAC-89A8-EFB50968776F}" presName="sibTrans" presStyleCnt="0"/>
      <dgm:spPr/>
    </dgm:pt>
    <dgm:pt modelId="{0730B7B9-87A0-4911-A11B-9AA8D4733DB4}" type="pres">
      <dgm:prSet presAssocID="{7E7C5BF3-59B9-44F0-AE25-0EDFB3F3F1C6}" presName="node" presStyleLbl="node1" presStyleIdx="3" presStyleCnt="7">
        <dgm:presLayoutVars>
          <dgm:bulletEnabled val="1"/>
        </dgm:presLayoutVars>
      </dgm:prSet>
      <dgm:spPr/>
    </dgm:pt>
    <dgm:pt modelId="{53C9E8BD-8A89-468C-8F5F-910919BD4FBA}" type="pres">
      <dgm:prSet presAssocID="{549011D8-5BFC-4783-AAD3-EA2EE36E7424}" presName="sibTrans" presStyleCnt="0"/>
      <dgm:spPr/>
    </dgm:pt>
    <dgm:pt modelId="{CE9FB0D9-4C12-4731-9DB5-2D47925488D0}" type="pres">
      <dgm:prSet presAssocID="{C5F2D1CA-4E29-4A48-B3E5-805993928F66}" presName="node" presStyleLbl="node1" presStyleIdx="4" presStyleCnt="7">
        <dgm:presLayoutVars>
          <dgm:bulletEnabled val="1"/>
        </dgm:presLayoutVars>
      </dgm:prSet>
      <dgm:spPr/>
    </dgm:pt>
    <dgm:pt modelId="{BCE4AA95-331C-49BE-869B-CBCF878B5E9E}" type="pres">
      <dgm:prSet presAssocID="{CED6522D-A94B-4F88-A5A8-2618515811FA}" presName="sibTrans" presStyleCnt="0"/>
      <dgm:spPr/>
    </dgm:pt>
    <dgm:pt modelId="{5841768D-B56D-40B0-9A2B-F5B13DD255CE}" type="pres">
      <dgm:prSet presAssocID="{8B1FD553-8EF1-4D25-B41C-60B62224F8AD}" presName="node" presStyleLbl="node1" presStyleIdx="5" presStyleCnt="7">
        <dgm:presLayoutVars>
          <dgm:bulletEnabled val="1"/>
        </dgm:presLayoutVars>
      </dgm:prSet>
      <dgm:spPr/>
    </dgm:pt>
    <dgm:pt modelId="{C94E72D1-994A-4DCC-AF51-9BEF0FA6FA01}" type="pres">
      <dgm:prSet presAssocID="{D9286E98-26A9-4874-9DC8-67E6B39F9982}" presName="sibTrans" presStyleCnt="0"/>
      <dgm:spPr/>
    </dgm:pt>
    <dgm:pt modelId="{3C6DC469-0852-4B49-AD27-D0AD67AC137D}" type="pres">
      <dgm:prSet presAssocID="{5E4C1C50-457E-4A8F-8EB8-14391B33F918}" presName="node" presStyleLbl="node1" presStyleIdx="6" presStyleCnt="7">
        <dgm:presLayoutVars>
          <dgm:bulletEnabled val="1"/>
        </dgm:presLayoutVars>
      </dgm:prSet>
      <dgm:spPr/>
    </dgm:pt>
  </dgm:ptLst>
  <dgm:cxnLst>
    <dgm:cxn modelId="{A9D90705-B635-441C-A92B-F7B32E2D5259}" srcId="{3CDE12D7-4598-4D12-8AA3-48094E4B65A2}" destId="{5E4C1C50-457E-4A8F-8EB8-14391B33F918}" srcOrd="6" destOrd="0" parTransId="{B67EAE0A-7302-47F3-B1A4-624823F8EDCB}" sibTransId="{92BCA987-CD7C-415C-B347-C204EC55A064}"/>
    <dgm:cxn modelId="{A7830209-8D47-4310-8AF9-3BC95CCCEE5C}" type="presOf" srcId="{5E4C1C50-457E-4A8F-8EB8-14391B33F918}" destId="{3C6DC469-0852-4B49-AD27-D0AD67AC137D}" srcOrd="0" destOrd="0" presId="urn:microsoft.com/office/officeart/2005/8/layout/default"/>
    <dgm:cxn modelId="{9605FF16-9581-4163-AAB5-7081AFA0374B}" srcId="{3CDE12D7-4598-4D12-8AA3-48094E4B65A2}" destId="{7E7C5BF3-59B9-44F0-AE25-0EDFB3F3F1C6}" srcOrd="3" destOrd="0" parTransId="{19712219-ACA2-468C-A065-F50AC4DC1758}" sibTransId="{549011D8-5BFC-4783-AAD3-EA2EE36E7424}"/>
    <dgm:cxn modelId="{25450028-CAC4-42BE-9689-A10E9116AF34}" srcId="{3CDE12D7-4598-4D12-8AA3-48094E4B65A2}" destId="{107A1499-B743-4E59-AE96-A5F19EC2F5EA}" srcOrd="0" destOrd="0" parTransId="{27815CA5-FDE0-4BC6-AF7F-E6E877815A6A}" sibTransId="{E7BF67C7-7F87-4871-A192-A6B4F0CE350D}"/>
    <dgm:cxn modelId="{3FDBFE2B-5FDF-4F95-B7E7-E6BF1E8C46F8}" srcId="{3CDE12D7-4598-4D12-8AA3-48094E4B65A2}" destId="{8B1FD553-8EF1-4D25-B41C-60B62224F8AD}" srcOrd="5" destOrd="0" parTransId="{B60B6C0F-E3E6-452C-BE1E-54F793D13CD5}" sibTransId="{D9286E98-26A9-4874-9DC8-67E6B39F9982}"/>
    <dgm:cxn modelId="{71027560-2082-4A2C-B183-9C885A64BA61}" type="presOf" srcId="{107A1499-B743-4E59-AE96-A5F19EC2F5EA}" destId="{ADB16B31-F713-48D9-9563-D18A0F110B36}" srcOrd="0" destOrd="0" presId="urn:microsoft.com/office/officeart/2005/8/layout/default"/>
    <dgm:cxn modelId="{18589F4A-27FB-4BCE-9D62-64323D6FD8FF}" type="presOf" srcId="{8B1FD553-8EF1-4D25-B41C-60B62224F8AD}" destId="{5841768D-B56D-40B0-9A2B-F5B13DD255CE}" srcOrd="0" destOrd="0" presId="urn:microsoft.com/office/officeart/2005/8/layout/default"/>
    <dgm:cxn modelId="{8A99D66D-6F45-4972-963F-32A854A6CB9D}" srcId="{3CDE12D7-4598-4D12-8AA3-48094E4B65A2}" destId="{C5F2D1CA-4E29-4A48-B3E5-805993928F66}" srcOrd="4" destOrd="0" parTransId="{4C31E962-3933-400B-BE9F-28D77D682815}" sibTransId="{CED6522D-A94B-4F88-A5A8-2618515811FA}"/>
    <dgm:cxn modelId="{327D10A3-F915-40B9-A514-B5E3D3683369}" type="presOf" srcId="{C5F2D1CA-4E29-4A48-B3E5-805993928F66}" destId="{CE9FB0D9-4C12-4731-9DB5-2D47925488D0}" srcOrd="0" destOrd="0" presId="urn:microsoft.com/office/officeart/2005/8/layout/default"/>
    <dgm:cxn modelId="{F22FF8A8-FAAB-41F9-8618-AB8DD49F6A6E}" type="presOf" srcId="{B8D527BB-B826-4A92-96E3-AE1301491B93}" destId="{4BCD3488-F1FE-494B-AF4F-A670709CC6F7}" srcOrd="0" destOrd="0" presId="urn:microsoft.com/office/officeart/2005/8/layout/default"/>
    <dgm:cxn modelId="{6C00ACBC-7141-4E97-B936-224469930397}" type="presOf" srcId="{3CDE12D7-4598-4D12-8AA3-48094E4B65A2}" destId="{18DCCEBD-C473-402E-9E3A-AE462D5D63B2}" srcOrd="0" destOrd="0" presId="urn:microsoft.com/office/officeart/2005/8/layout/default"/>
    <dgm:cxn modelId="{6734B1C1-4D37-4F25-B4CD-CC9D2000F774}" type="presOf" srcId="{7E7C5BF3-59B9-44F0-AE25-0EDFB3F3F1C6}" destId="{0730B7B9-87A0-4911-A11B-9AA8D4733DB4}" srcOrd="0" destOrd="0" presId="urn:microsoft.com/office/officeart/2005/8/layout/default"/>
    <dgm:cxn modelId="{DF2AB0E0-A40E-4A54-BD4A-0DB100376498}" type="presOf" srcId="{561D9EBD-D76A-4B3A-B257-C50094F000CB}" destId="{CE189334-711D-4D85-99EB-C9C87483000C}" srcOrd="0" destOrd="0" presId="urn:microsoft.com/office/officeart/2005/8/layout/default"/>
    <dgm:cxn modelId="{8AB08FEF-0DA9-4407-841F-CD91C788D31A}" srcId="{3CDE12D7-4598-4D12-8AA3-48094E4B65A2}" destId="{561D9EBD-D76A-4B3A-B257-C50094F000CB}" srcOrd="2" destOrd="0" parTransId="{7A000211-D4D3-4C54-B951-D2787ED1AEB9}" sibTransId="{8CF19822-1E5B-4BAC-89A8-EFB50968776F}"/>
    <dgm:cxn modelId="{865587F5-45FA-427F-8DBC-DD05520181DD}" srcId="{3CDE12D7-4598-4D12-8AA3-48094E4B65A2}" destId="{B8D527BB-B826-4A92-96E3-AE1301491B93}" srcOrd="1" destOrd="0" parTransId="{F3E94CF6-7955-4CAB-94DF-C6DD606640C7}" sibTransId="{50BBBBCC-92ED-4657-B68D-BC11632D8187}"/>
    <dgm:cxn modelId="{4F508CE3-FABE-4293-A327-B92C252D4D8C}" type="presParOf" srcId="{18DCCEBD-C473-402E-9E3A-AE462D5D63B2}" destId="{ADB16B31-F713-48D9-9563-D18A0F110B36}" srcOrd="0" destOrd="0" presId="urn:microsoft.com/office/officeart/2005/8/layout/default"/>
    <dgm:cxn modelId="{728C9ECA-AE64-4166-A4C3-D9DDA0115A4B}" type="presParOf" srcId="{18DCCEBD-C473-402E-9E3A-AE462D5D63B2}" destId="{892DBC21-9A03-439D-BEE4-1F86912DA877}" srcOrd="1" destOrd="0" presId="urn:microsoft.com/office/officeart/2005/8/layout/default"/>
    <dgm:cxn modelId="{58F9ED06-8F05-4E7A-97E4-C7422A762FA8}" type="presParOf" srcId="{18DCCEBD-C473-402E-9E3A-AE462D5D63B2}" destId="{4BCD3488-F1FE-494B-AF4F-A670709CC6F7}" srcOrd="2" destOrd="0" presId="urn:microsoft.com/office/officeart/2005/8/layout/default"/>
    <dgm:cxn modelId="{23A041C9-501E-4B50-9E55-82B12EE962C9}" type="presParOf" srcId="{18DCCEBD-C473-402E-9E3A-AE462D5D63B2}" destId="{41B66410-639A-4183-87B3-880DD9F3BADA}" srcOrd="3" destOrd="0" presId="urn:microsoft.com/office/officeart/2005/8/layout/default"/>
    <dgm:cxn modelId="{07C0BC38-65DE-4AAF-A610-54D67C29041D}" type="presParOf" srcId="{18DCCEBD-C473-402E-9E3A-AE462D5D63B2}" destId="{CE189334-711D-4D85-99EB-C9C87483000C}" srcOrd="4" destOrd="0" presId="urn:microsoft.com/office/officeart/2005/8/layout/default"/>
    <dgm:cxn modelId="{DC6CB0CB-CB89-4283-84F8-53DB288D43EA}" type="presParOf" srcId="{18DCCEBD-C473-402E-9E3A-AE462D5D63B2}" destId="{BF34F365-6F1C-4E72-8F76-B3B8920D0DC0}" srcOrd="5" destOrd="0" presId="urn:microsoft.com/office/officeart/2005/8/layout/default"/>
    <dgm:cxn modelId="{AC78B4DE-0B60-4AFB-80BF-9CEB511AC53D}" type="presParOf" srcId="{18DCCEBD-C473-402E-9E3A-AE462D5D63B2}" destId="{0730B7B9-87A0-4911-A11B-9AA8D4733DB4}" srcOrd="6" destOrd="0" presId="urn:microsoft.com/office/officeart/2005/8/layout/default"/>
    <dgm:cxn modelId="{D7F1944D-ABDA-4981-8A44-70ABA9A7DEF4}" type="presParOf" srcId="{18DCCEBD-C473-402E-9E3A-AE462D5D63B2}" destId="{53C9E8BD-8A89-468C-8F5F-910919BD4FBA}" srcOrd="7" destOrd="0" presId="urn:microsoft.com/office/officeart/2005/8/layout/default"/>
    <dgm:cxn modelId="{5FAB00BA-F24E-4364-9461-18D783BBD830}" type="presParOf" srcId="{18DCCEBD-C473-402E-9E3A-AE462D5D63B2}" destId="{CE9FB0D9-4C12-4731-9DB5-2D47925488D0}" srcOrd="8" destOrd="0" presId="urn:microsoft.com/office/officeart/2005/8/layout/default"/>
    <dgm:cxn modelId="{CACA518A-0250-4EDC-AC18-689FC6236BAB}" type="presParOf" srcId="{18DCCEBD-C473-402E-9E3A-AE462D5D63B2}" destId="{BCE4AA95-331C-49BE-869B-CBCF878B5E9E}" srcOrd="9" destOrd="0" presId="urn:microsoft.com/office/officeart/2005/8/layout/default"/>
    <dgm:cxn modelId="{B3E75E91-29FD-4D24-BEEC-72A1DAD022A5}" type="presParOf" srcId="{18DCCEBD-C473-402E-9E3A-AE462D5D63B2}" destId="{5841768D-B56D-40B0-9A2B-F5B13DD255CE}" srcOrd="10" destOrd="0" presId="urn:microsoft.com/office/officeart/2005/8/layout/default"/>
    <dgm:cxn modelId="{4105A701-E0A5-4508-9FC3-479DFE4A3249}" type="presParOf" srcId="{18DCCEBD-C473-402E-9E3A-AE462D5D63B2}" destId="{C94E72D1-994A-4DCC-AF51-9BEF0FA6FA01}" srcOrd="11" destOrd="0" presId="urn:microsoft.com/office/officeart/2005/8/layout/default"/>
    <dgm:cxn modelId="{A6690571-AA04-4687-B827-276F4E8EAFF7}" type="presParOf" srcId="{18DCCEBD-C473-402E-9E3A-AE462D5D63B2}" destId="{3C6DC469-0852-4B49-AD27-D0AD67AC137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7C526A-1585-4C3B-8D72-DCC5300D865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4629BC-3162-4844-B6DC-33FF1CDF8A73}">
      <dgm:prSet phldrT="[Text]"/>
      <dgm:spPr/>
      <dgm:t>
        <a:bodyPr/>
        <a:lstStyle/>
        <a:p>
          <a:r>
            <a:rPr lang="en-US" dirty="0"/>
            <a:t>PHYSICAL DIVISION</a:t>
          </a:r>
        </a:p>
      </dgm:t>
    </dgm:pt>
    <dgm:pt modelId="{52A83ECA-A9D9-4C06-BE9F-F866C65398C6}" type="parTrans" cxnId="{03F0B056-A096-44DD-BB8E-E4FC27E96967}">
      <dgm:prSet/>
      <dgm:spPr/>
      <dgm:t>
        <a:bodyPr/>
        <a:lstStyle/>
        <a:p>
          <a:endParaRPr lang="en-US"/>
        </a:p>
      </dgm:t>
    </dgm:pt>
    <dgm:pt modelId="{F3477BA6-A1E7-4314-B8EE-19560437FCFE}" type="sibTrans" cxnId="{03F0B056-A096-44DD-BB8E-E4FC27E96967}">
      <dgm:prSet/>
      <dgm:spPr/>
      <dgm:t>
        <a:bodyPr/>
        <a:lstStyle/>
        <a:p>
          <a:endParaRPr lang="en-US"/>
        </a:p>
      </dgm:t>
    </dgm:pt>
    <dgm:pt modelId="{C598E998-3FD7-4658-B5DA-A84EFA3C0C1F}" type="asst">
      <dgm:prSet phldrT="[Text]"/>
      <dgm:spPr/>
      <dgm:t>
        <a:bodyPr/>
        <a:lstStyle/>
        <a:p>
          <a:r>
            <a:rPr lang="en-US" dirty="0"/>
            <a:t>CANADIAN SHIELD</a:t>
          </a:r>
        </a:p>
      </dgm:t>
    </dgm:pt>
    <dgm:pt modelId="{4F9B2E8F-E5CC-415F-8D8E-910CE370C523}" type="parTrans" cxnId="{39C7B466-2F0C-4D00-829A-480ECBE5D674}">
      <dgm:prSet/>
      <dgm:spPr/>
      <dgm:t>
        <a:bodyPr/>
        <a:lstStyle/>
        <a:p>
          <a:endParaRPr lang="en-US"/>
        </a:p>
      </dgm:t>
    </dgm:pt>
    <dgm:pt modelId="{ACCD6EE5-616D-4928-96E9-73C6EFD116CA}" type="sibTrans" cxnId="{39C7B466-2F0C-4D00-829A-480ECBE5D674}">
      <dgm:prSet/>
      <dgm:spPr/>
      <dgm:t>
        <a:bodyPr/>
        <a:lstStyle/>
        <a:p>
          <a:endParaRPr lang="en-US"/>
        </a:p>
      </dgm:t>
    </dgm:pt>
    <dgm:pt modelId="{8ABA5328-E9AE-4D7C-A18C-9282C4B4CE16}">
      <dgm:prSet phldrT="[Text]"/>
      <dgm:spPr/>
      <dgm:t>
        <a:bodyPr/>
        <a:lstStyle/>
        <a:p>
          <a:r>
            <a:rPr lang="en-US" dirty="0"/>
            <a:t>WERSTERN CORDILLERAS</a:t>
          </a:r>
        </a:p>
      </dgm:t>
    </dgm:pt>
    <dgm:pt modelId="{F2C26967-26FB-49A8-A10F-8D8A9E232037}" type="parTrans" cxnId="{9A064202-52EF-4D82-860E-1253149A4751}">
      <dgm:prSet/>
      <dgm:spPr/>
      <dgm:t>
        <a:bodyPr/>
        <a:lstStyle/>
        <a:p>
          <a:endParaRPr lang="en-US"/>
        </a:p>
      </dgm:t>
    </dgm:pt>
    <dgm:pt modelId="{6CB54CAF-7B2D-44C7-AB87-8EB0CDCC9E98}" type="sibTrans" cxnId="{9A064202-52EF-4D82-860E-1253149A4751}">
      <dgm:prSet/>
      <dgm:spPr/>
      <dgm:t>
        <a:bodyPr/>
        <a:lstStyle/>
        <a:p>
          <a:endParaRPr lang="en-US"/>
        </a:p>
      </dgm:t>
    </dgm:pt>
    <dgm:pt modelId="{34353A45-C0F7-4A32-B8CF-D094F101F4A6}">
      <dgm:prSet phldrT="[Text]"/>
      <dgm:spPr/>
      <dgm:t>
        <a:bodyPr/>
        <a:lstStyle/>
        <a:p>
          <a:r>
            <a:rPr lang="en-US" dirty="0"/>
            <a:t>APPALACHIANS/ THE EASTERN HIGHLANDS</a:t>
          </a:r>
        </a:p>
      </dgm:t>
    </dgm:pt>
    <dgm:pt modelId="{61F68A76-BA18-4BF6-9A2D-BDD98BB58334}" type="parTrans" cxnId="{CC30440F-AB27-4083-B704-4F2C98D59004}">
      <dgm:prSet/>
      <dgm:spPr/>
      <dgm:t>
        <a:bodyPr/>
        <a:lstStyle/>
        <a:p>
          <a:endParaRPr lang="en-US"/>
        </a:p>
      </dgm:t>
    </dgm:pt>
    <dgm:pt modelId="{67F4C04E-1896-4E26-B3F4-B94BEB8C4CCA}" type="sibTrans" cxnId="{CC30440F-AB27-4083-B704-4F2C98D59004}">
      <dgm:prSet/>
      <dgm:spPr/>
      <dgm:t>
        <a:bodyPr/>
        <a:lstStyle/>
        <a:p>
          <a:endParaRPr lang="en-US"/>
        </a:p>
      </dgm:t>
    </dgm:pt>
    <dgm:pt modelId="{379EAEC7-B2C2-4214-9192-B67DBA42F539}">
      <dgm:prSet phldrT="[Text]"/>
      <dgm:spPr/>
      <dgm:t>
        <a:bodyPr/>
        <a:lstStyle/>
        <a:p>
          <a:r>
            <a:rPr lang="en-US" dirty="0"/>
            <a:t>CENTRAL LOWLANDS</a:t>
          </a:r>
        </a:p>
      </dgm:t>
    </dgm:pt>
    <dgm:pt modelId="{2AB1F859-C723-4B52-9E90-1DE99930734F}" type="parTrans" cxnId="{4323E744-B965-4DB9-9646-DC5818393638}">
      <dgm:prSet/>
      <dgm:spPr/>
      <dgm:t>
        <a:bodyPr/>
        <a:lstStyle/>
        <a:p>
          <a:endParaRPr lang="en-US"/>
        </a:p>
      </dgm:t>
    </dgm:pt>
    <dgm:pt modelId="{C9692CCB-F658-44EC-AE91-B4CDB4F7767F}" type="sibTrans" cxnId="{4323E744-B965-4DB9-9646-DC5818393638}">
      <dgm:prSet/>
      <dgm:spPr/>
      <dgm:t>
        <a:bodyPr/>
        <a:lstStyle/>
        <a:p>
          <a:endParaRPr lang="en-US"/>
        </a:p>
      </dgm:t>
    </dgm:pt>
    <dgm:pt modelId="{1559DE27-04BD-497B-9C5B-59D521793D23}" type="pres">
      <dgm:prSet presAssocID="{907C526A-1585-4C3B-8D72-DCC5300D86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5038B7-1151-4DB7-8F06-CD72E76B8153}" type="pres">
      <dgm:prSet presAssocID="{444629BC-3162-4844-B6DC-33FF1CDF8A73}" presName="hierRoot1" presStyleCnt="0">
        <dgm:presLayoutVars>
          <dgm:hierBranch val="init"/>
        </dgm:presLayoutVars>
      </dgm:prSet>
      <dgm:spPr/>
    </dgm:pt>
    <dgm:pt modelId="{5A1ABD76-4C0E-4AA9-82A3-D972CEEDF01F}" type="pres">
      <dgm:prSet presAssocID="{444629BC-3162-4844-B6DC-33FF1CDF8A73}" presName="rootComposite1" presStyleCnt="0"/>
      <dgm:spPr/>
    </dgm:pt>
    <dgm:pt modelId="{99D13F7C-3DBB-42BE-8DB3-E642E31E6413}" type="pres">
      <dgm:prSet presAssocID="{444629BC-3162-4844-B6DC-33FF1CDF8A73}" presName="rootText1" presStyleLbl="node0" presStyleIdx="0" presStyleCnt="1">
        <dgm:presLayoutVars>
          <dgm:chPref val="3"/>
        </dgm:presLayoutVars>
      </dgm:prSet>
      <dgm:spPr/>
    </dgm:pt>
    <dgm:pt modelId="{41CA6883-2CFE-4768-BF8D-BB37AB725E55}" type="pres">
      <dgm:prSet presAssocID="{444629BC-3162-4844-B6DC-33FF1CDF8A73}" presName="rootConnector1" presStyleLbl="node1" presStyleIdx="0" presStyleCnt="0"/>
      <dgm:spPr/>
    </dgm:pt>
    <dgm:pt modelId="{9761F119-2925-4376-AC91-4AD765FB5206}" type="pres">
      <dgm:prSet presAssocID="{444629BC-3162-4844-B6DC-33FF1CDF8A73}" presName="hierChild2" presStyleCnt="0"/>
      <dgm:spPr/>
    </dgm:pt>
    <dgm:pt modelId="{F7DA4C18-CD3C-4EA4-AEC5-537F2D625659}" type="pres">
      <dgm:prSet presAssocID="{F2C26967-26FB-49A8-A10F-8D8A9E232037}" presName="Name37" presStyleLbl="parChTrans1D2" presStyleIdx="0" presStyleCnt="4"/>
      <dgm:spPr/>
    </dgm:pt>
    <dgm:pt modelId="{EF06DA38-FDC1-47BF-B1F4-CA65DA08933A}" type="pres">
      <dgm:prSet presAssocID="{8ABA5328-E9AE-4D7C-A18C-9282C4B4CE16}" presName="hierRoot2" presStyleCnt="0">
        <dgm:presLayoutVars>
          <dgm:hierBranch val="init"/>
        </dgm:presLayoutVars>
      </dgm:prSet>
      <dgm:spPr/>
    </dgm:pt>
    <dgm:pt modelId="{DABA5ABE-DAF0-4146-A2F9-7377340DD191}" type="pres">
      <dgm:prSet presAssocID="{8ABA5328-E9AE-4D7C-A18C-9282C4B4CE16}" presName="rootComposite" presStyleCnt="0"/>
      <dgm:spPr/>
    </dgm:pt>
    <dgm:pt modelId="{E78F072A-7BB2-4BCB-A302-6ABBEE80F3C2}" type="pres">
      <dgm:prSet presAssocID="{8ABA5328-E9AE-4D7C-A18C-9282C4B4CE16}" presName="rootText" presStyleLbl="node2" presStyleIdx="0" presStyleCnt="3">
        <dgm:presLayoutVars>
          <dgm:chPref val="3"/>
        </dgm:presLayoutVars>
      </dgm:prSet>
      <dgm:spPr/>
    </dgm:pt>
    <dgm:pt modelId="{EF6DBDEF-70D2-468A-8535-2B285F7D9E9E}" type="pres">
      <dgm:prSet presAssocID="{8ABA5328-E9AE-4D7C-A18C-9282C4B4CE16}" presName="rootConnector" presStyleLbl="node2" presStyleIdx="0" presStyleCnt="3"/>
      <dgm:spPr/>
    </dgm:pt>
    <dgm:pt modelId="{54D80390-5AD4-466F-88DC-B7985FC1CFD8}" type="pres">
      <dgm:prSet presAssocID="{8ABA5328-E9AE-4D7C-A18C-9282C4B4CE16}" presName="hierChild4" presStyleCnt="0"/>
      <dgm:spPr/>
    </dgm:pt>
    <dgm:pt modelId="{9847FF9A-BFD5-4060-8F5E-6F211F66F38D}" type="pres">
      <dgm:prSet presAssocID="{8ABA5328-E9AE-4D7C-A18C-9282C4B4CE16}" presName="hierChild5" presStyleCnt="0"/>
      <dgm:spPr/>
    </dgm:pt>
    <dgm:pt modelId="{CF9ECE9B-2AE0-4B4B-86CA-BFF40588963A}" type="pres">
      <dgm:prSet presAssocID="{61F68A76-BA18-4BF6-9A2D-BDD98BB58334}" presName="Name37" presStyleLbl="parChTrans1D2" presStyleIdx="1" presStyleCnt="4"/>
      <dgm:spPr/>
    </dgm:pt>
    <dgm:pt modelId="{18CF83A4-04BD-4FCF-B7D3-3AF98A8A7644}" type="pres">
      <dgm:prSet presAssocID="{34353A45-C0F7-4A32-B8CF-D094F101F4A6}" presName="hierRoot2" presStyleCnt="0">
        <dgm:presLayoutVars>
          <dgm:hierBranch val="init"/>
        </dgm:presLayoutVars>
      </dgm:prSet>
      <dgm:spPr/>
    </dgm:pt>
    <dgm:pt modelId="{B3BCD349-3023-4648-BAFD-F0FB763C082C}" type="pres">
      <dgm:prSet presAssocID="{34353A45-C0F7-4A32-B8CF-D094F101F4A6}" presName="rootComposite" presStyleCnt="0"/>
      <dgm:spPr/>
    </dgm:pt>
    <dgm:pt modelId="{751A64C7-DD9D-4178-9D27-F874110F6577}" type="pres">
      <dgm:prSet presAssocID="{34353A45-C0F7-4A32-B8CF-D094F101F4A6}" presName="rootText" presStyleLbl="node2" presStyleIdx="1" presStyleCnt="3">
        <dgm:presLayoutVars>
          <dgm:chPref val="3"/>
        </dgm:presLayoutVars>
      </dgm:prSet>
      <dgm:spPr/>
    </dgm:pt>
    <dgm:pt modelId="{885D8203-E72E-4AFD-8906-12326CC42A61}" type="pres">
      <dgm:prSet presAssocID="{34353A45-C0F7-4A32-B8CF-D094F101F4A6}" presName="rootConnector" presStyleLbl="node2" presStyleIdx="1" presStyleCnt="3"/>
      <dgm:spPr/>
    </dgm:pt>
    <dgm:pt modelId="{3B5B91FB-C816-477A-80DC-935F8B1CE6E8}" type="pres">
      <dgm:prSet presAssocID="{34353A45-C0F7-4A32-B8CF-D094F101F4A6}" presName="hierChild4" presStyleCnt="0"/>
      <dgm:spPr/>
    </dgm:pt>
    <dgm:pt modelId="{8C6CAFCD-8DDC-4377-8F66-CDC992DAF1DB}" type="pres">
      <dgm:prSet presAssocID="{34353A45-C0F7-4A32-B8CF-D094F101F4A6}" presName="hierChild5" presStyleCnt="0"/>
      <dgm:spPr/>
    </dgm:pt>
    <dgm:pt modelId="{4377382A-D621-4E56-B4AA-3F193473459E}" type="pres">
      <dgm:prSet presAssocID="{2AB1F859-C723-4B52-9E90-1DE99930734F}" presName="Name37" presStyleLbl="parChTrans1D2" presStyleIdx="2" presStyleCnt="4"/>
      <dgm:spPr/>
    </dgm:pt>
    <dgm:pt modelId="{6E299A18-77EE-4EA6-A50A-B46996486169}" type="pres">
      <dgm:prSet presAssocID="{379EAEC7-B2C2-4214-9192-B67DBA42F539}" presName="hierRoot2" presStyleCnt="0">
        <dgm:presLayoutVars>
          <dgm:hierBranch val="init"/>
        </dgm:presLayoutVars>
      </dgm:prSet>
      <dgm:spPr/>
    </dgm:pt>
    <dgm:pt modelId="{C452D46D-40B7-4EC1-94F4-2C22F4AD974B}" type="pres">
      <dgm:prSet presAssocID="{379EAEC7-B2C2-4214-9192-B67DBA42F539}" presName="rootComposite" presStyleCnt="0"/>
      <dgm:spPr/>
    </dgm:pt>
    <dgm:pt modelId="{72A83AD4-2880-47D7-9118-F50438D5989D}" type="pres">
      <dgm:prSet presAssocID="{379EAEC7-B2C2-4214-9192-B67DBA42F539}" presName="rootText" presStyleLbl="node2" presStyleIdx="2" presStyleCnt="3">
        <dgm:presLayoutVars>
          <dgm:chPref val="3"/>
        </dgm:presLayoutVars>
      </dgm:prSet>
      <dgm:spPr/>
    </dgm:pt>
    <dgm:pt modelId="{909F37C6-E723-4014-8CF6-D468B74D71EF}" type="pres">
      <dgm:prSet presAssocID="{379EAEC7-B2C2-4214-9192-B67DBA42F539}" presName="rootConnector" presStyleLbl="node2" presStyleIdx="2" presStyleCnt="3"/>
      <dgm:spPr/>
    </dgm:pt>
    <dgm:pt modelId="{6F9A6F9C-C8B7-451B-9136-6EE29DFE0CA8}" type="pres">
      <dgm:prSet presAssocID="{379EAEC7-B2C2-4214-9192-B67DBA42F539}" presName="hierChild4" presStyleCnt="0"/>
      <dgm:spPr/>
    </dgm:pt>
    <dgm:pt modelId="{CFAC8BF5-ED47-4431-8A1F-3AB37088D5AC}" type="pres">
      <dgm:prSet presAssocID="{379EAEC7-B2C2-4214-9192-B67DBA42F539}" presName="hierChild5" presStyleCnt="0"/>
      <dgm:spPr/>
    </dgm:pt>
    <dgm:pt modelId="{B3D8EC9A-DAA1-4087-A38D-AE72CD9FF7B7}" type="pres">
      <dgm:prSet presAssocID="{444629BC-3162-4844-B6DC-33FF1CDF8A73}" presName="hierChild3" presStyleCnt="0"/>
      <dgm:spPr/>
    </dgm:pt>
    <dgm:pt modelId="{CE570327-118F-4570-BA5E-BAB8075B978F}" type="pres">
      <dgm:prSet presAssocID="{4F9B2E8F-E5CC-415F-8D8E-910CE370C523}" presName="Name111" presStyleLbl="parChTrans1D2" presStyleIdx="3" presStyleCnt="4"/>
      <dgm:spPr/>
    </dgm:pt>
    <dgm:pt modelId="{4A3BCA5E-CC6D-4C30-9A55-4141810C9DE8}" type="pres">
      <dgm:prSet presAssocID="{C598E998-3FD7-4658-B5DA-A84EFA3C0C1F}" presName="hierRoot3" presStyleCnt="0">
        <dgm:presLayoutVars>
          <dgm:hierBranch val="init"/>
        </dgm:presLayoutVars>
      </dgm:prSet>
      <dgm:spPr/>
    </dgm:pt>
    <dgm:pt modelId="{6C9D671E-CFB3-498D-B75A-78C37A84F035}" type="pres">
      <dgm:prSet presAssocID="{C598E998-3FD7-4658-B5DA-A84EFA3C0C1F}" presName="rootComposite3" presStyleCnt="0"/>
      <dgm:spPr/>
    </dgm:pt>
    <dgm:pt modelId="{EC59E8D3-F3E3-4D98-BF8E-61C02A929413}" type="pres">
      <dgm:prSet presAssocID="{C598E998-3FD7-4658-B5DA-A84EFA3C0C1F}" presName="rootText3" presStyleLbl="asst1" presStyleIdx="0" presStyleCnt="1">
        <dgm:presLayoutVars>
          <dgm:chPref val="3"/>
        </dgm:presLayoutVars>
      </dgm:prSet>
      <dgm:spPr/>
    </dgm:pt>
    <dgm:pt modelId="{83772699-F447-471F-B532-F98CD5A7C9A3}" type="pres">
      <dgm:prSet presAssocID="{C598E998-3FD7-4658-B5DA-A84EFA3C0C1F}" presName="rootConnector3" presStyleLbl="asst1" presStyleIdx="0" presStyleCnt="1"/>
      <dgm:spPr/>
    </dgm:pt>
    <dgm:pt modelId="{01888E24-A684-45EE-9E24-F915B3261644}" type="pres">
      <dgm:prSet presAssocID="{C598E998-3FD7-4658-B5DA-A84EFA3C0C1F}" presName="hierChild6" presStyleCnt="0"/>
      <dgm:spPr/>
    </dgm:pt>
    <dgm:pt modelId="{E1A7A3C0-9FBD-49D2-9A7A-883DC11392CF}" type="pres">
      <dgm:prSet presAssocID="{C598E998-3FD7-4658-B5DA-A84EFA3C0C1F}" presName="hierChild7" presStyleCnt="0"/>
      <dgm:spPr/>
    </dgm:pt>
  </dgm:ptLst>
  <dgm:cxnLst>
    <dgm:cxn modelId="{9A064202-52EF-4D82-860E-1253149A4751}" srcId="{444629BC-3162-4844-B6DC-33FF1CDF8A73}" destId="{8ABA5328-E9AE-4D7C-A18C-9282C4B4CE16}" srcOrd="1" destOrd="0" parTransId="{F2C26967-26FB-49A8-A10F-8D8A9E232037}" sibTransId="{6CB54CAF-7B2D-44C7-AB87-8EB0CDCC9E98}"/>
    <dgm:cxn modelId="{B9770003-4F9D-4F84-B071-9B63836B990B}" type="presOf" srcId="{444629BC-3162-4844-B6DC-33FF1CDF8A73}" destId="{99D13F7C-3DBB-42BE-8DB3-E642E31E6413}" srcOrd="0" destOrd="0" presId="urn:microsoft.com/office/officeart/2005/8/layout/orgChart1"/>
    <dgm:cxn modelId="{7C8C960B-A5AF-4BF9-8582-F155138F2FEB}" type="presOf" srcId="{379EAEC7-B2C2-4214-9192-B67DBA42F539}" destId="{909F37C6-E723-4014-8CF6-D468B74D71EF}" srcOrd="1" destOrd="0" presId="urn:microsoft.com/office/officeart/2005/8/layout/orgChart1"/>
    <dgm:cxn modelId="{CC30440F-AB27-4083-B704-4F2C98D59004}" srcId="{444629BC-3162-4844-B6DC-33FF1CDF8A73}" destId="{34353A45-C0F7-4A32-B8CF-D094F101F4A6}" srcOrd="2" destOrd="0" parTransId="{61F68A76-BA18-4BF6-9A2D-BDD98BB58334}" sibTransId="{67F4C04E-1896-4E26-B3F4-B94BEB8C4CCA}"/>
    <dgm:cxn modelId="{756FBA14-62DC-4015-9711-BAC48D8D295B}" type="presOf" srcId="{379EAEC7-B2C2-4214-9192-B67DBA42F539}" destId="{72A83AD4-2880-47D7-9118-F50438D5989D}" srcOrd="0" destOrd="0" presId="urn:microsoft.com/office/officeart/2005/8/layout/orgChart1"/>
    <dgm:cxn modelId="{EBE42D1E-03AF-4B4E-8075-33FCFEB6229D}" type="presOf" srcId="{8ABA5328-E9AE-4D7C-A18C-9282C4B4CE16}" destId="{E78F072A-7BB2-4BCB-A302-6ABBEE80F3C2}" srcOrd="0" destOrd="0" presId="urn:microsoft.com/office/officeart/2005/8/layout/orgChart1"/>
    <dgm:cxn modelId="{D32AFE1E-2988-4D4A-BFAE-6CA17C39CD47}" type="presOf" srcId="{34353A45-C0F7-4A32-B8CF-D094F101F4A6}" destId="{885D8203-E72E-4AFD-8906-12326CC42A61}" srcOrd="1" destOrd="0" presId="urn:microsoft.com/office/officeart/2005/8/layout/orgChart1"/>
    <dgm:cxn modelId="{2EBA063F-80C9-42BA-AE2E-3B8CF2319902}" type="presOf" srcId="{61F68A76-BA18-4BF6-9A2D-BDD98BB58334}" destId="{CF9ECE9B-2AE0-4B4B-86CA-BFF40588963A}" srcOrd="0" destOrd="0" presId="urn:microsoft.com/office/officeart/2005/8/layout/orgChart1"/>
    <dgm:cxn modelId="{53C3585C-1BFA-4772-B809-B97CBCDA234C}" type="presOf" srcId="{F2C26967-26FB-49A8-A10F-8D8A9E232037}" destId="{F7DA4C18-CD3C-4EA4-AEC5-537F2D625659}" srcOrd="0" destOrd="0" presId="urn:microsoft.com/office/officeart/2005/8/layout/orgChart1"/>
    <dgm:cxn modelId="{4323E744-B965-4DB9-9646-DC5818393638}" srcId="{444629BC-3162-4844-B6DC-33FF1CDF8A73}" destId="{379EAEC7-B2C2-4214-9192-B67DBA42F539}" srcOrd="3" destOrd="0" parTransId="{2AB1F859-C723-4B52-9E90-1DE99930734F}" sibTransId="{C9692CCB-F658-44EC-AE91-B4CDB4F7767F}"/>
    <dgm:cxn modelId="{39C7B466-2F0C-4D00-829A-480ECBE5D674}" srcId="{444629BC-3162-4844-B6DC-33FF1CDF8A73}" destId="{C598E998-3FD7-4658-B5DA-A84EFA3C0C1F}" srcOrd="0" destOrd="0" parTransId="{4F9B2E8F-E5CC-415F-8D8E-910CE370C523}" sibTransId="{ACCD6EE5-616D-4928-96E9-73C6EFD116CA}"/>
    <dgm:cxn modelId="{3696BB6A-813C-416B-9E58-139C174FCCE9}" type="presOf" srcId="{C598E998-3FD7-4658-B5DA-A84EFA3C0C1F}" destId="{83772699-F447-471F-B532-F98CD5A7C9A3}" srcOrd="1" destOrd="0" presId="urn:microsoft.com/office/officeart/2005/8/layout/orgChart1"/>
    <dgm:cxn modelId="{85974075-9DF9-45B8-BF4C-3A0D30611FD4}" type="presOf" srcId="{34353A45-C0F7-4A32-B8CF-D094F101F4A6}" destId="{751A64C7-DD9D-4178-9D27-F874110F6577}" srcOrd="0" destOrd="0" presId="urn:microsoft.com/office/officeart/2005/8/layout/orgChart1"/>
    <dgm:cxn modelId="{03F0B056-A096-44DD-BB8E-E4FC27E96967}" srcId="{907C526A-1585-4C3B-8D72-DCC5300D8655}" destId="{444629BC-3162-4844-B6DC-33FF1CDF8A73}" srcOrd="0" destOrd="0" parTransId="{52A83ECA-A9D9-4C06-BE9F-F866C65398C6}" sibTransId="{F3477BA6-A1E7-4314-B8EE-19560437FCFE}"/>
    <dgm:cxn modelId="{C003B085-091A-4C25-9A27-BA420D733247}" type="presOf" srcId="{C598E998-3FD7-4658-B5DA-A84EFA3C0C1F}" destId="{EC59E8D3-F3E3-4D98-BF8E-61C02A929413}" srcOrd="0" destOrd="0" presId="urn:microsoft.com/office/officeart/2005/8/layout/orgChart1"/>
    <dgm:cxn modelId="{89462D89-6E07-403A-B983-420F77F6F5DD}" type="presOf" srcId="{444629BC-3162-4844-B6DC-33FF1CDF8A73}" destId="{41CA6883-2CFE-4768-BF8D-BB37AB725E55}" srcOrd="1" destOrd="0" presId="urn:microsoft.com/office/officeart/2005/8/layout/orgChart1"/>
    <dgm:cxn modelId="{86781D90-F8DF-44E7-BAEF-C21DF7DB75AD}" type="presOf" srcId="{2AB1F859-C723-4B52-9E90-1DE99930734F}" destId="{4377382A-D621-4E56-B4AA-3F193473459E}" srcOrd="0" destOrd="0" presId="urn:microsoft.com/office/officeart/2005/8/layout/orgChart1"/>
    <dgm:cxn modelId="{966E4AAF-B38C-4AD2-B89E-1877AABCF904}" type="presOf" srcId="{907C526A-1585-4C3B-8D72-DCC5300D8655}" destId="{1559DE27-04BD-497B-9C5B-59D521793D23}" srcOrd="0" destOrd="0" presId="urn:microsoft.com/office/officeart/2005/8/layout/orgChart1"/>
    <dgm:cxn modelId="{0EFD38B5-C5F1-44C8-A6E8-631E59D83EDF}" type="presOf" srcId="{8ABA5328-E9AE-4D7C-A18C-9282C4B4CE16}" destId="{EF6DBDEF-70D2-468A-8535-2B285F7D9E9E}" srcOrd="1" destOrd="0" presId="urn:microsoft.com/office/officeart/2005/8/layout/orgChart1"/>
    <dgm:cxn modelId="{9E2733BF-24E1-4508-AE13-D28ABB7EF205}" type="presOf" srcId="{4F9B2E8F-E5CC-415F-8D8E-910CE370C523}" destId="{CE570327-118F-4570-BA5E-BAB8075B978F}" srcOrd="0" destOrd="0" presId="urn:microsoft.com/office/officeart/2005/8/layout/orgChart1"/>
    <dgm:cxn modelId="{14150AF2-4406-4A3A-A70C-215C4CB04485}" type="presParOf" srcId="{1559DE27-04BD-497B-9C5B-59D521793D23}" destId="{345038B7-1151-4DB7-8F06-CD72E76B8153}" srcOrd="0" destOrd="0" presId="urn:microsoft.com/office/officeart/2005/8/layout/orgChart1"/>
    <dgm:cxn modelId="{13392226-9E7A-45FC-850A-F322E3571691}" type="presParOf" srcId="{345038B7-1151-4DB7-8F06-CD72E76B8153}" destId="{5A1ABD76-4C0E-4AA9-82A3-D972CEEDF01F}" srcOrd="0" destOrd="0" presId="urn:microsoft.com/office/officeart/2005/8/layout/orgChart1"/>
    <dgm:cxn modelId="{BC75F8F1-BA51-4B9D-9DCB-7AD30E21C536}" type="presParOf" srcId="{5A1ABD76-4C0E-4AA9-82A3-D972CEEDF01F}" destId="{99D13F7C-3DBB-42BE-8DB3-E642E31E6413}" srcOrd="0" destOrd="0" presId="urn:microsoft.com/office/officeart/2005/8/layout/orgChart1"/>
    <dgm:cxn modelId="{A6ADADBD-2546-410C-83F4-9DE268E654AF}" type="presParOf" srcId="{5A1ABD76-4C0E-4AA9-82A3-D972CEEDF01F}" destId="{41CA6883-2CFE-4768-BF8D-BB37AB725E55}" srcOrd="1" destOrd="0" presId="urn:microsoft.com/office/officeart/2005/8/layout/orgChart1"/>
    <dgm:cxn modelId="{53D9FC5D-1C3E-40A5-8C6E-18E805A7FDD6}" type="presParOf" srcId="{345038B7-1151-4DB7-8F06-CD72E76B8153}" destId="{9761F119-2925-4376-AC91-4AD765FB5206}" srcOrd="1" destOrd="0" presId="urn:microsoft.com/office/officeart/2005/8/layout/orgChart1"/>
    <dgm:cxn modelId="{78E2D4F0-243F-4D7E-BEB6-50B28D8CD96F}" type="presParOf" srcId="{9761F119-2925-4376-AC91-4AD765FB5206}" destId="{F7DA4C18-CD3C-4EA4-AEC5-537F2D625659}" srcOrd="0" destOrd="0" presId="urn:microsoft.com/office/officeart/2005/8/layout/orgChart1"/>
    <dgm:cxn modelId="{4337A158-2712-4829-9CE2-59FDC8C01C84}" type="presParOf" srcId="{9761F119-2925-4376-AC91-4AD765FB5206}" destId="{EF06DA38-FDC1-47BF-B1F4-CA65DA08933A}" srcOrd="1" destOrd="0" presId="urn:microsoft.com/office/officeart/2005/8/layout/orgChart1"/>
    <dgm:cxn modelId="{A1CA0E84-5570-46C8-9CC0-E11DF6AD24A0}" type="presParOf" srcId="{EF06DA38-FDC1-47BF-B1F4-CA65DA08933A}" destId="{DABA5ABE-DAF0-4146-A2F9-7377340DD191}" srcOrd="0" destOrd="0" presId="urn:microsoft.com/office/officeart/2005/8/layout/orgChart1"/>
    <dgm:cxn modelId="{30A1959D-10CC-4F2A-AFF8-3D40F79C8210}" type="presParOf" srcId="{DABA5ABE-DAF0-4146-A2F9-7377340DD191}" destId="{E78F072A-7BB2-4BCB-A302-6ABBEE80F3C2}" srcOrd="0" destOrd="0" presId="urn:microsoft.com/office/officeart/2005/8/layout/orgChart1"/>
    <dgm:cxn modelId="{07BB32CA-213B-4C87-932F-17E9A87BBBE0}" type="presParOf" srcId="{DABA5ABE-DAF0-4146-A2F9-7377340DD191}" destId="{EF6DBDEF-70D2-468A-8535-2B285F7D9E9E}" srcOrd="1" destOrd="0" presId="urn:microsoft.com/office/officeart/2005/8/layout/orgChart1"/>
    <dgm:cxn modelId="{CD669F7A-9CE8-4D02-8248-8D206A928D99}" type="presParOf" srcId="{EF06DA38-FDC1-47BF-B1F4-CA65DA08933A}" destId="{54D80390-5AD4-466F-88DC-B7985FC1CFD8}" srcOrd="1" destOrd="0" presId="urn:microsoft.com/office/officeart/2005/8/layout/orgChart1"/>
    <dgm:cxn modelId="{67E38205-9CA6-4240-BFE6-A52D9991CAAC}" type="presParOf" srcId="{EF06DA38-FDC1-47BF-B1F4-CA65DA08933A}" destId="{9847FF9A-BFD5-4060-8F5E-6F211F66F38D}" srcOrd="2" destOrd="0" presId="urn:microsoft.com/office/officeart/2005/8/layout/orgChart1"/>
    <dgm:cxn modelId="{FB7951A3-62D2-4D38-805A-0FAAE141F9C0}" type="presParOf" srcId="{9761F119-2925-4376-AC91-4AD765FB5206}" destId="{CF9ECE9B-2AE0-4B4B-86CA-BFF40588963A}" srcOrd="2" destOrd="0" presId="urn:microsoft.com/office/officeart/2005/8/layout/orgChart1"/>
    <dgm:cxn modelId="{F748AC1C-AF77-4F68-B49F-7914B43CF0D5}" type="presParOf" srcId="{9761F119-2925-4376-AC91-4AD765FB5206}" destId="{18CF83A4-04BD-4FCF-B7D3-3AF98A8A7644}" srcOrd="3" destOrd="0" presId="urn:microsoft.com/office/officeart/2005/8/layout/orgChart1"/>
    <dgm:cxn modelId="{434B8C8F-A5EA-4E0B-A4FF-462ED449BD7A}" type="presParOf" srcId="{18CF83A4-04BD-4FCF-B7D3-3AF98A8A7644}" destId="{B3BCD349-3023-4648-BAFD-F0FB763C082C}" srcOrd="0" destOrd="0" presId="urn:microsoft.com/office/officeart/2005/8/layout/orgChart1"/>
    <dgm:cxn modelId="{20C971FE-2A2D-408A-8693-D75A44E3BEDA}" type="presParOf" srcId="{B3BCD349-3023-4648-BAFD-F0FB763C082C}" destId="{751A64C7-DD9D-4178-9D27-F874110F6577}" srcOrd="0" destOrd="0" presId="urn:microsoft.com/office/officeart/2005/8/layout/orgChart1"/>
    <dgm:cxn modelId="{C061AD09-3758-4391-BD67-954F21577849}" type="presParOf" srcId="{B3BCD349-3023-4648-BAFD-F0FB763C082C}" destId="{885D8203-E72E-4AFD-8906-12326CC42A61}" srcOrd="1" destOrd="0" presId="urn:microsoft.com/office/officeart/2005/8/layout/orgChart1"/>
    <dgm:cxn modelId="{642E39DE-0107-40F6-A33C-C81DCCF1AD29}" type="presParOf" srcId="{18CF83A4-04BD-4FCF-B7D3-3AF98A8A7644}" destId="{3B5B91FB-C816-477A-80DC-935F8B1CE6E8}" srcOrd="1" destOrd="0" presId="urn:microsoft.com/office/officeart/2005/8/layout/orgChart1"/>
    <dgm:cxn modelId="{8572AB4E-B2FE-42A5-AB3B-B387C6416DDF}" type="presParOf" srcId="{18CF83A4-04BD-4FCF-B7D3-3AF98A8A7644}" destId="{8C6CAFCD-8DDC-4377-8F66-CDC992DAF1DB}" srcOrd="2" destOrd="0" presId="urn:microsoft.com/office/officeart/2005/8/layout/orgChart1"/>
    <dgm:cxn modelId="{EA65C6DC-1A0B-470F-B422-1D6BF99F1E55}" type="presParOf" srcId="{9761F119-2925-4376-AC91-4AD765FB5206}" destId="{4377382A-D621-4E56-B4AA-3F193473459E}" srcOrd="4" destOrd="0" presId="urn:microsoft.com/office/officeart/2005/8/layout/orgChart1"/>
    <dgm:cxn modelId="{3984E467-8C30-4DE4-9673-9370B8D3F137}" type="presParOf" srcId="{9761F119-2925-4376-AC91-4AD765FB5206}" destId="{6E299A18-77EE-4EA6-A50A-B46996486169}" srcOrd="5" destOrd="0" presId="urn:microsoft.com/office/officeart/2005/8/layout/orgChart1"/>
    <dgm:cxn modelId="{18091B79-1DB2-4E5F-B514-C7674289D7B5}" type="presParOf" srcId="{6E299A18-77EE-4EA6-A50A-B46996486169}" destId="{C452D46D-40B7-4EC1-94F4-2C22F4AD974B}" srcOrd="0" destOrd="0" presId="urn:microsoft.com/office/officeart/2005/8/layout/orgChart1"/>
    <dgm:cxn modelId="{1DBD09F7-D3F5-484E-A5FD-677603CE8C7F}" type="presParOf" srcId="{C452D46D-40B7-4EC1-94F4-2C22F4AD974B}" destId="{72A83AD4-2880-47D7-9118-F50438D5989D}" srcOrd="0" destOrd="0" presId="urn:microsoft.com/office/officeart/2005/8/layout/orgChart1"/>
    <dgm:cxn modelId="{A413D310-2AC9-4E7F-A394-234FBFE2F9B2}" type="presParOf" srcId="{C452D46D-40B7-4EC1-94F4-2C22F4AD974B}" destId="{909F37C6-E723-4014-8CF6-D468B74D71EF}" srcOrd="1" destOrd="0" presId="urn:microsoft.com/office/officeart/2005/8/layout/orgChart1"/>
    <dgm:cxn modelId="{0BBEF996-EE3C-48EE-B23A-4A939B53B5A1}" type="presParOf" srcId="{6E299A18-77EE-4EA6-A50A-B46996486169}" destId="{6F9A6F9C-C8B7-451B-9136-6EE29DFE0CA8}" srcOrd="1" destOrd="0" presId="urn:microsoft.com/office/officeart/2005/8/layout/orgChart1"/>
    <dgm:cxn modelId="{3DC739D1-D8EE-451D-B192-25D6350285C9}" type="presParOf" srcId="{6E299A18-77EE-4EA6-A50A-B46996486169}" destId="{CFAC8BF5-ED47-4431-8A1F-3AB37088D5AC}" srcOrd="2" destOrd="0" presId="urn:microsoft.com/office/officeart/2005/8/layout/orgChart1"/>
    <dgm:cxn modelId="{342CB5F7-5776-476F-8C32-6BE71B498D00}" type="presParOf" srcId="{345038B7-1151-4DB7-8F06-CD72E76B8153}" destId="{B3D8EC9A-DAA1-4087-A38D-AE72CD9FF7B7}" srcOrd="2" destOrd="0" presId="urn:microsoft.com/office/officeart/2005/8/layout/orgChart1"/>
    <dgm:cxn modelId="{C91A07E9-8663-422D-9EB3-F7FA5B70BA68}" type="presParOf" srcId="{B3D8EC9A-DAA1-4087-A38D-AE72CD9FF7B7}" destId="{CE570327-118F-4570-BA5E-BAB8075B978F}" srcOrd="0" destOrd="0" presId="urn:microsoft.com/office/officeart/2005/8/layout/orgChart1"/>
    <dgm:cxn modelId="{32D14B70-FE65-4BA5-9C01-E5662232C9E0}" type="presParOf" srcId="{B3D8EC9A-DAA1-4087-A38D-AE72CD9FF7B7}" destId="{4A3BCA5E-CC6D-4C30-9A55-4141810C9DE8}" srcOrd="1" destOrd="0" presId="urn:microsoft.com/office/officeart/2005/8/layout/orgChart1"/>
    <dgm:cxn modelId="{0A8B70B6-15B9-4132-8C50-DB71341C52A8}" type="presParOf" srcId="{4A3BCA5E-CC6D-4C30-9A55-4141810C9DE8}" destId="{6C9D671E-CFB3-498D-B75A-78C37A84F035}" srcOrd="0" destOrd="0" presId="urn:microsoft.com/office/officeart/2005/8/layout/orgChart1"/>
    <dgm:cxn modelId="{2EE416BE-EC31-4DBD-A2A9-FBBBCB7B56CC}" type="presParOf" srcId="{6C9D671E-CFB3-498D-B75A-78C37A84F035}" destId="{EC59E8D3-F3E3-4D98-BF8E-61C02A929413}" srcOrd="0" destOrd="0" presId="urn:microsoft.com/office/officeart/2005/8/layout/orgChart1"/>
    <dgm:cxn modelId="{9964BEB8-A52D-4A1C-AE73-F5A1B43AFC92}" type="presParOf" srcId="{6C9D671E-CFB3-498D-B75A-78C37A84F035}" destId="{83772699-F447-471F-B532-F98CD5A7C9A3}" srcOrd="1" destOrd="0" presId="urn:microsoft.com/office/officeart/2005/8/layout/orgChart1"/>
    <dgm:cxn modelId="{7E206B35-104E-40A6-B994-7F10AB12E1A5}" type="presParOf" srcId="{4A3BCA5E-CC6D-4C30-9A55-4141810C9DE8}" destId="{01888E24-A684-45EE-9E24-F915B3261644}" srcOrd="1" destOrd="0" presId="urn:microsoft.com/office/officeart/2005/8/layout/orgChart1"/>
    <dgm:cxn modelId="{B6E13F54-2314-49B6-BC9A-3DA9E727DFDB}" type="presParOf" srcId="{4A3BCA5E-CC6D-4C30-9A55-4141810C9DE8}" destId="{E1A7A3C0-9FBD-49D2-9A7A-883DC11392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0AD5A-7AFE-4C20-A333-D3AFDD1C4E04}">
      <dsp:nvSpPr>
        <dsp:cNvPr id="0" name=""/>
        <dsp:cNvSpPr/>
      </dsp:nvSpPr>
      <dsp:spPr>
        <a:xfrm>
          <a:off x="4412456" y="1411795"/>
          <a:ext cx="296354" cy="1298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8313"/>
              </a:lnTo>
              <a:lnTo>
                <a:pt x="296354" y="12983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A66C8-D3B8-4ECD-8310-F7A0C4B0BAC6}">
      <dsp:nvSpPr>
        <dsp:cNvPr id="0" name=""/>
        <dsp:cNvSpPr/>
      </dsp:nvSpPr>
      <dsp:spPr>
        <a:xfrm>
          <a:off x="4116102" y="1411795"/>
          <a:ext cx="296354" cy="1298313"/>
        </a:xfrm>
        <a:custGeom>
          <a:avLst/>
          <a:gdLst/>
          <a:ahLst/>
          <a:cxnLst/>
          <a:rect l="0" t="0" r="0" b="0"/>
          <a:pathLst>
            <a:path>
              <a:moveTo>
                <a:pt x="296354" y="0"/>
              </a:moveTo>
              <a:lnTo>
                <a:pt x="296354" y="1298313"/>
              </a:lnTo>
              <a:lnTo>
                <a:pt x="0" y="12983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CE480-F8D0-4234-A252-79BFF00DAB84}">
      <dsp:nvSpPr>
        <dsp:cNvPr id="0" name=""/>
        <dsp:cNvSpPr/>
      </dsp:nvSpPr>
      <dsp:spPr>
        <a:xfrm>
          <a:off x="3001246" y="585"/>
          <a:ext cx="2822420" cy="1411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NORTH AMERICA</a:t>
          </a:r>
        </a:p>
      </dsp:txBody>
      <dsp:txXfrm>
        <a:off x="3001246" y="585"/>
        <a:ext cx="2822420" cy="1411210"/>
      </dsp:txXfrm>
    </dsp:sp>
    <dsp:sp modelId="{E9FFAE99-AA5F-43FD-8F1A-8E7C562B48ED}">
      <dsp:nvSpPr>
        <dsp:cNvPr id="0" name=""/>
        <dsp:cNvSpPr/>
      </dsp:nvSpPr>
      <dsp:spPr>
        <a:xfrm>
          <a:off x="1293681" y="2004504"/>
          <a:ext cx="2822420" cy="1411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POLITICAL DIVISIONS</a:t>
          </a:r>
        </a:p>
      </dsp:txBody>
      <dsp:txXfrm>
        <a:off x="1293681" y="2004504"/>
        <a:ext cx="2822420" cy="1411210"/>
      </dsp:txXfrm>
    </dsp:sp>
    <dsp:sp modelId="{E14709AD-0523-49D6-969A-0668FA3E7104}">
      <dsp:nvSpPr>
        <dsp:cNvPr id="0" name=""/>
        <dsp:cNvSpPr/>
      </dsp:nvSpPr>
      <dsp:spPr>
        <a:xfrm>
          <a:off x="4708810" y="2004504"/>
          <a:ext cx="2822420" cy="1411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PHYSICAL DIVISIONS</a:t>
          </a:r>
        </a:p>
      </dsp:txBody>
      <dsp:txXfrm>
        <a:off x="4708810" y="2004504"/>
        <a:ext cx="2822420" cy="1411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928D8-CF39-424A-AA28-86459057EC37}">
      <dsp:nvSpPr>
        <dsp:cNvPr id="0" name=""/>
        <dsp:cNvSpPr/>
      </dsp:nvSpPr>
      <dsp:spPr>
        <a:xfrm>
          <a:off x="4225821" y="890509"/>
          <a:ext cx="186635" cy="817640"/>
        </a:xfrm>
        <a:custGeom>
          <a:avLst/>
          <a:gdLst/>
          <a:ahLst/>
          <a:cxnLst/>
          <a:rect l="0" t="0" r="0" b="0"/>
          <a:pathLst>
            <a:path>
              <a:moveTo>
                <a:pt x="186635" y="0"/>
              </a:moveTo>
              <a:lnTo>
                <a:pt x="186635" y="817640"/>
              </a:lnTo>
              <a:lnTo>
                <a:pt x="0" y="81764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CBDCC-482B-4B91-BEB7-2695B2325B95}">
      <dsp:nvSpPr>
        <dsp:cNvPr id="0" name=""/>
        <dsp:cNvSpPr/>
      </dsp:nvSpPr>
      <dsp:spPr>
        <a:xfrm>
          <a:off x="4412456" y="890509"/>
          <a:ext cx="3226124" cy="1635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645"/>
              </a:lnTo>
              <a:lnTo>
                <a:pt x="3226124" y="1448645"/>
              </a:lnTo>
              <a:lnTo>
                <a:pt x="3226124" y="16352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68D16-C7F5-4566-A385-4081D9DFCC60}">
      <dsp:nvSpPr>
        <dsp:cNvPr id="0" name=""/>
        <dsp:cNvSpPr/>
      </dsp:nvSpPr>
      <dsp:spPr>
        <a:xfrm>
          <a:off x="4412456" y="890509"/>
          <a:ext cx="1075374" cy="1635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645"/>
              </a:lnTo>
              <a:lnTo>
                <a:pt x="1075374" y="1448645"/>
              </a:lnTo>
              <a:lnTo>
                <a:pt x="1075374" y="16352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E7246-FCAE-431E-9C71-35D4E1E0129B}">
      <dsp:nvSpPr>
        <dsp:cNvPr id="0" name=""/>
        <dsp:cNvSpPr/>
      </dsp:nvSpPr>
      <dsp:spPr>
        <a:xfrm>
          <a:off x="3337081" y="890509"/>
          <a:ext cx="1075374" cy="1635280"/>
        </a:xfrm>
        <a:custGeom>
          <a:avLst/>
          <a:gdLst/>
          <a:ahLst/>
          <a:cxnLst/>
          <a:rect l="0" t="0" r="0" b="0"/>
          <a:pathLst>
            <a:path>
              <a:moveTo>
                <a:pt x="1075374" y="0"/>
              </a:moveTo>
              <a:lnTo>
                <a:pt x="1075374" y="1448645"/>
              </a:lnTo>
              <a:lnTo>
                <a:pt x="0" y="1448645"/>
              </a:lnTo>
              <a:lnTo>
                <a:pt x="0" y="16352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D4EB0-CE15-4D88-934A-0D9F6C84EFAF}">
      <dsp:nvSpPr>
        <dsp:cNvPr id="0" name=""/>
        <dsp:cNvSpPr/>
      </dsp:nvSpPr>
      <dsp:spPr>
        <a:xfrm>
          <a:off x="1186332" y="890509"/>
          <a:ext cx="3226124" cy="1635280"/>
        </a:xfrm>
        <a:custGeom>
          <a:avLst/>
          <a:gdLst/>
          <a:ahLst/>
          <a:cxnLst/>
          <a:rect l="0" t="0" r="0" b="0"/>
          <a:pathLst>
            <a:path>
              <a:moveTo>
                <a:pt x="3226124" y="0"/>
              </a:moveTo>
              <a:lnTo>
                <a:pt x="3226124" y="1448645"/>
              </a:lnTo>
              <a:lnTo>
                <a:pt x="0" y="1448645"/>
              </a:lnTo>
              <a:lnTo>
                <a:pt x="0" y="16352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609DB-F40B-49F4-83A1-AFE56403BB94}">
      <dsp:nvSpPr>
        <dsp:cNvPr id="0" name=""/>
        <dsp:cNvSpPr/>
      </dsp:nvSpPr>
      <dsp:spPr>
        <a:xfrm>
          <a:off x="3523717" y="1770"/>
          <a:ext cx="1777478" cy="888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POLITICAL DIVISIONS</a:t>
          </a:r>
        </a:p>
      </dsp:txBody>
      <dsp:txXfrm>
        <a:off x="3523717" y="1770"/>
        <a:ext cx="1777478" cy="888739"/>
      </dsp:txXfrm>
    </dsp:sp>
    <dsp:sp modelId="{4D90D73F-C604-499D-A23C-E9C19E1A0032}">
      <dsp:nvSpPr>
        <dsp:cNvPr id="0" name=""/>
        <dsp:cNvSpPr/>
      </dsp:nvSpPr>
      <dsp:spPr>
        <a:xfrm>
          <a:off x="297593" y="2525790"/>
          <a:ext cx="1777478" cy="888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USA</a:t>
          </a:r>
        </a:p>
      </dsp:txBody>
      <dsp:txXfrm>
        <a:off x="297593" y="2525790"/>
        <a:ext cx="1777478" cy="888739"/>
      </dsp:txXfrm>
    </dsp:sp>
    <dsp:sp modelId="{AF262A71-C2A5-430C-944A-A712D4814A85}">
      <dsp:nvSpPr>
        <dsp:cNvPr id="0" name=""/>
        <dsp:cNvSpPr/>
      </dsp:nvSpPr>
      <dsp:spPr>
        <a:xfrm>
          <a:off x="2448342" y="2525790"/>
          <a:ext cx="1777478" cy="888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MEXICO</a:t>
          </a:r>
        </a:p>
      </dsp:txBody>
      <dsp:txXfrm>
        <a:off x="2448342" y="2525790"/>
        <a:ext cx="1777478" cy="888739"/>
      </dsp:txXfrm>
    </dsp:sp>
    <dsp:sp modelId="{7D724CC4-0F24-4C30-8765-9275011684B1}">
      <dsp:nvSpPr>
        <dsp:cNvPr id="0" name=""/>
        <dsp:cNvSpPr/>
      </dsp:nvSpPr>
      <dsp:spPr>
        <a:xfrm>
          <a:off x="4599091" y="2525790"/>
          <a:ext cx="1777478" cy="888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CENTRAL AMERICA</a:t>
          </a:r>
        </a:p>
      </dsp:txBody>
      <dsp:txXfrm>
        <a:off x="4599091" y="2525790"/>
        <a:ext cx="1777478" cy="888739"/>
      </dsp:txXfrm>
    </dsp:sp>
    <dsp:sp modelId="{339711A0-4643-496C-A514-BD41D61EACF5}">
      <dsp:nvSpPr>
        <dsp:cNvPr id="0" name=""/>
        <dsp:cNvSpPr/>
      </dsp:nvSpPr>
      <dsp:spPr>
        <a:xfrm>
          <a:off x="6749841" y="2525790"/>
          <a:ext cx="1777478" cy="888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WEST INDIES</a:t>
          </a:r>
        </a:p>
      </dsp:txBody>
      <dsp:txXfrm>
        <a:off x="6749841" y="2525790"/>
        <a:ext cx="1777478" cy="888739"/>
      </dsp:txXfrm>
    </dsp:sp>
    <dsp:sp modelId="{83B2EA9B-E287-4210-A8C2-E5DD1E8E8BE2}">
      <dsp:nvSpPr>
        <dsp:cNvPr id="0" name=""/>
        <dsp:cNvSpPr/>
      </dsp:nvSpPr>
      <dsp:spPr>
        <a:xfrm>
          <a:off x="2448342" y="1263780"/>
          <a:ext cx="1777478" cy="888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CANADA</a:t>
          </a:r>
        </a:p>
      </dsp:txBody>
      <dsp:txXfrm>
        <a:off x="2448342" y="1263780"/>
        <a:ext cx="1777478" cy="8887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16B31-F713-48D9-9563-D18A0F110B36}">
      <dsp:nvSpPr>
        <dsp:cNvPr id="0" name=""/>
        <dsp:cNvSpPr/>
      </dsp:nvSpPr>
      <dsp:spPr>
        <a:xfrm>
          <a:off x="2585" y="684702"/>
          <a:ext cx="2051102" cy="1230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GUATEMALA</a:t>
          </a:r>
        </a:p>
      </dsp:txBody>
      <dsp:txXfrm>
        <a:off x="2585" y="684702"/>
        <a:ext cx="2051102" cy="1230661"/>
      </dsp:txXfrm>
    </dsp:sp>
    <dsp:sp modelId="{4BCD3488-F1FE-494B-AF4F-A670709CC6F7}">
      <dsp:nvSpPr>
        <dsp:cNvPr id="0" name=""/>
        <dsp:cNvSpPr/>
      </dsp:nvSpPr>
      <dsp:spPr>
        <a:xfrm>
          <a:off x="2258798" y="684702"/>
          <a:ext cx="2051102" cy="1230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EL SALVADOR</a:t>
          </a:r>
        </a:p>
      </dsp:txBody>
      <dsp:txXfrm>
        <a:off x="2258798" y="684702"/>
        <a:ext cx="2051102" cy="1230661"/>
      </dsp:txXfrm>
    </dsp:sp>
    <dsp:sp modelId="{CE189334-711D-4D85-99EB-C9C87483000C}">
      <dsp:nvSpPr>
        <dsp:cNvPr id="0" name=""/>
        <dsp:cNvSpPr/>
      </dsp:nvSpPr>
      <dsp:spPr>
        <a:xfrm>
          <a:off x="4515011" y="684702"/>
          <a:ext cx="2051102" cy="1230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BELIZE</a:t>
          </a:r>
        </a:p>
      </dsp:txBody>
      <dsp:txXfrm>
        <a:off x="4515011" y="684702"/>
        <a:ext cx="2051102" cy="1230661"/>
      </dsp:txXfrm>
    </dsp:sp>
    <dsp:sp modelId="{0730B7B9-87A0-4911-A11B-9AA8D4733DB4}">
      <dsp:nvSpPr>
        <dsp:cNvPr id="0" name=""/>
        <dsp:cNvSpPr/>
      </dsp:nvSpPr>
      <dsp:spPr>
        <a:xfrm>
          <a:off x="6771224" y="684702"/>
          <a:ext cx="2051102" cy="1230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HONDURAS</a:t>
          </a:r>
        </a:p>
      </dsp:txBody>
      <dsp:txXfrm>
        <a:off x="6771224" y="684702"/>
        <a:ext cx="2051102" cy="1230661"/>
      </dsp:txXfrm>
    </dsp:sp>
    <dsp:sp modelId="{CE9FB0D9-4C12-4731-9DB5-2D47925488D0}">
      <dsp:nvSpPr>
        <dsp:cNvPr id="0" name=""/>
        <dsp:cNvSpPr/>
      </dsp:nvSpPr>
      <dsp:spPr>
        <a:xfrm>
          <a:off x="1130691" y="2120474"/>
          <a:ext cx="2051102" cy="1230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NICARAGUA</a:t>
          </a:r>
        </a:p>
      </dsp:txBody>
      <dsp:txXfrm>
        <a:off x="1130691" y="2120474"/>
        <a:ext cx="2051102" cy="1230661"/>
      </dsp:txXfrm>
    </dsp:sp>
    <dsp:sp modelId="{5841768D-B56D-40B0-9A2B-F5B13DD255CE}">
      <dsp:nvSpPr>
        <dsp:cNvPr id="0" name=""/>
        <dsp:cNvSpPr/>
      </dsp:nvSpPr>
      <dsp:spPr>
        <a:xfrm>
          <a:off x="3386905" y="2120474"/>
          <a:ext cx="2051102" cy="1230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PANAMA</a:t>
          </a:r>
        </a:p>
      </dsp:txBody>
      <dsp:txXfrm>
        <a:off x="3386905" y="2120474"/>
        <a:ext cx="2051102" cy="1230661"/>
      </dsp:txXfrm>
    </dsp:sp>
    <dsp:sp modelId="{3C6DC469-0852-4B49-AD27-D0AD67AC137D}">
      <dsp:nvSpPr>
        <dsp:cNvPr id="0" name=""/>
        <dsp:cNvSpPr/>
      </dsp:nvSpPr>
      <dsp:spPr>
        <a:xfrm>
          <a:off x="5643118" y="2120474"/>
          <a:ext cx="2051102" cy="1230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COSTA RICA</a:t>
          </a:r>
        </a:p>
      </dsp:txBody>
      <dsp:txXfrm>
        <a:off x="5643118" y="2120474"/>
        <a:ext cx="2051102" cy="12306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70327-118F-4570-BA5E-BAB8075B978F}">
      <dsp:nvSpPr>
        <dsp:cNvPr id="0" name=""/>
        <dsp:cNvSpPr/>
      </dsp:nvSpPr>
      <dsp:spPr>
        <a:xfrm>
          <a:off x="4225821" y="890509"/>
          <a:ext cx="186635" cy="817640"/>
        </a:xfrm>
        <a:custGeom>
          <a:avLst/>
          <a:gdLst/>
          <a:ahLst/>
          <a:cxnLst/>
          <a:rect l="0" t="0" r="0" b="0"/>
          <a:pathLst>
            <a:path>
              <a:moveTo>
                <a:pt x="186635" y="0"/>
              </a:moveTo>
              <a:lnTo>
                <a:pt x="186635" y="817640"/>
              </a:lnTo>
              <a:lnTo>
                <a:pt x="0" y="81764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7382A-D621-4E56-B4AA-3F193473459E}">
      <dsp:nvSpPr>
        <dsp:cNvPr id="0" name=""/>
        <dsp:cNvSpPr/>
      </dsp:nvSpPr>
      <dsp:spPr>
        <a:xfrm>
          <a:off x="4412456" y="890509"/>
          <a:ext cx="2150749" cy="1635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645"/>
              </a:lnTo>
              <a:lnTo>
                <a:pt x="2150749" y="1448645"/>
              </a:lnTo>
              <a:lnTo>
                <a:pt x="2150749" y="16352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ECE9B-2AE0-4B4B-86CA-BFF40588963A}">
      <dsp:nvSpPr>
        <dsp:cNvPr id="0" name=""/>
        <dsp:cNvSpPr/>
      </dsp:nvSpPr>
      <dsp:spPr>
        <a:xfrm>
          <a:off x="4366736" y="890509"/>
          <a:ext cx="91440" cy="16352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52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A4C18-CD3C-4EA4-AEC5-537F2D625659}">
      <dsp:nvSpPr>
        <dsp:cNvPr id="0" name=""/>
        <dsp:cNvSpPr/>
      </dsp:nvSpPr>
      <dsp:spPr>
        <a:xfrm>
          <a:off x="2261707" y="890509"/>
          <a:ext cx="2150749" cy="1635280"/>
        </a:xfrm>
        <a:custGeom>
          <a:avLst/>
          <a:gdLst/>
          <a:ahLst/>
          <a:cxnLst/>
          <a:rect l="0" t="0" r="0" b="0"/>
          <a:pathLst>
            <a:path>
              <a:moveTo>
                <a:pt x="2150749" y="0"/>
              </a:moveTo>
              <a:lnTo>
                <a:pt x="2150749" y="1448645"/>
              </a:lnTo>
              <a:lnTo>
                <a:pt x="0" y="1448645"/>
              </a:lnTo>
              <a:lnTo>
                <a:pt x="0" y="16352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D13F7C-3DBB-42BE-8DB3-E642E31E6413}">
      <dsp:nvSpPr>
        <dsp:cNvPr id="0" name=""/>
        <dsp:cNvSpPr/>
      </dsp:nvSpPr>
      <dsp:spPr>
        <a:xfrm>
          <a:off x="3523717" y="1770"/>
          <a:ext cx="1777478" cy="888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PHYSICAL DIVISION</a:t>
          </a:r>
        </a:p>
      </dsp:txBody>
      <dsp:txXfrm>
        <a:off x="3523717" y="1770"/>
        <a:ext cx="1777478" cy="888739"/>
      </dsp:txXfrm>
    </dsp:sp>
    <dsp:sp modelId="{E78F072A-7BB2-4BCB-A302-6ABBEE80F3C2}">
      <dsp:nvSpPr>
        <dsp:cNvPr id="0" name=""/>
        <dsp:cNvSpPr/>
      </dsp:nvSpPr>
      <dsp:spPr>
        <a:xfrm>
          <a:off x="1372967" y="2525790"/>
          <a:ext cx="1777478" cy="888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WERSTERN CORDILLERAS</a:t>
          </a:r>
        </a:p>
      </dsp:txBody>
      <dsp:txXfrm>
        <a:off x="1372967" y="2525790"/>
        <a:ext cx="1777478" cy="888739"/>
      </dsp:txXfrm>
    </dsp:sp>
    <dsp:sp modelId="{751A64C7-DD9D-4178-9D27-F874110F6577}">
      <dsp:nvSpPr>
        <dsp:cNvPr id="0" name=""/>
        <dsp:cNvSpPr/>
      </dsp:nvSpPr>
      <dsp:spPr>
        <a:xfrm>
          <a:off x="3523717" y="2525790"/>
          <a:ext cx="1777478" cy="888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APPALACHIANS/ THE EASTERN HIGHLANDS</a:t>
          </a:r>
        </a:p>
      </dsp:txBody>
      <dsp:txXfrm>
        <a:off x="3523717" y="2525790"/>
        <a:ext cx="1777478" cy="888739"/>
      </dsp:txXfrm>
    </dsp:sp>
    <dsp:sp modelId="{72A83AD4-2880-47D7-9118-F50438D5989D}">
      <dsp:nvSpPr>
        <dsp:cNvPr id="0" name=""/>
        <dsp:cNvSpPr/>
      </dsp:nvSpPr>
      <dsp:spPr>
        <a:xfrm>
          <a:off x="5674466" y="2525790"/>
          <a:ext cx="1777478" cy="888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CENTRAL LOWLANDS</a:t>
          </a:r>
        </a:p>
      </dsp:txBody>
      <dsp:txXfrm>
        <a:off x="5674466" y="2525790"/>
        <a:ext cx="1777478" cy="888739"/>
      </dsp:txXfrm>
    </dsp:sp>
    <dsp:sp modelId="{EC59E8D3-F3E3-4D98-BF8E-61C02A929413}">
      <dsp:nvSpPr>
        <dsp:cNvPr id="0" name=""/>
        <dsp:cNvSpPr/>
      </dsp:nvSpPr>
      <dsp:spPr>
        <a:xfrm>
          <a:off x="2448342" y="1263780"/>
          <a:ext cx="1777478" cy="888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CANADIAN SHIELD</a:t>
          </a:r>
        </a:p>
      </dsp:txBody>
      <dsp:txXfrm>
        <a:off x="2448342" y="1263780"/>
        <a:ext cx="1777478" cy="888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03D-DF8A-4BFC-B3B2-BC703F75A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NORTH AMERICA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A5E80-327B-461A-A7A8-D5FA0CF86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VYOM MAHAJAN</a:t>
            </a:r>
          </a:p>
        </p:txBody>
      </p:sp>
    </p:spTree>
    <p:extLst>
      <p:ext uri="{BB962C8B-B14F-4D97-AF65-F5344CB8AC3E}">
        <p14:creationId xmlns:p14="http://schemas.microsoft.com/office/powerpoint/2010/main" val="419557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637A-8075-41DD-965E-D38478F8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D383DD-9DF0-40D1-9406-2515A349A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49015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572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2A6F-7259-4AD0-8516-CE5DAF97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DIVISIONS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37D806-61C5-4336-B6EB-9BEC2E295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228818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652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78A2-5C2E-4963-9B01-ECA86150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WEST INDIES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68307-E37E-4A04-8115-EF667D4B9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GREATER ANTILLES</a:t>
            </a:r>
          </a:p>
          <a:p>
            <a:r>
              <a:rPr lang="en-US" dirty="0"/>
              <a:t>BAHAMAS</a:t>
            </a:r>
          </a:p>
          <a:p>
            <a:r>
              <a:rPr lang="en-US" dirty="0"/>
              <a:t>LESSER ANTILLES</a:t>
            </a:r>
          </a:p>
        </p:txBody>
      </p:sp>
    </p:spTree>
    <p:extLst>
      <p:ext uri="{BB962C8B-B14F-4D97-AF65-F5344CB8AC3E}">
        <p14:creationId xmlns:p14="http://schemas.microsoft.com/office/powerpoint/2010/main" val="40426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0E56-61BF-474C-86E9-95471747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AMERICA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34EE4E-A926-454F-9F48-0669AD02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309246"/>
              </p:ext>
            </p:extLst>
          </p:nvPr>
        </p:nvGraphicFramePr>
        <p:xfrm>
          <a:off x="1155700" y="2603499"/>
          <a:ext cx="8824913" cy="4035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093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76D9-708E-45AB-A220-8AF0EB40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DIVISIONS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953D5A-FBE3-4905-9BD0-DCE53BC92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327980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385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00A5-93F1-4CD3-B142-1238D749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07A9D-DD6C-4F01-BF16-FC1F24299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VYOM MAHAJAN</a:t>
            </a:r>
          </a:p>
        </p:txBody>
      </p:sp>
    </p:spTree>
    <p:extLst>
      <p:ext uri="{BB962C8B-B14F-4D97-AF65-F5344CB8AC3E}">
        <p14:creationId xmlns:p14="http://schemas.microsoft.com/office/powerpoint/2010/main" val="3437442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61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NORTH AMERICA</vt:lpstr>
      <vt:lpstr>DIVISIONS</vt:lpstr>
      <vt:lpstr>POLITICAL DIVISIONS</vt:lpstr>
      <vt:lpstr>WEST INDIES</vt:lpstr>
      <vt:lpstr>CENTRAL AMERICA</vt:lpstr>
      <vt:lpstr>PHYSICAL DIVISIONS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AMERICA</dc:title>
  <dc:creator>VyomVarshaVinay</dc:creator>
  <cp:lastModifiedBy>VyomVarshaVinay</cp:lastModifiedBy>
  <cp:revision>2</cp:revision>
  <dcterms:created xsi:type="dcterms:W3CDTF">2018-09-08T03:18:37Z</dcterms:created>
  <dcterms:modified xsi:type="dcterms:W3CDTF">2018-09-08T03:32:00Z</dcterms:modified>
</cp:coreProperties>
</file>