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Nilgiri_Biosphere_Reserve#cite_note-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ndex.php?title=John_Sullivan_(Collector_of_Coimbatore)&amp;action=edit&amp;redlink=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57F8-62FA-4F33-B69C-08B7C185ECE0}"/>
              </a:ext>
            </a:extLst>
          </p:cNvPr>
          <p:cNvSpPr>
            <a:spLocks noGrp="1"/>
          </p:cNvSpPr>
          <p:nvPr>
            <p:ph type="ctrTitle"/>
          </p:nvPr>
        </p:nvSpPr>
        <p:spPr/>
        <p:txBody>
          <a:bodyPr/>
          <a:lstStyle/>
          <a:p>
            <a:r>
              <a:rPr lang="en-US" dirty="0"/>
              <a:t>OOTY</a:t>
            </a:r>
          </a:p>
        </p:txBody>
      </p:sp>
      <p:sp>
        <p:nvSpPr>
          <p:cNvPr id="3" name="Subtitle 2">
            <a:extLst>
              <a:ext uri="{FF2B5EF4-FFF2-40B4-BE49-F238E27FC236}">
                <a16:creationId xmlns:a16="http://schemas.microsoft.com/office/drawing/2014/main" id="{4254D3FD-CBC4-4EE5-B042-5CB31D9BFFB8}"/>
              </a:ext>
            </a:extLst>
          </p:cNvPr>
          <p:cNvSpPr>
            <a:spLocks noGrp="1"/>
          </p:cNvSpPr>
          <p:nvPr>
            <p:ph type="subTitle" idx="1"/>
          </p:nvPr>
        </p:nvSpPr>
        <p:spPr/>
        <p:txBody>
          <a:bodyPr/>
          <a:lstStyle/>
          <a:p>
            <a:r>
              <a:rPr lang="en-US" dirty="0"/>
              <a:t>BY VYOM MAHAJAN</a:t>
            </a:r>
          </a:p>
          <a:p>
            <a:r>
              <a:rPr lang="en-US" dirty="0"/>
              <a:t>FOR 6</a:t>
            </a:r>
            <a:r>
              <a:rPr lang="en-US" baseline="30000" dirty="0"/>
              <a:t>TH</a:t>
            </a:r>
            <a:r>
              <a:rPr lang="en-US" dirty="0"/>
              <a:t> GRADE TRIP</a:t>
            </a:r>
          </a:p>
        </p:txBody>
      </p:sp>
    </p:spTree>
    <p:extLst>
      <p:ext uri="{BB962C8B-B14F-4D97-AF65-F5344CB8AC3E}">
        <p14:creationId xmlns:p14="http://schemas.microsoft.com/office/powerpoint/2010/main" val="347749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E5E9-C145-48F9-AAEE-D2FCF6771FC4}"/>
              </a:ext>
            </a:extLst>
          </p:cNvPr>
          <p:cNvSpPr>
            <a:spLocks noGrp="1"/>
          </p:cNvSpPr>
          <p:nvPr>
            <p:ph type="title"/>
          </p:nvPr>
        </p:nvSpPr>
        <p:spPr/>
        <p:txBody>
          <a:bodyPr/>
          <a:lstStyle/>
          <a:p>
            <a:r>
              <a:rPr lang="en-US" dirty="0"/>
              <a:t>BANDIPUR NATIONAL PARK</a:t>
            </a:r>
          </a:p>
        </p:txBody>
      </p:sp>
      <p:sp>
        <p:nvSpPr>
          <p:cNvPr id="3" name="Content Placeholder 2">
            <a:extLst>
              <a:ext uri="{FF2B5EF4-FFF2-40B4-BE49-F238E27FC236}">
                <a16:creationId xmlns:a16="http://schemas.microsoft.com/office/drawing/2014/main" id="{F86E3D8A-D122-4E21-953D-68684AC5AFD0}"/>
              </a:ext>
            </a:extLst>
          </p:cNvPr>
          <p:cNvSpPr>
            <a:spLocks noGrp="1"/>
          </p:cNvSpPr>
          <p:nvPr>
            <p:ph idx="1"/>
          </p:nvPr>
        </p:nvSpPr>
        <p:spPr/>
        <p:txBody>
          <a:bodyPr>
            <a:normAutofit fontScale="92500" lnSpcReduction="20000"/>
          </a:bodyPr>
          <a:lstStyle/>
          <a:p>
            <a:pPr marL="0" indent="0">
              <a:buNone/>
            </a:pPr>
            <a:r>
              <a:rPr lang="en-US" dirty="0" err="1"/>
              <a:t>Bandipur</a:t>
            </a:r>
            <a:r>
              <a:rPr lang="en-US" dirty="0"/>
              <a:t> National Park is regarded as one of the most beautiful and the better-managed national parks of India. Located amidst the picturesque surroundings of the towering Western </a:t>
            </a:r>
            <a:r>
              <a:rPr lang="en-US" dirty="0" err="1"/>
              <a:t>Ghat</a:t>
            </a:r>
            <a:r>
              <a:rPr lang="en-US" dirty="0"/>
              <a:t> Mountains on the Mysore-</a:t>
            </a:r>
            <a:r>
              <a:rPr lang="en-US" dirty="0" err="1"/>
              <a:t>Ooty</a:t>
            </a:r>
            <a:r>
              <a:rPr lang="en-US" dirty="0"/>
              <a:t> highway in Karnataka, </a:t>
            </a:r>
            <a:r>
              <a:rPr lang="en-US" dirty="0" err="1"/>
              <a:t>Bandipur</a:t>
            </a:r>
            <a:r>
              <a:rPr lang="en-US" dirty="0"/>
              <a:t> National Park covers an area of about 874.2 </a:t>
            </a:r>
            <a:r>
              <a:rPr lang="en-US" dirty="0" err="1"/>
              <a:t>sq</a:t>
            </a:r>
            <a:r>
              <a:rPr lang="en-US" dirty="0"/>
              <a:t> km. Together with </a:t>
            </a:r>
            <a:r>
              <a:rPr lang="en-US" dirty="0" err="1"/>
              <a:t>Mudumalai</a:t>
            </a:r>
            <a:r>
              <a:rPr lang="en-US" dirty="0"/>
              <a:t> Wildlife Sanctuary in Tamil Nadu, Wayanad Wildlife Sanctuary in Kerala and </a:t>
            </a:r>
            <a:r>
              <a:rPr lang="en-US" dirty="0" err="1"/>
              <a:t>Nagarhole</a:t>
            </a:r>
            <a:r>
              <a:rPr lang="en-US" dirty="0"/>
              <a:t> National Park in the North, it creates the India's biggest biosphere reserve popularly known as the '</a:t>
            </a:r>
            <a:r>
              <a:rPr lang="en-US" dirty="0" err="1"/>
              <a:t>Nilgiri</a:t>
            </a:r>
            <a:r>
              <a:rPr lang="en-US" dirty="0"/>
              <a:t> Biosphere Reserve'. The </a:t>
            </a:r>
            <a:r>
              <a:rPr lang="en-US" dirty="0" err="1"/>
              <a:t>Bandipur</a:t>
            </a:r>
            <a:r>
              <a:rPr lang="en-US" dirty="0"/>
              <a:t> National Park occupies a special place in India's efforts towards Eco-</a:t>
            </a:r>
            <a:r>
              <a:rPr lang="en-US" dirty="0" err="1"/>
              <a:t>conservation.Bandipur</a:t>
            </a:r>
            <a:r>
              <a:rPr lang="en-US" dirty="0"/>
              <a:t> also has a sizable number of Tigers. Other natural inhabitants of this lovely forest are gaur (a type of bull), sambhar, chital, mouse deer, four-horned antelope, wild dogs, wild boar, jackal, sloth bear, panther, </a:t>
            </a:r>
            <a:r>
              <a:rPr lang="en-US" dirty="0" err="1"/>
              <a:t>malabar</a:t>
            </a:r>
            <a:r>
              <a:rPr lang="en-US" dirty="0"/>
              <a:t> squirrel and porcupines.</a:t>
            </a:r>
          </a:p>
          <a:p>
            <a:pPr marL="0" indent="0">
              <a:buNone/>
            </a:pPr>
            <a:endParaRPr lang="en-US" dirty="0"/>
          </a:p>
        </p:txBody>
      </p:sp>
    </p:spTree>
    <p:extLst>
      <p:ext uri="{BB962C8B-B14F-4D97-AF65-F5344CB8AC3E}">
        <p14:creationId xmlns:p14="http://schemas.microsoft.com/office/powerpoint/2010/main" val="103995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0706-85D5-4339-9822-0D0813EB2C94}"/>
              </a:ext>
            </a:extLst>
          </p:cNvPr>
          <p:cNvSpPr>
            <a:spLocks noGrp="1"/>
          </p:cNvSpPr>
          <p:nvPr>
            <p:ph type="title"/>
          </p:nvPr>
        </p:nvSpPr>
        <p:spPr/>
        <p:txBody>
          <a:bodyPr/>
          <a:lstStyle/>
          <a:p>
            <a:r>
              <a:rPr lang="en-US" dirty="0"/>
              <a:t>NILGIRI BIOSPHERE RESERVE</a:t>
            </a:r>
          </a:p>
        </p:txBody>
      </p:sp>
      <p:sp>
        <p:nvSpPr>
          <p:cNvPr id="3" name="Content Placeholder 2">
            <a:extLst>
              <a:ext uri="{FF2B5EF4-FFF2-40B4-BE49-F238E27FC236}">
                <a16:creationId xmlns:a16="http://schemas.microsoft.com/office/drawing/2014/main" id="{CF370A70-B4F9-4029-9A77-2BE215CE9D4D}"/>
              </a:ext>
            </a:extLst>
          </p:cNvPr>
          <p:cNvSpPr>
            <a:spLocks noGrp="1"/>
          </p:cNvSpPr>
          <p:nvPr>
            <p:ph idx="1"/>
          </p:nvPr>
        </p:nvSpPr>
        <p:spPr/>
        <p:txBody>
          <a:bodyPr>
            <a:normAutofit fontScale="85000" lnSpcReduction="20000"/>
          </a:bodyPr>
          <a:lstStyle/>
          <a:p>
            <a:r>
              <a:rPr lang="en-US" dirty="0"/>
              <a:t>The </a:t>
            </a:r>
            <a:r>
              <a:rPr lang="en-US" b="1" dirty="0" err="1"/>
              <a:t>Nilgiri</a:t>
            </a:r>
            <a:r>
              <a:rPr lang="en-US" b="1" dirty="0"/>
              <a:t> Biosphere Reserve</a:t>
            </a:r>
            <a:r>
              <a:rPr lang="en-US" dirty="0"/>
              <a:t> is an International Biosphere reserve in the Western Ghats and </a:t>
            </a:r>
            <a:r>
              <a:rPr lang="en-US" dirty="0" err="1"/>
              <a:t>Nilgiri</a:t>
            </a:r>
            <a:r>
              <a:rPr lang="en-US" dirty="0"/>
              <a:t> Hills ranges of South India. The </a:t>
            </a:r>
            <a:r>
              <a:rPr lang="en-US" dirty="0" err="1"/>
              <a:t>Nilgiri</a:t>
            </a:r>
            <a:r>
              <a:rPr lang="en-US" dirty="0"/>
              <a:t> Sub-Cluster is a part of the Western Ghats, which was declared a World Heritage Site by UNESCO in 2012.</a:t>
            </a:r>
            <a:r>
              <a:rPr lang="en-US" u="sng" baseline="30000" dirty="0">
                <a:hlinkClick r:id="rId2"/>
              </a:rPr>
              <a:t>[1]</a:t>
            </a:r>
            <a:r>
              <a:rPr lang="en-US" dirty="0"/>
              <a:t> It includes the </a:t>
            </a:r>
            <a:r>
              <a:rPr lang="en-US" dirty="0" err="1"/>
              <a:t>Aralam</a:t>
            </a:r>
            <a:r>
              <a:rPr lang="en-US" dirty="0"/>
              <a:t>, </a:t>
            </a:r>
            <a:r>
              <a:rPr lang="en-US" dirty="0" err="1"/>
              <a:t>Mudumalai</a:t>
            </a:r>
            <a:r>
              <a:rPr lang="en-US" dirty="0"/>
              <a:t>, </a:t>
            </a:r>
            <a:r>
              <a:rPr lang="en-US" dirty="0" err="1"/>
              <a:t>Mukurthi</a:t>
            </a:r>
            <a:r>
              <a:rPr lang="en-US" dirty="0"/>
              <a:t>, </a:t>
            </a:r>
            <a:r>
              <a:rPr lang="en-US" dirty="0" err="1"/>
              <a:t>Nagarhole</a:t>
            </a:r>
            <a:r>
              <a:rPr lang="en-US" dirty="0"/>
              <a:t>, </a:t>
            </a:r>
            <a:r>
              <a:rPr lang="en-US" dirty="0" err="1"/>
              <a:t>Bandipur</a:t>
            </a:r>
            <a:r>
              <a:rPr lang="en-US" dirty="0"/>
              <a:t> and Silent Valley national parks, as well as the Wayanad and </a:t>
            </a:r>
            <a:r>
              <a:rPr lang="en-US" dirty="0" err="1"/>
              <a:t>Sathyamangalam</a:t>
            </a:r>
            <a:r>
              <a:rPr lang="en-US" dirty="0"/>
              <a:t> wildlife sanctuaries.</a:t>
            </a:r>
          </a:p>
          <a:p>
            <a:r>
              <a:rPr lang="en-US" dirty="0"/>
              <a:t>A fascinating ecosystem of the hill ranges of </a:t>
            </a:r>
            <a:r>
              <a:rPr lang="en-US" dirty="0" err="1"/>
              <a:t>Nilgiris</a:t>
            </a:r>
            <a:r>
              <a:rPr lang="en-US" dirty="0"/>
              <a:t> and its surrounding environments covering a tract of over 5000 square kilometers was constituted as </a:t>
            </a:r>
            <a:r>
              <a:rPr lang="en-US" dirty="0" err="1"/>
              <a:t>Nilgiris</a:t>
            </a:r>
            <a:r>
              <a:rPr lang="en-US" dirty="0"/>
              <a:t> Biosphere Reserve by UNESCO in September 1986 under Man and Biosphere </a:t>
            </a:r>
            <a:r>
              <a:rPr lang="en-US" dirty="0" err="1"/>
              <a:t>Programme</a:t>
            </a:r>
            <a:r>
              <a:rPr lang="en-US" dirty="0"/>
              <a:t>. </a:t>
            </a:r>
            <a:r>
              <a:rPr lang="en-US" dirty="0" err="1"/>
              <a:t>Nilgiris</a:t>
            </a:r>
            <a:r>
              <a:rPr lang="en-US" dirty="0"/>
              <a:t> Biosphere Reserve is India's first and foremost biosphere reserves with a heritage, rich in flora and fauna. Tribal groups like the </a:t>
            </a:r>
            <a:r>
              <a:rPr lang="en-US" dirty="0" err="1"/>
              <a:t>Todas</a:t>
            </a:r>
            <a:r>
              <a:rPr lang="en-US" dirty="0"/>
              <a:t>, </a:t>
            </a:r>
            <a:r>
              <a:rPr lang="en-US" dirty="0" err="1"/>
              <a:t>Kotas</a:t>
            </a:r>
            <a:r>
              <a:rPr lang="en-US" dirty="0"/>
              <a:t>, </a:t>
            </a:r>
            <a:r>
              <a:rPr lang="en-US" dirty="0" err="1"/>
              <a:t>Irullas</a:t>
            </a:r>
            <a:r>
              <a:rPr lang="en-US" dirty="0"/>
              <a:t>, </a:t>
            </a:r>
            <a:r>
              <a:rPr lang="en-US" dirty="0" err="1"/>
              <a:t>Kurumbas</a:t>
            </a:r>
            <a:r>
              <a:rPr lang="en-US" dirty="0"/>
              <a:t>, </a:t>
            </a:r>
            <a:r>
              <a:rPr lang="en-US" dirty="0" err="1"/>
              <a:t>Paniyas</a:t>
            </a:r>
            <a:r>
              <a:rPr lang="en-US" dirty="0"/>
              <a:t>, </a:t>
            </a:r>
            <a:r>
              <a:rPr lang="en-US" dirty="0" err="1"/>
              <a:t>Adiyans</a:t>
            </a:r>
            <a:r>
              <a:rPr lang="en-US" dirty="0"/>
              <a:t>, </a:t>
            </a:r>
            <a:r>
              <a:rPr lang="en-US" dirty="0" err="1"/>
              <a:t>Edanadan</a:t>
            </a:r>
            <a:r>
              <a:rPr lang="en-US" dirty="0"/>
              <a:t> </a:t>
            </a:r>
            <a:r>
              <a:rPr lang="en-US" dirty="0" err="1"/>
              <a:t>Chettis</a:t>
            </a:r>
            <a:r>
              <a:rPr lang="en-US" dirty="0"/>
              <a:t>, </a:t>
            </a:r>
            <a:r>
              <a:rPr lang="en-US" dirty="0" err="1"/>
              <a:t>Allar</a:t>
            </a:r>
            <a:r>
              <a:rPr lang="en-US" dirty="0"/>
              <a:t>, Malayan, etc., are native to the reserve.</a:t>
            </a:r>
          </a:p>
          <a:p>
            <a:pPr marL="0" indent="0">
              <a:buNone/>
            </a:pPr>
            <a:endParaRPr lang="en-US" dirty="0"/>
          </a:p>
        </p:txBody>
      </p:sp>
    </p:spTree>
    <p:extLst>
      <p:ext uri="{BB962C8B-B14F-4D97-AF65-F5344CB8AC3E}">
        <p14:creationId xmlns:p14="http://schemas.microsoft.com/office/powerpoint/2010/main" val="424612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F13B-A968-4CB0-A29E-BFD35221279D}"/>
              </a:ext>
            </a:extLst>
          </p:cNvPr>
          <p:cNvSpPr>
            <a:spLocks noGrp="1"/>
          </p:cNvSpPr>
          <p:nvPr>
            <p:ph type="title"/>
          </p:nvPr>
        </p:nvSpPr>
        <p:spPr/>
        <p:txBody>
          <a:bodyPr/>
          <a:lstStyle/>
          <a:p>
            <a:r>
              <a:rPr lang="en-US" dirty="0"/>
              <a:t>MADUMALAI NATIONAL PARK</a:t>
            </a:r>
          </a:p>
        </p:txBody>
      </p:sp>
      <p:sp>
        <p:nvSpPr>
          <p:cNvPr id="3" name="Content Placeholder 2">
            <a:extLst>
              <a:ext uri="{FF2B5EF4-FFF2-40B4-BE49-F238E27FC236}">
                <a16:creationId xmlns:a16="http://schemas.microsoft.com/office/drawing/2014/main" id="{23E88A98-9F3F-4461-ABB9-21230311D66A}"/>
              </a:ext>
            </a:extLst>
          </p:cNvPr>
          <p:cNvSpPr>
            <a:spLocks noGrp="1"/>
          </p:cNvSpPr>
          <p:nvPr>
            <p:ph idx="1"/>
          </p:nvPr>
        </p:nvSpPr>
        <p:spPr/>
        <p:txBody>
          <a:bodyPr>
            <a:normAutofit fontScale="92500"/>
          </a:bodyPr>
          <a:lstStyle/>
          <a:p>
            <a:r>
              <a:rPr lang="en-US" dirty="0"/>
              <a:t>The </a:t>
            </a:r>
            <a:r>
              <a:rPr lang="en-US" dirty="0" err="1"/>
              <a:t>Mudumalai</a:t>
            </a:r>
            <a:r>
              <a:rPr lang="en-US" dirty="0"/>
              <a:t> National Park and Wildlife Sanctuary also a declared tiger reserve, lies on the northwestern side of the </a:t>
            </a:r>
            <a:r>
              <a:rPr lang="en-US" dirty="0" err="1"/>
              <a:t>Nilgiri</a:t>
            </a:r>
            <a:r>
              <a:rPr lang="en-US" dirty="0"/>
              <a:t> Hills (Blue Mountains), in </a:t>
            </a:r>
            <a:r>
              <a:rPr lang="en-US" dirty="0" err="1"/>
              <a:t>Nilgiri</a:t>
            </a:r>
            <a:r>
              <a:rPr lang="en-US" dirty="0"/>
              <a:t> District, about 150 </a:t>
            </a:r>
            <a:r>
              <a:rPr lang="en-US" dirty="0" err="1"/>
              <a:t>kilometres</a:t>
            </a:r>
            <a:r>
              <a:rPr lang="en-US" dirty="0"/>
              <a:t> (93 mi) north-west of Coimbatore city in Tamil Nadu. It shares its boundaries with the states of Karnataka and Kerala.</a:t>
            </a:r>
          </a:p>
          <a:p>
            <a:r>
              <a:rPr lang="en-US" dirty="0"/>
              <a:t>The sanctuary is divided into five ranges – </a:t>
            </a:r>
            <a:r>
              <a:rPr lang="en-US" dirty="0" err="1"/>
              <a:t>Masinagudi</a:t>
            </a:r>
            <a:r>
              <a:rPr lang="en-US" dirty="0"/>
              <a:t>, </a:t>
            </a:r>
            <a:r>
              <a:rPr lang="en-US" dirty="0" err="1"/>
              <a:t>Thepakadu</a:t>
            </a:r>
            <a:r>
              <a:rPr lang="en-US" dirty="0"/>
              <a:t>, </a:t>
            </a:r>
            <a:r>
              <a:rPr lang="en-US" dirty="0" err="1"/>
              <a:t>Mudumalai</a:t>
            </a:r>
            <a:r>
              <a:rPr lang="en-US" dirty="0"/>
              <a:t>, </a:t>
            </a:r>
            <a:r>
              <a:rPr lang="en-US" dirty="0" err="1"/>
              <a:t>Kargudi</a:t>
            </a:r>
            <a:r>
              <a:rPr lang="en-US" dirty="0"/>
              <a:t> and </a:t>
            </a:r>
            <a:r>
              <a:rPr lang="en-US" dirty="0" err="1"/>
              <a:t>Nellakota.The</a:t>
            </a:r>
            <a:r>
              <a:rPr lang="en-US" dirty="0"/>
              <a:t> protected area is home to several endangered and vulnerable species including Indian elephant, Bengal tiger, gaur and Indian leopard. There are at least 266 species of birds in the sanctuary, including critically endangered Indian white-</a:t>
            </a:r>
            <a:r>
              <a:rPr lang="en-US" dirty="0" err="1"/>
              <a:t>rumped</a:t>
            </a:r>
            <a:r>
              <a:rPr lang="en-US" dirty="0"/>
              <a:t> vulture and long-billed vulture</a:t>
            </a:r>
          </a:p>
        </p:txBody>
      </p:sp>
    </p:spTree>
    <p:extLst>
      <p:ext uri="{BB962C8B-B14F-4D97-AF65-F5344CB8AC3E}">
        <p14:creationId xmlns:p14="http://schemas.microsoft.com/office/powerpoint/2010/main" val="72422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8ABE-316E-464D-822F-BB95EF24A264}"/>
              </a:ext>
            </a:extLst>
          </p:cNvPr>
          <p:cNvSpPr>
            <a:spLocks noGrp="1"/>
          </p:cNvSpPr>
          <p:nvPr>
            <p:ph type="title"/>
          </p:nvPr>
        </p:nvSpPr>
        <p:spPr/>
        <p:txBody>
          <a:bodyPr/>
          <a:lstStyle/>
          <a:p>
            <a:r>
              <a:rPr lang="en-US" dirty="0"/>
              <a:t>OOTY LAKE</a:t>
            </a:r>
          </a:p>
        </p:txBody>
      </p:sp>
      <p:sp>
        <p:nvSpPr>
          <p:cNvPr id="3" name="Content Placeholder 2">
            <a:extLst>
              <a:ext uri="{FF2B5EF4-FFF2-40B4-BE49-F238E27FC236}">
                <a16:creationId xmlns:a16="http://schemas.microsoft.com/office/drawing/2014/main" id="{99A40B1E-0D9B-47C3-A212-3BF813F3071C}"/>
              </a:ext>
            </a:extLst>
          </p:cNvPr>
          <p:cNvSpPr>
            <a:spLocks noGrp="1"/>
          </p:cNvSpPr>
          <p:nvPr>
            <p:ph idx="1"/>
          </p:nvPr>
        </p:nvSpPr>
        <p:spPr/>
        <p:txBody>
          <a:bodyPr>
            <a:normAutofit fontScale="92500" lnSpcReduction="20000"/>
          </a:bodyPr>
          <a:lstStyle/>
          <a:p>
            <a:r>
              <a:rPr lang="en-US" b="1" dirty="0" err="1"/>
              <a:t>Ooty</a:t>
            </a:r>
            <a:r>
              <a:rPr lang="en-US" b="1" dirty="0"/>
              <a:t> lake</a:t>
            </a:r>
            <a:r>
              <a:rPr lang="en-US" dirty="0"/>
              <a:t> is located in </a:t>
            </a:r>
            <a:r>
              <a:rPr lang="en-US" dirty="0" err="1"/>
              <a:t>Ooty</a:t>
            </a:r>
            <a:r>
              <a:rPr lang="en-US" dirty="0"/>
              <a:t> in the </a:t>
            </a:r>
            <a:r>
              <a:rPr lang="en-US" dirty="0" err="1"/>
              <a:t>Nilgiris</a:t>
            </a:r>
            <a:r>
              <a:rPr lang="en-US" dirty="0"/>
              <a:t> district, Tamil Nadu, India. It covers an area of 65 acres. The Boat house situated by the lake, which offers boating facilities to tourists, is a major tourist attraction in </a:t>
            </a:r>
            <a:r>
              <a:rPr lang="en-US" dirty="0" err="1"/>
              <a:t>Ooty</a:t>
            </a:r>
            <a:r>
              <a:rPr lang="en-US" dirty="0"/>
              <a:t>.</a:t>
            </a:r>
          </a:p>
          <a:p>
            <a:r>
              <a:rPr lang="en-US" dirty="0" err="1"/>
              <a:t>Ooty</a:t>
            </a:r>
            <a:r>
              <a:rPr lang="en-US" dirty="0"/>
              <a:t> lake is an artificial lake constructed by </a:t>
            </a:r>
            <a:r>
              <a:rPr lang="en-US" dirty="0">
                <a:hlinkClick r:id="rId2" tooltip="John Sullivan (Collector of Coimbatore) (page does not exist)"/>
              </a:rPr>
              <a:t>John Sullivan</a:t>
            </a:r>
            <a:r>
              <a:rPr lang="en-US" dirty="0"/>
              <a:t>, in 1824. The water flowing down mountain streams in the </a:t>
            </a:r>
            <a:r>
              <a:rPr lang="en-US" dirty="0" err="1"/>
              <a:t>Ooty</a:t>
            </a:r>
            <a:r>
              <a:rPr lang="en-US" dirty="0"/>
              <a:t> valley was dammed to form the lake. The lake became empty on three occasions when it breached its bund. The lake was originally intended to be used for fishing with ferries being used to travel across the lake. It gradually shrunk from its original size giving place to the current bus stand race course, and the lake park. The Tamil Nadu Tourism Development Corporation on behalf of the Tourism Department took the possession of the lake in 1973, for providing boating facilities as a tourist attraction. </a:t>
            </a:r>
          </a:p>
          <a:p>
            <a:pPr marL="0" indent="0">
              <a:buNone/>
            </a:pPr>
            <a:endParaRPr lang="en-US" dirty="0"/>
          </a:p>
        </p:txBody>
      </p:sp>
    </p:spTree>
    <p:extLst>
      <p:ext uri="{BB962C8B-B14F-4D97-AF65-F5344CB8AC3E}">
        <p14:creationId xmlns:p14="http://schemas.microsoft.com/office/powerpoint/2010/main" val="28374499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TotalTime>
  <Words>293</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OOTY</vt:lpstr>
      <vt:lpstr>BANDIPUR NATIONAL PARK</vt:lpstr>
      <vt:lpstr>NILGIRI BIOSPHERE RESERVE</vt:lpstr>
      <vt:lpstr>MADUMALAI NATIONAL PARK</vt:lpstr>
      <vt:lpstr>OOTY LAKE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OOTY</dc:title>
  <dc:creator>VyomVarshaVinay</dc:creator>
  <cp:lastModifiedBy>VyomVarshaVinay</cp:lastModifiedBy>
  <cp:revision>2</cp:revision>
  <dcterms:created xsi:type="dcterms:W3CDTF">2018-08-17T06:59:34Z</dcterms:created>
  <dcterms:modified xsi:type="dcterms:W3CDTF">2018-08-17T07:09:20Z</dcterms:modified>
</cp:coreProperties>
</file>