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3" r:id="rId2"/>
  </p:sldIdLst>
  <p:sldSz cx="12192000" cy="6858000"/>
  <p:notesSz cx="7077075" cy="9028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9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529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9528D-488E-41D1-9BDE-21DEA9B8CB92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30263" y="1128713"/>
            <a:ext cx="5416550" cy="3046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344780"/>
            <a:ext cx="5661660" cy="355481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75141"/>
            <a:ext cx="3066733" cy="4529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575141"/>
            <a:ext cx="3066733" cy="4529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FF102-953B-48F5-B897-FF55EA26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15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Innovation 4.0 synonymous with industry 4.0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industry evolving with innovation and thus became Industry 4.0: it is a new version of Industry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not version of innovation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732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0544-DC5E-4634-9738-FABF79178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E44B4-5914-45F2-A9D1-80AA95ABA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A4569-F93E-48DB-94F2-6CCC3F84F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7E1E-EAEA-4F11-B3FC-D1C46C3C3297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51A2B-3819-4C6A-B551-70641843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CDC48-C5C6-4D3D-AC8B-2DD1B642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B304-94F3-4941-B143-34253B69A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8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A030-0EC6-4D62-AF52-7F0B5736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BD18F-E1E4-4CC9-8972-A7AA9E090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673B8-AFD1-498D-8233-1659CF3F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7E1E-EAEA-4F11-B3FC-D1C46C3C3297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9C79E-3DDA-4707-B824-6796B6DB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311D3-8D72-4706-8701-3F3F949C9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B304-94F3-4941-B143-34253B69A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9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3FFE0D-5AC4-4733-A8BC-6FB9DAE6F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0BCBE-85AA-477F-8ACF-90A246FB2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E6C8C-B819-47D1-A681-1B1665EC4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7E1E-EAEA-4F11-B3FC-D1C46C3C3297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60278-D083-4DCD-8194-503EBDA42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E3180-9081-40A6-BB87-F4AB883D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B304-94F3-4941-B143-34253B69A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6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4D52B-DC3C-416F-80FF-6D0B399D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B52C1-3A61-40CF-8483-C3BA7C34D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B644-5AD4-4FA8-A649-0DB656FF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7E1E-EAEA-4F11-B3FC-D1C46C3C3297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BC288-9068-4AFE-A8E7-F0A86D2C4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E4072-07C7-4C84-8185-CEA66984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B304-94F3-4941-B143-34253B69A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7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04E4-1C22-4C11-824E-FFAD2DBCE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BC480-2ADF-4A65-943A-0CC64E9C0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FEF6E-CE5F-416D-8107-DA97D9C2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7E1E-EAEA-4F11-B3FC-D1C46C3C3297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6A583-B556-4139-95CB-09E27F231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B5AA1-7585-4DF2-8D42-468E5F53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B304-94F3-4941-B143-34253B69A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8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7050-AD8A-4F4B-9C26-D183E3ED8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35C6E-832A-4737-999B-4D40E0737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102F7-33D8-4B10-B9DB-A8DDBB504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BF4D7-F7E5-4541-8C54-4D922FB6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7E1E-EAEA-4F11-B3FC-D1C46C3C3297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E6D92-9360-432C-B4A5-DB1B40A97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0DB01-6AD0-4447-9430-9A3C19994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B304-94F3-4941-B143-34253B69A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9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791F-91A7-41CD-8176-B07AA389E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2DCD1-827F-4820-8AE7-7D24015D1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7C3D5-A47F-43D2-94E5-40FF78726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EF2BEB-7C3C-40B3-BB79-326873126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F04E7-2621-4DD8-B9DF-EB8E0B2F4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F7C32-3568-454D-9D4F-F811216D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7E1E-EAEA-4F11-B3FC-D1C46C3C3297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367EE9-6C1B-4F8A-B42D-199131385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FDE7F-FDDB-4984-A8E0-1C762C47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B304-94F3-4941-B143-34253B69A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5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6DECB-CA85-4BEF-8D48-CC0645D3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03629-A6A1-435A-AD24-91B6D991C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7E1E-EAEA-4F11-B3FC-D1C46C3C3297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1C6A1-7D3E-4453-B8B8-92934F1EF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DDD10-8307-490E-BEF7-E46123B4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B304-94F3-4941-B143-34253B69A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2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583A57-4728-4E6A-9E66-F78A60964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7E1E-EAEA-4F11-B3FC-D1C46C3C3297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7FBB67-FAB0-4CE0-86E5-5F04B6B9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2C849-757D-4F40-959D-A0281866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B304-94F3-4941-B143-34253B69A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2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9E8B-B268-44C1-A9CD-93F95DC26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356AD-9D8D-4B95-BDCF-1683F284E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EA890-18F8-40B7-A36D-7A34F43B2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17588-4666-407D-BF81-F8DD9F71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7E1E-EAEA-4F11-B3FC-D1C46C3C3297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1BA99-B0F0-4F63-BFE9-3310582E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52EDE-9B09-4DF0-A431-13DA3E6F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B304-94F3-4941-B143-34253B69A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7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8AD50-9015-413F-954B-8FA53922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F88F1D-840A-4610-8FE3-2C3CB1AEC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6F7AC-1CAD-48EB-A2BC-C06D50117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D18C5-F7AA-444C-9725-1F9F625F1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7E1E-EAEA-4F11-B3FC-D1C46C3C3297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F9996-A12F-44F1-91B4-287F28C7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E393A-A810-45C5-A4FE-FBD37556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B304-94F3-4941-B143-34253B69A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BD7DF4-64C7-4117-B7EF-0B19DEDA2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29D2F-C9AA-465A-A8A0-7CC276F51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EDD32-6CF3-43FF-BEFE-99B52668C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97E1E-EAEA-4F11-B3FC-D1C46C3C3297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FEB4A-CA62-4935-8DCF-7BB7E4633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F5180-0407-4BA5-9209-FFCF32BDA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BB304-94F3-4941-B143-34253B69A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1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0706574-18FC-4FD8-9ADE-6889D5E7EBEA}"/>
              </a:ext>
            </a:extLst>
          </p:cNvPr>
          <p:cNvGrpSpPr/>
          <p:nvPr/>
        </p:nvGrpSpPr>
        <p:grpSpPr>
          <a:xfrm>
            <a:off x="246882" y="371898"/>
            <a:ext cx="7783936" cy="4094085"/>
            <a:chOff x="1850394" y="1140526"/>
            <a:chExt cx="6221277" cy="467761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ABA89D4-F388-49AA-B136-63AA0156A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0394" y="1140526"/>
              <a:ext cx="935099" cy="1208566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64E6B39-8B68-440D-8F65-4740AB60B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8978" y="1175550"/>
              <a:ext cx="973912" cy="99734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61B620-CD67-4067-840D-601E48DC2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64185" y="1359430"/>
              <a:ext cx="1235158" cy="7510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ADC6684-36E2-4D07-8645-8FC6E6587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83050" y="1403386"/>
              <a:ext cx="1088621" cy="87363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6C9B3FF-0967-449E-B576-C9096C899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96613" y="3249715"/>
              <a:ext cx="935099" cy="62154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B0F5F3-B376-4B90-AD26-8A80CE769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52143" y="3062957"/>
              <a:ext cx="740589" cy="102150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0CF2C17-5248-4F9F-9E41-018D76CFF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13176" y="4729337"/>
              <a:ext cx="1621834" cy="98535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C251F0B-C46E-4321-9F8A-9C4369AB5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19203" y="3081691"/>
              <a:ext cx="1225048" cy="89578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B w="139700" prst="cross"/>
            </a:sp3d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75F929A-F1D4-4E55-93EC-903031968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78364" y="4705612"/>
              <a:ext cx="2373751" cy="111252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B3C52D3-00D5-4EBB-9A0F-88DCFBA33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935965" y="3126456"/>
              <a:ext cx="1131831" cy="852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8784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28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VyomVarshaVinay</dc:creator>
  <cp:lastModifiedBy>VyomVarshaVinay</cp:lastModifiedBy>
  <cp:revision>1</cp:revision>
  <cp:lastPrinted>2020-01-31T15:40:01Z</cp:lastPrinted>
  <dcterms:created xsi:type="dcterms:W3CDTF">2020-01-31T15:31:34Z</dcterms:created>
  <dcterms:modified xsi:type="dcterms:W3CDTF">2020-01-31T15:40:51Z</dcterms:modified>
</cp:coreProperties>
</file>