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8688-ACFC-407F-9C58-CF63E659F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LEAF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1641F-2591-49D4-B829-5FF4AE4F3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VYOM MAHAJAN</a:t>
            </a:r>
          </a:p>
        </p:txBody>
      </p:sp>
    </p:spTree>
    <p:extLst>
      <p:ext uri="{BB962C8B-B14F-4D97-AF65-F5344CB8AC3E}">
        <p14:creationId xmlns:p14="http://schemas.microsoft.com/office/powerpoint/2010/main" val="184446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4663-6FF8-40D5-A5B4-9A73123F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AABA-429B-4F7C-9CF9-F804B1AF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Short 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149042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0EF-5415-4F31-A6C0-939B73AE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leaf. How are leaves arranged on a 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DEB5-AF01-4B24-AB53-F393D32F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green, thin lateral structure attached to the node of the stem is called a leaf. The leaves have three different ways to arrange themselves on the stem – </a:t>
            </a:r>
          </a:p>
          <a:p>
            <a:pPr marL="457200" indent="-457200">
              <a:buAutoNum type="alphaLcParenBoth"/>
            </a:pPr>
            <a:r>
              <a:rPr lang="en-US" dirty="0"/>
              <a:t>Alternate</a:t>
            </a:r>
          </a:p>
          <a:p>
            <a:pPr marL="457200" indent="-457200">
              <a:buAutoNum type="alphaLcParenBoth"/>
            </a:pPr>
            <a:r>
              <a:rPr lang="en-US" dirty="0"/>
              <a:t>Opposite/ Sub-</a:t>
            </a:r>
            <a:r>
              <a:rPr lang="en-US" dirty="0" err="1"/>
              <a:t>sequently</a:t>
            </a:r>
            <a:r>
              <a:rPr lang="en-US" dirty="0"/>
              <a:t> opposite</a:t>
            </a:r>
          </a:p>
          <a:p>
            <a:pPr marL="457200" indent="-457200">
              <a:buAutoNum type="alphaLcParenBoth"/>
            </a:pPr>
            <a:r>
              <a:rPr lang="en-US" dirty="0"/>
              <a:t>Whorled</a:t>
            </a:r>
          </a:p>
        </p:txBody>
      </p:sp>
    </p:spTree>
    <p:extLst>
      <p:ext uri="{BB962C8B-B14F-4D97-AF65-F5344CB8AC3E}">
        <p14:creationId xmlns:p14="http://schemas.microsoft.com/office/powerpoint/2010/main" val="217677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AB75-F0A9-4403-8D6C-A4D3C7B0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(a)photosynthesis (b)transpiration.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0ED1-DB26-4276-A557-B72C4ED8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Both"/>
            </a:pPr>
            <a:r>
              <a:rPr lang="en-US" dirty="0"/>
              <a:t>Photosynthesis – The way that the plants make their own food (glucose) and produce oxygen is called photosynthesis (photo means ‘light’ and synthesis means ‘to build’).</a:t>
            </a:r>
          </a:p>
          <a:p>
            <a:pPr marL="457200" indent="-457200">
              <a:buAutoNum type="alphaLcParenBoth"/>
            </a:pPr>
            <a:r>
              <a:rPr lang="en-US" dirty="0"/>
              <a:t>Transpiration – The way that plants get rid of excess water mainly through leaves in the form of water vapor is known as transpiration.</a:t>
            </a:r>
          </a:p>
        </p:txBody>
      </p:sp>
    </p:spTree>
    <p:extLst>
      <p:ext uri="{BB962C8B-B14F-4D97-AF65-F5344CB8AC3E}">
        <p14:creationId xmlns:p14="http://schemas.microsoft.com/office/powerpoint/2010/main" val="316160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D71A-AB6D-41EC-AC88-6D230CDC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the rate of photosynthesis high on a clear 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BAB-74AD-4D82-9CBD-0CE01602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rate of photosynthesis is high on a clear day because there are no clouds blocking the sunlight. No clouds between the sun and the leaves so the level of photosynthesis is high on a clear day.</a:t>
            </a:r>
          </a:p>
        </p:txBody>
      </p:sp>
    </p:spTree>
    <p:extLst>
      <p:ext uri="{BB962C8B-B14F-4D97-AF65-F5344CB8AC3E}">
        <p14:creationId xmlns:p14="http://schemas.microsoft.com/office/powerpoint/2010/main" val="28094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44A3-ADC6-43BC-948B-502A4FB6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leaves converted into spines on a cactus plant?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9F20-7072-4A9D-9C78-BD37CD3C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leaves are converted into spines because the plant lives in a dry area and doesn’t want to lose water that means it wants to reduce transpiration. The spines protect it from grazing animals.</a:t>
            </a:r>
          </a:p>
        </p:txBody>
      </p:sp>
    </p:spTree>
    <p:extLst>
      <p:ext uri="{BB962C8B-B14F-4D97-AF65-F5344CB8AC3E}">
        <p14:creationId xmlns:p14="http://schemas.microsoft.com/office/powerpoint/2010/main" val="332210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5C7C-7EEA-4D3C-8A7E-29957BD9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some plants trap insects? Explain with the help of example.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63E4-40DF-41EA-BCEE-3976E9FB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plants trap insects as the insects are their food and they digest them.</a:t>
            </a:r>
          </a:p>
          <a:p>
            <a:pPr marL="0" indent="0">
              <a:buNone/>
            </a:pPr>
            <a:r>
              <a:rPr lang="en-US" dirty="0"/>
              <a:t>(a)Pitcher plant – It is shaped like a pitcher and when a the insect sits on the rim of the plant, the apex opens up and pulls it inside and digests it with digestive juices.</a:t>
            </a:r>
          </a:p>
          <a:p>
            <a:pPr marL="0" indent="0">
              <a:buNone/>
            </a:pPr>
            <a:r>
              <a:rPr lang="en-US" dirty="0"/>
              <a:t>(b)Venus fly trap – The midrib opens and closes in this plant. When the insect sits on the plant, the midrib opens up and pulls the insect inside and digests it with digestive juices.</a:t>
            </a:r>
          </a:p>
        </p:txBody>
      </p:sp>
    </p:spTree>
    <p:extLst>
      <p:ext uri="{BB962C8B-B14F-4D97-AF65-F5344CB8AC3E}">
        <p14:creationId xmlns:p14="http://schemas.microsoft.com/office/powerpoint/2010/main" val="142752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331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THE LEAF</vt:lpstr>
      <vt:lpstr>PowerPoint Presentation</vt:lpstr>
      <vt:lpstr>Define leaf. How are leaves arranged on a stem?</vt:lpstr>
      <vt:lpstr>Define (a)photosynthesis (b)transpiration.</vt:lpstr>
      <vt:lpstr>Why is the rate of photosynthesis high on a clear day?</vt:lpstr>
      <vt:lpstr>Why are leaves converted into spines on a cactus plant?</vt:lpstr>
      <vt:lpstr>Why do some plants trap insects? Explain with the help of example.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LEAF</dc:title>
  <dc:creator>VyomVarshaVinay</dc:creator>
  <cp:lastModifiedBy>VyomVarshaVinay</cp:lastModifiedBy>
  <cp:revision>7</cp:revision>
  <dcterms:created xsi:type="dcterms:W3CDTF">2018-07-08T09:36:49Z</dcterms:created>
  <dcterms:modified xsi:type="dcterms:W3CDTF">2018-07-08T10:29:20Z</dcterms:modified>
</cp:coreProperties>
</file>