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0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316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8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681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7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5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39F70-A3FA-41DE-9224-0023AA1396C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BADD12-F1C7-4737-BC64-B2EE4416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DE2C-A480-4807-8DBC-3CBFE780E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TIGER AND ITS CONSERVATION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714F0-F00C-4C86-93EB-0511D35E3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VYOM VINAY MAHAJAN</a:t>
            </a:r>
          </a:p>
        </p:txBody>
      </p:sp>
    </p:spTree>
    <p:extLst>
      <p:ext uri="{BB962C8B-B14F-4D97-AF65-F5344CB8AC3E}">
        <p14:creationId xmlns:p14="http://schemas.microsoft.com/office/powerpoint/2010/main" val="296810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6AD2-0B78-442B-98AF-A5407612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tigers?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55C5-7B9E-4992-A635-2C16D660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The tiger</a:t>
            </a:r>
            <a:r>
              <a:rPr lang="en-US" dirty="0"/>
              <a:t> is the largest </a:t>
            </a:r>
            <a:r>
              <a:rPr lang="en-US" u="sng" dirty="0"/>
              <a:t>cat species </a:t>
            </a:r>
            <a:r>
              <a:rPr lang="en-US" dirty="0"/>
              <a:t>, most recognizable for its pattern of dark vertical stripes on reddish orange fur with a lighter underside. The species is classified into the </a:t>
            </a:r>
            <a:r>
              <a:rPr lang="en-US" u="sng" dirty="0"/>
              <a:t>genus Panthera </a:t>
            </a:r>
            <a:r>
              <a:rPr lang="en-US" dirty="0"/>
              <a:t>with the lion, leopard, jaguar and snow leopard.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C5A06-6EB2-4DE4-B538-BF79D97E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428999"/>
            <a:ext cx="4118112" cy="27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7D5EC-F6D5-4B9F-B2DE-CE1F70E0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998"/>
            <a:ext cx="4778443" cy="27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0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2C5E-01EF-4CA2-8784-FFCB4DEE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Tiger Conservation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1940-66C0-48A6-A52E-69948E3A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tiger is an iconic species. </a:t>
            </a:r>
          </a:p>
          <a:p>
            <a:pPr marL="0" indent="0">
              <a:buNone/>
            </a:pPr>
            <a:r>
              <a:rPr lang="en-US" dirty="0"/>
              <a:t>Tiger conservation attempts:</a:t>
            </a:r>
          </a:p>
          <a:p>
            <a:r>
              <a:rPr lang="en-US" dirty="0"/>
              <a:t>to prevent the animal from becoming extinct </a:t>
            </a:r>
          </a:p>
          <a:p>
            <a:r>
              <a:rPr lang="en-US" dirty="0"/>
              <a:t>preserving its natural habitat</a:t>
            </a:r>
          </a:p>
          <a:p>
            <a:pPr marL="0" indent="0">
              <a:buNone/>
            </a:pPr>
            <a:r>
              <a:rPr lang="en-US" u="sng" dirty="0"/>
              <a:t>THE </a:t>
            </a:r>
            <a:r>
              <a:rPr lang="en-US" b="1" u="sng" dirty="0">
                <a:solidFill>
                  <a:srgbClr val="FF0000"/>
                </a:solidFill>
              </a:rPr>
              <a:t>C</a:t>
            </a:r>
            <a:r>
              <a:rPr lang="en-US" u="sng" dirty="0"/>
              <a:t>ONVENTION ON </a:t>
            </a:r>
            <a:r>
              <a:rPr lang="en-US" b="1" u="sng" dirty="0">
                <a:solidFill>
                  <a:srgbClr val="FF0000"/>
                </a:solidFill>
              </a:rPr>
              <a:t>I</a:t>
            </a:r>
            <a:r>
              <a:rPr lang="en-US" u="sng" dirty="0"/>
              <a:t>NTERNATIONAL </a:t>
            </a:r>
            <a:r>
              <a:rPr lang="en-US" b="1" u="sng" dirty="0">
                <a:solidFill>
                  <a:srgbClr val="FF0000"/>
                </a:solidFill>
              </a:rPr>
              <a:t>T</a:t>
            </a:r>
            <a:r>
              <a:rPr lang="en-US" u="sng" dirty="0"/>
              <a:t>RADE IN </a:t>
            </a:r>
            <a:r>
              <a:rPr lang="en-US" b="1" u="sng" dirty="0">
                <a:solidFill>
                  <a:srgbClr val="FF0000"/>
                </a:solidFill>
              </a:rPr>
              <a:t>E</a:t>
            </a:r>
            <a:r>
              <a:rPr lang="en-US" u="sng" dirty="0"/>
              <a:t>NDANGERED </a:t>
            </a:r>
            <a:r>
              <a:rPr lang="en-US" b="1" u="sng" dirty="0">
                <a:solidFill>
                  <a:srgbClr val="FF0000"/>
                </a:solidFill>
              </a:rPr>
              <a:t>S</a:t>
            </a:r>
            <a:r>
              <a:rPr lang="en-US" u="sng" dirty="0"/>
              <a:t>PECIES OF WILD FAUNA AND FLORA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CITES</a:t>
            </a:r>
            <a:r>
              <a:rPr lang="en-US" dirty="0"/>
              <a:t>) has played a crucial role in improving efforts for tiger conservation.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C530-746C-4D07-9C5A-E63A85CC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2961"/>
            <a:ext cx="9404723" cy="1400530"/>
          </a:xfrm>
        </p:spPr>
        <p:txBody>
          <a:bodyPr/>
          <a:lstStyle/>
          <a:p>
            <a:r>
              <a:rPr lang="en-US" dirty="0"/>
              <a:t>CITES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09A6-1328-4C38-A0A0-8BF1279A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Cites is an </a:t>
            </a:r>
            <a:r>
              <a:rPr lang="en-US" u="sng" dirty="0"/>
              <a:t>international governance network </a:t>
            </a:r>
          </a:p>
          <a:p>
            <a:r>
              <a:rPr lang="en-US" dirty="0"/>
              <a:t>They </a:t>
            </a:r>
            <a:r>
              <a:rPr lang="en-US" u="sng" dirty="0"/>
              <a:t>employ tools and measures for conservation </a:t>
            </a:r>
            <a:r>
              <a:rPr lang="en-US" dirty="0"/>
              <a:t>which adapt and become more efficient with time</a:t>
            </a:r>
          </a:p>
          <a:p>
            <a:r>
              <a:rPr lang="en-US" dirty="0"/>
              <a:t>One measure specifically at protecting the tiger is efforts to</a:t>
            </a:r>
            <a:r>
              <a:rPr lang="en-US" u="sng" dirty="0"/>
              <a:t> ban the trade of tiger  or tiger derivatives. </a:t>
            </a:r>
          </a:p>
          <a:p>
            <a:r>
              <a:rPr lang="en-US" dirty="0"/>
              <a:t>Cites members have agreed to </a:t>
            </a:r>
            <a:r>
              <a:rPr lang="en-US" u="sng" dirty="0"/>
              <a:t>adhere an international trade ban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64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DB99-E71B-44CB-879C-73D4239E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Tiger conservation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EEB7-BE8B-41D0-9606-B92C5CFB8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the beginning of the 20</a:t>
            </a:r>
            <a:r>
              <a:rPr lang="en-US" baseline="30000" dirty="0"/>
              <a:t>th</a:t>
            </a:r>
            <a:r>
              <a:rPr lang="en-US" dirty="0"/>
              <a:t> century the first estimate was about </a:t>
            </a:r>
            <a:r>
              <a:rPr lang="en-US" u="sng" dirty="0"/>
              <a:t>40,000</a:t>
            </a:r>
            <a:r>
              <a:rPr lang="en-US" dirty="0"/>
              <a:t> tigers; Indian tiger census was conducted in </a:t>
            </a:r>
            <a:r>
              <a:rPr lang="en-US" u="sng" dirty="0"/>
              <a:t>1972</a:t>
            </a:r>
            <a:r>
              <a:rPr lang="en-US" dirty="0"/>
              <a:t> and revealed </a:t>
            </a:r>
            <a:r>
              <a:rPr lang="en-US" u="sng" dirty="0"/>
              <a:t>1827</a:t>
            </a:r>
            <a:r>
              <a:rPr lang="en-US" dirty="0"/>
              <a:t> remaining tigers </a:t>
            </a:r>
            <a:endParaRPr lang="en-US" u="sng" dirty="0"/>
          </a:p>
          <a:p>
            <a:r>
              <a:rPr lang="en-US" dirty="0"/>
              <a:t>In 1970 the national ban on tiger hunting was imposed</a:t>
            </a:r>
            <a:endParaRPr lang="en-US" u="sng" dirty="0"/>
          </a:p>
          <a:p>
            <a:r>
              <a:rPr lang="en-US" dirty="0"/>
              <a:t>In 1972 the </a:t>
            </a:r>
            <a:r>
              <a:rPr lang="en-US" u="sng" dirty="0"/>
              <a:t>WILDLIFE PROTECTION ACT</a:t>
            </a:r>
            <a:r>
              <a:rPr lang="en-US" dirty="0"/>
              <a:t> came to force; was  set to formulate a project for </a:t>
            </a:r>
            <a:r>
              <a:rPr lang="en-US" u="sng" dirty="0"/>
              <a:t>tiger conservation with an ecological approach</a:t>
            </a:r>
            <a:r>
              <a:rPr lang="en-US" dirty="0"/>
              <a:t>. </a:t>
            </a:r>
            <a:endParaRPr lang="en-US" u="sng" dirty="0"/>
          </a:p>
          <a:p>
            <a:r>
              <a:rPr lang="en-US" u="sng" dirty="0"/>
              <a:t>PROJECT TIGER</a:t>
            </a:r>
            <a:r>
              <a:rPr lang="en-US" dirty="0"/>
              <a:t>, was started in </a:t>
            </a:r>
            <a:r>
              <a:rPr lang="en-US" u="sng" dirty="0"/>
              <a:t>1972</a:t>
            </a:r>
            <a:r>
              <a:rPr lang="en-US" dirty="0"/>
              <a:t> ;to </a:t>
            </a:r>
            <a:r>
              <a:rPr lang="en-US" u="sng" dirty="0"/>
              <a:t>protect</a:t>
            </a:r>
            <a:r>
              <a:rPr lang="en-US" dirty="0"/>
              <a:t> tigers and their </a:t>
            </a:r>
            <a:r>
              <a:rPr lang="en-US" u="sng" dirty="0"/>
              <a:t>habitats</a:t>
            </a:r>
            <a:r>
              <a:rPr lang="en-US" dirty="0"/>
              <a:t> in India</a:t>
            </a:r>
          </a:p>
          <a:p>
            <a:r>
              <a:rPr lang="en-US" dirty="0"/>
              <a:t>Launched on 1</a:t>
            </a:r>
            <a:r>
              <a:rPr lang="en-US" baseline="30000" dirty="0"/>
              <a:t>st</a:t>
            </a:r>
            <a:r>
              <a:rPr lang="en-US" dirty="0"/>
              <a:t> April became the most successful project of the modern time</a:t>
            </a:r>
          </a:p>
          <a:p>
            <a:r>
              <a:rPr lang="en-US" dirty="0"/>
              <a:t>The project aims at tiger conservation in tiger reserves which are representatives of various bio-geographical regions falling in India. </a:t>
            </a:r>
          </a:p>
          <a:p>
            <a:r>
              <a:rPr lang="en-US" dirty="0"/>
              <a:t>Today there are 27 project tiger wildlife reserves or more in India, covering an area of 37,761km</a:t>
            </a:r>
            <a:r>
              <a:rPr lang="en-US" sz="1400" dirty="0"/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26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5502-7E05-4562-B25A-751488EE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OF THE RESERVES IN INDIA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F65D-6C06-417E-B60E-07677359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Assam – </a:t>
            </a:r>
            <a:r>
              <a:rPr lang="en-US" dirty="0" err="1"/>
              <a:t>Manas</a:t>
            </a:r>
            <a:r>
              <a:rPr lang="en-US" dirty="0"/>
              <a:t>, </a:t>
            </a:r>
            <a:r>
              <a:rPr lang="en-US" dirty="0" err="1"/>
              <a:t>Kaziranga</a:t>
            </a:r>
            <a:r>
              <a:rPr lang="en-US" dirty="0"/>
              <a:t>, </a:t>
            </a:r>
            <a:r>
              <a:rPr lang="en-US" dirty="0" err="1"/>
              <a:t>Nameri</a:t>
            </a:r>
            <a:endParaRPr lang="en-US" dirty="0"/>
          </a:p>
          <a:p>
            <a:r>
              <a:rPr lang="en-US" dirty="0"/>
              <a:t>Andhra Pradesh</a:t>
            </a:r>
            <a:r>
              <a:rPr lang="en-US"/>
              <a:t>/Telangana </a:t>
            </a:r>
            <a:r>
              <a:rPr lang="en-US" dirty="0"/>
              <a:t>– </a:t>
            </a:r>
            <a:r>
              <a:rPr lang="en-US" dirty="0" err="1"/>
              <a:t>Nagarjunsagar</a:t>
            </a:r>
            <a:endParaRPr lang="en-US" dirty="0"/>
          </a:p>
          <a:p>
            <a:r>
              <a:rPr lang="en-US" dirty="0"/>
              <a:t>Arunachal Pradesh – </a:t>
            </a:r>
            <a:r>
              <a:rPr lang="en-US" dirty="0" err="1"/>
              <a:t>Namdapha</a:t>
            </a:r>
            <a:r>
              <a:rPr lang="en-US" dirty="0"/>
              <a:t>, </a:t>
            </a:r>
            <a:r>
              <a:rPr lang="en-US" dirty="0" err="1"/>
              <a:t>Pakke</a:t>
            </a:r>
            <a:endParaRPr lang="en-US" dirty="0"/>
          </a:p>
          <a:p>
            <a:r>
              <a:rPr lang="en-US" dirty="0"/>
              <a:t>Bihar – Valmiki</a:t>
            </a:r>
          </a:p>
          <a:p>
            <a:r>
              <a:rPr lang="en-US" dirty="0"/>
              <a:t>Chhattisgarh – Indravati, </a:t>
            </a:r>
            <a:r>
              <a:rPr lang="en-US" dirty="0" err="1"/>
              <a:t>Undanti-Sitandadi</a:t>
            </a:r>
            <a:r>
              <a:rPr lang="en-US" dirty="0"/>
              <a:t>, </a:t>
            </a:r>
            <a:r>
              <a:rPr lang="en-US" dirty="0" err="1"/>
              <a:t>Achanakmar</a:t>
            </a:r>
            <a:endParaRPr lang="en-US" dirty="0"/>
          </a:p>
          <a:p>
            <a:r>
              <a:rPr lang="en-US" dirty="0"/>
              <a:t>Jharkhand – </a:t>
            </a:r>
            <a:r>
              <a:rPr lang="en-US" dirty="0" err="1"/>
              <a:t>Palamau</a:t>
            </a:r>
            <a:endParaRPr lang="en-US" dirty="0"/>
          </a:p>
          <a:p>
            <a:r>
              <a:rPr lang="en-US" dirty="0"/>
              <a:t>Kerala – </a:t>
            </a:r>
            <a:r>
              <a:rPr lang="en-US" dirty="0" err="1"/>
              <a:t>Periyar</a:t>
            </a:r>
            <a:r>
              <a:rPr lang="en-US" dirty="0"/>
              <a:t>, </a:t>
            </a:r>
            <a:r>
              <a:rPr lang="en-US" dirty="0" err="1"/>
              <a:t>Paranbikulam</a:t>
            </a:r>
            <a:endParaRPr lang="en-US" dirty="0"/>
          </a:p>
          <a:p>
            <a:r>
              <a:rPr lang="en-US" dirty="0"/>
              <a:t>Karnataka – </a:t>
            </a:r>
            <a:r>
              <a:rPr lang="en-US" dirty="0" err="1"/>
              <a:t>Bandipur</a:t>
            </a:r>
            <a:r>
              <a:rPr lang="en-US" dirty="0"/>
              <a:t>, </a:t>
            </a:r>
            <a:r>
              <a:rPr lang="en-US" dirty="0" err="1"/>
              <a:t>Bhandra</a:t>
            </a:r>
            <a:r>
              <a:rPr lang="en-US" dirty="0"/>
              <a:t>, </a:t>
            </a:r>
            <a:r>
              <a:rPr lang="en-US" dirty="0" err="1"/>
              <a:t>Dandeli-Anshi</a:t>
            </a:r>
            <a:r>
              <a:rPr lang="en-US" dirty="0"/>
              <a:t>, </a:t>
            </a:r>
            <a:r>
              <a:rPr lang="en-US" dirty="0" err="1"/>
              <a:t>Nagarhole</a:t>
            </a:r>
            <a:endParaRPr lang="en-US" dirty="0"/>
          </a:p>
          <a:p>
            <a:r>
              <a:rPr lang="en-US" dirty="0"/>
              <a:t>Maharashtra – </a:t>
            </a:r>
            <a:r>
              <a:rPr lang="en-US" dirty="0" err="1"/>
              <a:t>Tadobi-Andhari</a:t>
            </a:r>
            <a:r>
              <a:rPr lang="en-US" dirty="0"/>
              <a:t>, </a:t>
            </a:r>
            <a:r>
              <a:rPr lang="en-US" dirty="0" err="1"/>
              <a:t>Melghat</a:t>
            </a:r>
            <a:r>
              <a:rPr lang="en-US" dirty="0"/>
              <a:t>, </a:t>
            </a:r>
            <a:r>
              <a:rPr lang="en-US" dirty="0" err="1"/>
              <a:t>Pench</a:t>
            </a:r>
            <a:r>
              <a:rPr lang="en-US" dirty="0"/>
              <a:t>, </a:t>
            </a:r>
            <a:r>
              <a:rPr lang="en-US" dirty="0" err="1"/>
              <a:t>Sayhadri</a:t>
            </a:r>
            <a:endParaRPr lang="en-US" dirty="0"/>
          </a:p>
          <a:p>
            <a:r>
              <a:rPr lang="en-US" dirty="0"/>
              <a:t>Madhya Pradesh – </a:t>
            </a:r>
            <a:r>
              <a:rPr lang="en-US" dirty="0" err="1"/>
              <a:t>Bandhavgarh</a:t>
            </a:r>
            <a:r>
              <a:rPr lang="en-US" dirty="0"/>
              <a:t>, </a:t>
            </a:r>
            <a:r>
              <a:rPr lang="en-US" dirty="0" err="1"/>
              <a:t>Kanha</a:t>
            </a:r>
            <a:r>
              <a:rPr lang="en-US" dirty="0"/>
              <a:t>, </a:t>
            </a:r>
            <a:r>
              <a:rPr lang="en-US" dirty="0" err="1"/>
              <a:t>Satpura</a:t>
            </a:r>
            <a:r>
              <a:rPr lang="en-US" dirty="0"/>
              <a:t>, Panna, Sanjay-</a:t>
            </a:r>
            <a:r>
              <a:rPr lang="en-US" dirty="0" err="1"/>
              <a:t>Dubri</a:t>
            </a:r>
            <a:r>
              <a:rPr lang="en-US" dirty="0"/>
              <a:t>, </a:t>
            </a:r>
            <a:r>
              <a:rPr lang="en-US" dirty="0" err="1"/>
              <a:t>Pench</a:t>
            </a:r>
            <a:endParaRPr lang="en-US" dirty="0"/>
          </a:p>
          <a:p>
            <a:r>
              <a:rPr lang="en-US" dirty="0"/>
              <a:t>Mizoram – </a:t>
            </a:r>
            <a:r>
              <a:rPr lang="en-US" dirty="0" err="1"/>
              <a:t>Dampa</a:t>
            </a:r>
            <a:r>
              <a:rPr lang="en-US" dirty="0"/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8547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1648-8995-4297-AEB5-2F0AE943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OF THE RESERVES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EBE4-84C3-459B-AD2C-491DAC71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Orrisa – </a:t>
            </a:r>
            <a:r>
              <a:rPr lang="en-US" dirty="0" err="1"/>
              <a:t>Satkosia</a:t>
            </a:r>
            <a:r>
              <a:rPr lang="en-US" dirty="0"/>
              <a:t>, </a:t>
            </a:r>
            <a:r>
              <a:rPr lang="en-US" dirty="0" err="1"/>
              <a:t>Simlipal</a:t>
            </a:r>
            <a:endParaRPr lang="en-US" dirty="0"/>
          </a:p>
          <a:p>
            <a:r>
              <a:rPr lang="en-US" dirty="0"/>
              <a:t>Rajasthan – </a:t>
            </a:r>
            <a:r>
              <a:rPr lang="en-US" dirty="0" err="1"/>
              <a:t>Ramthombhore</a:t>
            </a:r>
            <a:r>
              <a:rPr lang="en-US" dirty="0"/>
              <a:t>, </a:t>
            </a:r>
            <a:r>
              <a:rPr lang="en-US" dirty="0" err="1"/>
              <a:t>Sariska</a:t>
            </a:r>
            <a:endParaRPr lang="en-US" dirty="0"/>
          </a:p>
          <a:p>
            <a:r>
              <a:rPr lang="en-US" dirty="0"/>
              <a:t>Tamil Nadu – </a:t>
            </a:r>
            <a:r>
              <a:rPr lang="en-US" dirty="0" err="1"/>
              <a:t>Kalakad-Mundanturai</a:t>
            </a:r>
            <a:r>
              <a:rPr lang="en-US" dirty="0"/>
              <a:t>, </a:t>
            </a:r>
            <a:r>
              <a:rPr lang="en-US" dirty="0" err="1"/>
              <a:t>Mudumalai</a:t>
            </a:r>
            <a:r>
              <a:rPr lang="en-US" dirty="0"/>
              <a:t>, </a:t>
            </a:r>
            <a:r>
              <a:rPr lang="en-US" dirty="0" err="1"/>
              <a:t>Anamalai</a:t>
            </a:r>
            <a:endParaRPr lang="en-US" dirty="0"/>
          </a:p>
          <a:p>
            <a:r>
              <a:rPr lang="en-US" dirty="0"/>
              <a:t>Uttarakhand – Corbett</a:t>
            </a:r>
          </a:p>
          <a:p>
            <a:r>
              <a:rPr lang="en-US" dirty="0"/>
              <a:t>Uttar Pradesh – </a:t>
            </a:r>
            <a:r>
              <a:rPr lang="en-US" dirty="0" err="1"/>
              <a:t>Dudhwa</a:t>
            </a:r>
            <a:endParaRPr lang="en-US" dirty="0"/>
          </a:p>
          <a:p>
            <a:r>
              <a:rPr lang="en-US" dirty="0"/>
              <a:t>West Bengal – </a:t>
            </a:r>
            <a:r>
              <a:rPr lang="en-US" dirty="0" err="1"/>
              <a:t>Buxa</a:t>
            </a:r>
            <a:r>
              <a:rPr lang="en-US" dirty="0"/>
              <a:t>, </a:t>
            </a:r>
            <a:r>
              <a:rPr lang="en-US" dirty="0" err="1"/>
              <a:t>Sundarban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2A23-7A10-49D2-831C-41775391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D36F8A-D764-4002-8231-D520417C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" y="0"/>
            <a:ext cx="11105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87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409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TIGER AND ITS CONSERVATION</vt:lpstr>
      <vt:lpstr>What are tigers?</vt:lpstr>
      <vt:lpstr>Tiger Conservation</vt:lpstr>
      <vt:lpstr>CITES</vt:lpstr>
      <vt:lpstr>Tiger conservation in India</vt:lpstr>
      <vt:lpstr>NAMES OF THE RESERVES IN INDIA </vt:lpstr>
      <vt:lpstr>NAMES OF THE RESERVES IN INDIA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 AND ITS CONSERVATION</dc:title>
  <dc:creator>VyomVarshaVinay</dc:creator>
  <cp:lastModifiedBy>VyomVarshaVinay</cp:lastModifiedBy>
  <cp:revision>29</cp:revision>
  <dcterms:created xsi:type="dcterms:W3CDTF">2018-07-26T05:47:12Z</dcterms:created>
  <dcterms:modified xsi:type="dcterms:W3CDTF">2018-07-27T03:29:33Z</dcterms:modified>
</cp:coreProperties>
</file>