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16E0-4E3E-47FA-B353-1742F9BCB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367AB-E4A1-4077-B7C2-3DF142368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D0B37-80CE-4215-AAFB-18266A1B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6920-BC8C-4C79-905B-DB6586EB691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8984-9BEE-4AB6-96D1-6DA401AE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35595-7EBB-424E-93E9-0C6DAC02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A367-7CB1-4D5F-AA17-49B701E9B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2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2C2E-4DEF-47CE-911C-C011AC37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0C308-D501-4D47-846B-031430950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1C302-CBEE-44D6-A744-92E382CB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6920-BC8C-4C79-905B-DB6586EB691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DB563-F80A-4A4E-82FD-7BE8F204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3D4C8-72B9-4BF3-BAAA-10CF271F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A367-7CB1-4D5F-AA17-49B701E9B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B9CD5-7C71-44AF-B83C-AC207BC90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0E560-70E4-4CAA-99CC-87C3425C0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D3F9E-5268-4BDE-B014-0E83DA68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6920-BC8C-4C79-905B-DB6586EB691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C313B-67B0-4CFC-9394-4DF481BB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04F30-A6B0-48BE-AD0D-75F3930C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A367-7CB1-4D5F-AA17-49B701E9B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6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EDD0-0544-4EA0-A1C8-2E4C422A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3475-D4B4-4B53-A684-18F85D6C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F580F-C0FC-4C02-B362-A458A367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6920-BC8C-4C79-905B-DB6586EB691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071F6-7EB2-455F-BB1D-F8B934AC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0D0B7-FD12-48C8-9550-64758B57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A367-7CB1-4D5F-AA17-49B701E9B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7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14FE-CFBF-4447-B315-6D59709F9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E825D-3960-45CA-9692-5BADCCA10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714A0-5D48-4063-8077-5D99BB67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6920-BC8C-4C79-905B-DB6586EB691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3A4A-0E6D-4F61-B2D2-C8E748B1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23DF1-A22F-4F3D-8FDD-AFA52EFA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A367-7CB1-4D5F-AA17-49B701E9B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4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C172-E818-4F0F-B82C-50C2A711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DBF6E-AB0A-4404-850E-8C5DBFEB2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BC4B6-CF35-44F4-938E-A5A2FEC89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A7AEB-5175-4946-AC67-859D17D6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6920-BC8C-4C79-905B-DB6586EB691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0698D-C660-43FA-8C33-B6400BC2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85153-2021-4A04-B6CE-1134E59B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A367-7CB1-4D5F-AA17-49B701E9B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4050-EB0D-47E3-900D-D9F60575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3B116-6B2E-4741-9F19-A3CD2D3F4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0703A-C3C9-4EEA-917E-0C21B6A77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9BC2B-86E5-460A-9FAD-B1D806904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C6D93-2CB4-4BA7-8868-0871737D5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BC923-42CF-4C83-818F-F6ECDC90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6920-BC8C-4C79-905B-DB6586EB691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DEAAD-6CD6-49BB-8907-9348C57B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67E6E-00A5-4AA8-B524-5C240EB8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A367-7CB1-4D5F-AA17-49B701E9B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2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917B-E6A8-4775-AED2-A108C3F4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DD10F-0CE0-4CE9-9185-6C60B9E2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6920-BC8C-4C79-905B-DB6586EB691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09F39-5D0C-441D-BF87-65EA5AAF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9D39A-CA6C-417C-AD49-F45A4DAF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A367-7CB1-4D5F-AA17-49B701E9B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3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712AD-ABB4-4698-A9F3-673579E5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6920-BC8C-4C79-905B-DB6586EB691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AD15F-77AA-4223-B078-D1282819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98B75-D2EC-4CB6-A5F5-70C7C0C9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A367-7CB1-4D5F-AA17-49B701E9B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3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BCAD-A0DF-403D-B404-53371CF8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DA555-8EA3-4601-9212-6DAFDE5E9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856AE-4E66-447A-B3A8-FBB242FCB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6EFF3-0A5F-450D-9D1C-6DAB5C52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6920-BC8C-4C79-905B-DB6586EB691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C6B70-D197-4AD8-84A4-7A9353CD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91B0F-F9EA-44F2-A121-FC8474D9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A367-7CB1-4D5F-AA17-49B701E9B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8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E4DA-901D-4EA0-AE0B-005BAD7C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8C0C1-9126-4F13-9797-61DBCAF08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2CD74-FB44-4C19-9D70-8B130AC3C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ACCC7-8843-4D43-BCCF-9FBF8C29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6920-BC8C-4C79-905B-DB6586EB691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DC12D-58F5-4A2E-AF87-7369739A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D4F30-71EE-4798-BBDF-9D99A041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A367-7CB1-4D5F-AA17-49B701E9B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5FE17-1ACF-4B59-97EF-AB07EB31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481C0-CB74-4CF8-BAC5-DC9446511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5B794-2848-45A6-AB71-24CA2776E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A6920-BC8C-4C79-905B-DB6586EB691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E87E8-A67A-4643-9932-06DA5AAE0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BED83-10CF-4B9C-B159-AA7897268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9A367-7CB1-4D5F-AA17-49B701E9B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7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7E28D7-1175-4C5C-969B-63AECB7C79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2611" y="314504"/>
            <a:ext cx="4168637" cy="6228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35207D-3D1F-4CC8-B1BF-7829D183EA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599" y="3658057"/>
            <a:ext cx="1873482" cy="136310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9F65E1-03F8-4D6B-8212-90B565F2720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71868" y="3613504"/>
            <a:ext cx="2078914" cy="1302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8E23C1-3431-40F5-87F1-DCF3A8592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9927" y="5084207"/>
            <a:ext cx="2210051" cy="1302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2F7C16-F25D-4694-A664-0A93BE1D7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9121" y="454838"/>
            <a:ext cx="1828959" cy="14265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9A874D-9749-4AEC-88E7-0EEE2663B8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9543" y="5166680"/>
            <a:ext cx="2078914" cy="1302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0FFCAE-FEA6-49D4-A191-035C7B503F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9924" y="369452"/>
            <a:ext cx="2210052" cy="15119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DC6F36-124B-4503-8361-1C6452C341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34599" y="5166680"/>
            <a:ext cx="1873481" cy="13768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129280-73F6-4A87-9DAC-DFB2572236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94536" y="369452"/>
            <a:ext cx="2078916" cy="14936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6789A3-7BBE-436D-A4B8-C8BE4BD343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1867" y="2017653"/>
            <a:ext cx="2078915" cy="15241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CDCA9E-5B07-40C5-A91C-2E6196CF04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09924" y="3613504"/>
            <a:ext cx="2210054" cy="14707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A905C5-774D-4DB1-A331-839EDD20B7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93916" y="2000804"/>
            <a:ext cx="1828959" cy="14935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CBEE79A-53E7-4E45-ACDD-0DC2C1D26F9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45134" y="1917061"/>
            <a:ext cx="2210051" cy="151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0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varsha shanbhag mahajan</dc:creator>
  <cp:lastModifiedBy>varsha shanbhag mahajan</cp:lastModifiedBy>
  <cp:revision>10</cp:revision>
  <cp:lastPrinted>2018-06-11T11:11:34Z</cp:lastPrinted>
  <dcterms:created xsi:type="dcterms:W3CDTF">2018-06-11T09:17:53Z</dcterms:created>
  <dcterms:modified xsi:type="dcterms:W3CDTF">2018-06-11T11:16:35Z</dcterms:modified>
</cp:coreProperties>
</file>