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Berlin Museums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 Applied Data Science Specialization IBM</a:t>
            </a:r>
          </a:p>
        </p:txBody>
      </p:sp>
    </p:spTree>
    <p:extLst>
      <p:ext uri="{BB962C8B-B14F-4D97-AF65-F5344CB8AC3E}">
        <p14:creationId xmlns:p14="http://schemas.microsoft.com/office/powerpoint/2010/main" val="20390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aimed to help tourists who come to Berlin to find the Museums near to.</a:t>
            </a:r>
          </a:p>
        </p:txBody>
      </p:sp>
    </p:spTree>
    <p:extLst>
      <p:ext uri="{BB962C8B-B14F-4D97-AF65-F5344CB8AC3E}">
        <p14:creationId xmlns:p14="http://schemas.microsoft.com/office/powerpoint/2010/main" val="36971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Berlin there are many museums that you can visit and each one has special features and each Museum give you new experience. When a tourists come to Berlin he/she may not be able to decide which Museum he/she should visit first, especially if the time is limited.</a:t>
            </a:r>
          </a:p>
        </p:txBody>
      </p:sp>
    </p:spTree>
    <p:extLst>
      <p:ext uri="{BB962C8B-B14F-4D97-AF65-F5344CB8AC3E}">
        <p14:creationId xmlns:p14="http://schemas.microsoft.com/office/powerpoint/2010/main" val="16611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the </a:t>
            </a:r>
            <a:r>
              <a:rPr lang="en-US" dirty="0" err="1"/>
              <a:t>geojson</a:t>
            </a:r>
            <a:r>
              <a:rPr lang="en-US" dirty="0"/>
              <a:t> data for Berlin is required. </a:t>
            </a:r>
          </a:p>
          <a:p>
            <a:r>
              <a:rPr lang="en-US" dirty="0"/>
              <a:t>2- Then, analyzing the data using the Foursquare API. </a:t>
            </a:r>
          </a:p>
          <a:p>
            <a:r>
              <a:rPr lang="en-US" dirty="0"/>
              <a:t>3- Use clustering to identify each area and its category.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(From foursquare </a:t>
            </a:r>
            <a:r>
              <a:rPr lang="en-US" b="1" dirty="0" err="1"/>
              <a:t>json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554" y="2195133"/>
            <a:ext cx="502819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processed for Clustering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015" y="2336800"/>
            <a:ext cx="384394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methodology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Κ</a:t>
            </a:r>
            <a:r>
              <a:rPr lang="en-US" dirty="0"/>
              <a:t>-means clustering algorithm uses iterative refinement to produce a final result. The algorithm inputs are the number of clusters </a:t>
            </a:r>
            <a:r>
              <a:rPr lang="en-US" i="1" dirty="0"/>
              <a:t>Κ</a:t>
            </a:r>
            <a:r>
              <a:rPr lang="en-US" dirty="0"/>
              <a:t> and the data set. The data set is a collection of features for each data point. The algorithms starts with initial estimates for the </a:t>
            </a:r>
            <a:r>
              <a:rPr lang="en-US" i="1" dirty="0"/>
              <a:t>Κ </a:t>
            </a:r>
            <a:r>
              <a:rPr lang="en-US" dirty="0"/>
              <a:t>centroids, which can either be randomly generated or randomly selected from the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sym typeface="+mn-ea"/>
              </a:rPr>
              <a:t>Conclusion</a:t>
            </a:r>
            <a:endParaRPr lang="en-US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using </a:t>
            </a:r>
            <a:r>
              <a:rPr lang="en-US" dirty="0" err="1"/>
              <a:t>Foursqaure</a:t>
            </a:r>
            <a:r>
              <a:rPr lang="en-US" dirty="0"/>
              <a:t> data set I have successfully created a way to know all the location information handy</a:t>
            </a:r>
            <a:r>
              <a:rPr lang="en-US"/>
              <a:t>, </a:t>
            </a:r>
            <a:r>
              <a:rPr lang="en-US" smtClean="0"/>
              <a:t>venues </a:t>
            </a:r>
            <a:r>
              <a:rPr lang="en-US" dirty="0"/>
              <a:t>are easily accessible using data science methodology.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264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156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Berlin Museums </vt:lpstr>
      <vt:lpstr>Aim </vt:lpstr>
      <vt:lpstr>Problem Description</vt:lpstr>
      <vt:lpstr>Objectives</vt:lpstr>
      <vt:lpstr>Dataset (From foursquare json) </vt:lpstr>
      <vt:lpstr>Data set processed for Clustering</vt:lpstr>
      <vt:lpstr>K-Means methodology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Museums </dc:title>
  <dc:creator>Shiyar David</dc:creator>
  <cp:lastModifiedBy>Shiyar David</cp:lastModifiedBy>
  <cp:revision>1</cp:revision>
  <dcterms:created xsi:type="dcterms:W3CDTF">2018-11-30T12:08:42Z</dcterms:created>
  <dcterms:modified xsi:type="dcterms:W3CDTF">2018-11-30T12:12:29Z</dcterms:modified>
</cp:coreProperties>
</file>