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37B2-78B9-8C79-2D68-27759A46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9018B-4F3E-F004-863F-5B8DD60F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637DE-8070-983E-2B0F-A0A0C6E8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74A76-E75E-B3BD-AA0F-7E7060A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DA6D-687B-A5A3-DCCA-9ECD4F6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5826-785D-24F9-8849-5A4627F1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184AC-0FF6-B1FB-423F-8B39716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5DC59-F198-0911-320B-3FB5F1C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F6085-089A-0D84-9940-5EE03C18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AB1BE-D12A-D748-FA38-E3AA8989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5E492-12FE-1ACD-4922-A84D42FA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B5D53-0D6C-FD85-714E-789DE98B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A3ECF-C0BE-6754-58BB-8C43A5AB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BB0B8-FD28-13F1-CAFE-86B3F89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771D1-4835-8696-9D62-269B726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2604-EEF3-DE6E-A926-76BFC57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6B35-8F49-F019-2044-3554AB11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D67F7-D29D-334D-1104-DF8928F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8A6C-C4B4-8C07-D925-74B47100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6206-484B-DB01-3BD6-AA087C5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773B-649F-4341-6ADA-2272F24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F2241-3B12-EC44-31E1-0A31431E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06EB-B92D-DC8F-5315-BDA9075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4596E-4FE3-81C5-4E89-75F42E6D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D61-35DD-1BB7-9C63-1EC33F11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CDE9-BB07-2D59-1F2F-F732191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CDB32-CB51-9CE7-C573-6DEF3815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08216-E7EC-F8C4-9FF8-032EFF3D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A9C1-68F2-0E83-181D-75C83DC8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7B959-0DA9-4FE2-CAFD-8AF95442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D78CF-E326-E608-8AF6-3D503B6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8F9-C3B4-1138-75CA-F69514D0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3CA9B-6745-11E7-96BF-30A9DE3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CA27E-F1F7-F860-EBCD-6A261FA0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4F284-CEFC-2053-29B1-BD9DEEF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2CED8-E775-9686-FA08-360D7BCB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DAE48-AC18-F130-7A8A-BD996A9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7D25AB-007E-62DC-DD80-FEBF709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CC201B-2A0E-E4DD-DE2E-A79EAA6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A416-F817-72FF-EC0F-D6AD375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16561-8522-E26C-C0D4-27CA93FE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EC81A-1E0C-9451-B75B-56A028D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9CCF5-A6DC-0AFC-8AE3-6C662686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6CF28-6E05-9E0C-F48B-176E1394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97D25-7CF7-FDB3-D9CA-3CF7F9A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5CB72-C482-02C3-5A41-9AF90CB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628E-73C3-AA94-7859-E68BC89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EB6A7-72AC-DD0F-FDB4-031D8D47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2C0BD-C60A-C5DB-F691-EAD93916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8D3E-9AAF-ACCD-C2C2-525C6584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9520-0C4B-1C72-FC95-D484A33F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C35CC-C019-7EB6-5E39-D72F83A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9F89-7C27-041A-5274-E33D29F3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9EB9B-FE2C-328D-CF00-0750C74E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5BF00-4833-6FFA-C9A5-FFB3A616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78D0C-A196-C4F8-D339-BE5DE222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D7C35-4E48-B1CF-68EF-15D3342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1D72F-F1E9-2F2B-CB61-8D3A2BF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DC300-3309-83D4-4BE5-1D088517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68D76-A6F7-238E-4453-71BF24E8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205A-CFDE-ADB5-DC04-5AA313F0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9BFE-9A4E-455C-9318-9432F7BAB5B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3AD60-CBFB-FC23-C901-6B88D89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81D-E5EE-5263-491C-AA61018A7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1BF292-1B0D-4D32-A109-1306BE14947D}"/>
              </a:ext>
            </a:extLst>
          </p:cNvPr>
          <p:cNvGrpSpPr/>
          <p:nvPr/>
        </p:nvGrpSpPr>
        <p:grpSpPr>
          <a:xfrm>
            <a:off x="1070341" y="184705"/>
            <a:ext cx="7766181" cy="6488590"/>
            <a:chOff x="1070341" y="184705"/>
            <a:chExt cx="7766181" cy="6488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222C4A1-AED4-4476-B76C-6ECAC4E6D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78" y="184705"/>
              <a:ext cx="5481044" cy="64885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825CC76-4D6E-46F8-A116-4C51BB12F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1" y="2123978"/>
              <a:ext cx="3527246" cy="23995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3579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17</cp:revision>
  <dcterms:created xsi:type="dcterms:W3CDTF">2022-12-25T02:12:34Z</dcterms:created>
  <dcterms:modified xsi:type="dcterms:W3CDTF">2024-05-09T07:04:08Z</dcterms:modified>
</cp:coreProperties>
</file>