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C5421-CF86-47C8-A2F1-8A4177AF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DE6936-8F76-4AF5-8974-7EAE3A99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86C4-15A6-45DE-8B82-BF4A7270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26C80-9C14-410B-885A-44FDCDD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45B6-1A31-44F9-AC24-C97DC0D7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258E-9C76-4B78-8A23-F5FA380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E2A3A-D985-459F-B0D6-4BF01298B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9CBAA-66F3-4844-A604-4100C1FE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CFC08-3DE9-4E90-8CA2-D3BD7371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740B-98B1-4954-AAC0-9BB9413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A1565-F816-496A-9DB1-D8228ABA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A0BBE-CD38-4EB9-807D-2A1FFA70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CC0E-4837-498F-93F7-A228A642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94C3C-62C6-45C5-8445-205C1A66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E2929-1165-4EED-A8EB-6CE5865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FA03-E1EE-492B-AA3A-720A1292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A677F-5A8A-4F7C-830F-2313582D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83FE7-864C-419F-B98B-255B84C4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3169-3900-45D5-9548-F2C3DBF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6F0FB-0D55-4B0F-AD90-6CFFA5FD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550F1-9847-4C36-AF6A-4F4ABA6B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BDAD9-A54D-40D7-A9F2-582D335C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87DEA-6C8B-4FB6-96DC-C41C177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5B71-B010-40E7-84BE-9B1DFA5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61CD-6A7E-4470-9C5F-E9C3DE5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19A9-58F6-499D-8320-34DBE47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31FE0-6B7F-46AB-99CA-2961D8F99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0F15A-CE7A-4A49-9588-C9206391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5DDCD-847F-4338-B8F8-B011FBDF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825B5-4310-4E54-BFA9-26AAB03E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FFBBC-7AD2-4954-A598-43816EB6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3B27-5579-49DA-ABAB-9B762F55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43061-1DD9-469E-9133-95BA8375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36884-369D-4BE7-8810-CA928E9F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8965A-E45C-4C57-A93C-B99C891B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B3CE44-1D38-432F-BDF6-3C20572EB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FD9DF3-CB4B-447D-BB65-BDDAB6F8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46E078-2E68-4B0D-903D-0986A383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9777C0-F70B-44D5-9A91-DA7ED23B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DF73B-1014-408F-A9B3-8B0F0B36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AA33F-7106-4A1F-8868-0AE14E6B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56D0A7-CADD-4DD8-AC70-099CE524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AB56F8-8091-4A66-9DE5-012DDCA0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80EC5E-9DFF-47EB-AD9C-94B4C2D7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456F0-A3E3-42FE-9D53-106C6725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20C6-1AD4-4EB0-A569-C46D03D9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5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F2AC-2576-49B0-B060-FE51D8C0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4828-E16C-4559-AD38-BCD9FD25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361FA-47D7-4043-ABE1-6FE57B94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173DF-9A9A-4DB4-95F8-AC97D127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E657F-89BC-4C86-8FF4-B52644A6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C1C0B-1FC2-4AF9-B94C-0E3BEF7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CB5A-9DE7-451D-B630-73C1A95A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53637-5D2A-472F-A7F2-F9A624EB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FFFCA-3640-4720-B65E-9F3CBB6C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46318-2139-48DA-AD2D-FEA80F54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48852-7E9D-47DC-8946-B4C58E0B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A0286-1876-4B22-A630-58D743F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5C0E6-73DF-4CF0-BE80-8F6E1006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C62E5-5368-4B96-92DE-CDB0B955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3FCD-BB52-46CA-B4F6-017211F0E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933-14CC-4518-83E2-1B7FE855E45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50B4D-E102-467C-BE88-70AE0D14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B2AE-DA4D-40F3-BF25-0F25EB0A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DF5C-DC14-4EB9-944B-0A6AC4AE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releases/tag/llvmorg-14.0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2656-C3E9-4930-A6B5-3FCE668D7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26567-8BA0-4A5B-A7C7-4E729CAC2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2C742-9867-4811-ADB4-BCCE3E9B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C7CFA-2C10-4EFC-B7E3-7AAF5169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为每个</a:t>
            </a:r>
            <a:r>
              <a:rPr lang="en-US" altLang="zh-CN" dirty="0"/>
              <a:t>AST</a:t>
            </a:r>
            <a:r>
              <a:rPr lang="zh-CN" altLang="en-US" dirty="0"/>
              <a:t>类增加用于生成</a:t>
            </a:r>
            <a:r>
              <a:rPr lang="en-US" altLang="zh-CN" dirty="0"/>
              <a:t>IR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zh-CN" altLang="en-US" dirty="0"/>
              <a:t>常量生成：</a:t>
            </a:r>
            <a:r>
              <a:rPr lang="en-US" altLang="zh-CN" dirty="0" err="1"/>
              <a:t>ConstantFP</a:t>
            </a:r>
            <a:r>
              <a:rPr lang="en-US" altLang="zh-CN" dirty="0"/>
              <a:t>::get()</a:t>
            </a:r>
          </a:p>
          <a:p>
            <a:r>
              <a:rPr lang="zh-CN" altLang="en-US" dirty="0"/>
              <a:t>一些基本操作生成：</a:t>
            </a:r>
            <a:r>
              <a:rPr lang="en-US" altLang="zh-CN" dirty="0" err="1"/>
              <a:t>Builder.CreateFxxx</a:t>
            </a:r>
            <a:r>
              <a:rPr lang="en-US" altLang="zh-CN" dirty="0"/>
              <a:t>()</a:t>
            </a:r>
            <a:r>
              <a:rPr lang="zh-CN" altLang="en-US" dirty="0"/>
              <a:t>（</a:t>
            </a:r>
            <a:r>
              <a:rPr lang="en-US" altLang="zh-CN" dirty="0"/>
              <a:t>xxx</a:t>
            </a:r>
            <a:r>
              <a:rPr lang="zh-CN" altLang="en-US" dirty="0"/>
              <a:t>表示基本操作的名称如</a:t>
            </a:r>
            <a:r>
              <a:rPr lang="en-US" altLang="zh-CN" dirty="0"/>
              <a:t>Add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65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2D502-8805-4363-838A-8666894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7FB78-432C-466E-B975-84F961E8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函数生成：首先获得函数的类型</a:t>
            </a:r>
            <a:r>
              <a:rPr lang="en-US" altLang="zh-CN" dirty="0"/>
              <a:t>ft</a:t>
            </a:r>
            <a:r>
              <a:rPr lang="zh-CN" altLang="en-US" dirty="0"/>
              <a:t>，</a:t>
            </a:r>
            <a:r>
              <a:rPr lang="en-US" altLang="zh-CN" dirty="0"/>
              <a:t>ft=</a:t>
            </a:r>
            <a:r>
              <a:rPr lang="en-US" altLang="zh-CN" dirty="0" err="1"/>
              <a:t>TypeBuilder</a:t>
            </a:r>
            <a:r>
              <a:rPr lang="en-US" altLang="zh-CN" dirty="0"/>
              <a:t>&lt;int(int, int), false&gt;::get(context);</a:t>
            </a:r>
            <a:r>
              <a:rPr lang="zh-CN" altLang="en-US" dirty="0"/>
              <a:t>或者</a:t>
            </a:r>
            <a:r>
              <a:rPr lang="en-US" altLang="zh-CN" dirty="0"/>
              <a:t>ft=</a:t>
            </a:r>
            <a:r>
              <a:rPr lang="en-US" altLang="zh-CN" dirty="0" err="1"/>
              <a:t>FunctionType</a:t>
            </a:r>
            <a:r>
              <a:rPr lang="en-US" altLang="zh-CN" dirty="0"/>
              <a:t>::get(</a:t>
            </a:r>
            <a:r>
              <a:rPr lang="en-US" altLang="zh-CN" dirty="0" err="1"/>
              <a:t>returnType</a:t>
            </a:r>
            <a:r>
              <a:rPr lang="en-US" altLang="zh-CN" dirty="0"/>
              <a:t>, </a:t>
            </a:r>
            <a:r>
              <a:rPr lang="en-US" altLang="zh-CN" dirty="0" err="1"/>
              <a:t>functionArgs</a:t>
            </a:r>
            <a:r>
              <a:rPr lang="en-US" altLang="zh-CN" dirty="0"/>
              <a:t>, </a:t>
            </a:r>
            <a:r>
              <a:rPr lang="en-US" altLang="zh-CN" dirty="0" err="1"/>
              <a:t>isVarArg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然后利用获得的</a:t>
            </a:r>
            <a:r>
              <a:rPr lang="en-US" altLang="zh-CN" dirty="0"/>
              <a:t>ft</a:t>
            </a:r>
            <a:r>
              <a:rPr lang="zh-CN" altLang="en-US" dirty="0"/>
              <a:t>去生成函数</a:t>
            </a:r>
            <a:r>
              <a:rPr lang="en-US" altLang="zh-CN" dirty="0"/>
              <a:t>Function *f = Function::Create(ft, Function::</a:t>
            </a:r>
            <a:r>
              <a:rPr lang="en-US" altLang="zh-CN" dirty="0" err="1"/>
              <a:t>ExternalLinkage</a:t>
            </a:r>
            <a:r>
              <a:rPr lang="en-US" altLang="zh-CN" dirty="0"/>
              <a:t>, </a:t>
            </a:r>
            <a:r>
              <a:rPr lang="en-US" altLang="zh-CN" dirty="0" err="1"/>
              <a:t>FunctionName,Module</a:t>
            </a:r>
            <a:r>
              <a:rPr lang="en-US" altLang="zh-CN" dirty="0"/>
              <a:t>*);</a:t>
            </a:r>
          </a:p>
          <a:p>
            <a:pPr lvl="1"/>
            <a:r>
              <a:rPr lang="zh-CN" altLang="en-US" dirty="0"/>
              <a:t>之后添加函数定义，通过创建基本块对象</a:t>
            </a:r>
            <a:r>
              <a:rPr lang="en-US" altLang="zh-CN" dirty="0"/>
              <a:t>bb</a:t>
            </a:r>
            <a:r>
              <a:rPr lang="zh-CN" altLang="en-US" dirty="0"/>
              <a:t>，将</a:t>
            </a:r>
            <a:r>
              <a:rPr lang="en-US" altLang="zh-CN" dirty="0"/>
              <a:t>bb</a:t>
            </a:r>
            <a:r>
              <a:rPr lang="zh-CN" altLang="en-US" dirty="0"/>
              <a:t>插入函数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 err="1"/>
              <a:t>BasicBlock</a:t>
            </a:r>
            <a:r>
              <a:rPr lang="en-US" altLang="zh-CN" dirty="0"/>
              <a:t> *bb = </a:t>
            </a:r>
            <a:r>
              <a:rPr lang="en-US" altLang="zh-CN" dirty="0" err="1"/>
              <a:t>BasicBlock</a:t>
            </a:r>
            <a:r>
              <a:rPr lang="en-US" altLang="zh-CN" dirty="0"/>
              <a:t>::Create(</a:t>
            </a:r>
            <a:r>
              <a:rPr lang="en-US" altLang="zh-CN" dirty="0" err="1"/>
              <a:t>getGlobalContext</a:t>
            </a:r>
            <a:r>
              <a:rPr lang="en-US" altLang="zh-CN" dirty="0"/>
              <a:t>(), </a:t>
            </a:r>
            <a:r>
              <a:rPr lang="en-US" altLang="zh-CN" dirty="0" err="1"/>
              <a:t>BlockName</a:t>
            </a:r>
            <a:r>
              <a:rPr lang="en-US" altLang="zh-CN" dirty="0"/>
              <a:t>, f); </a:t>
            </a:r>
            <a:r>
              <a:rPr lang="en-US" altLang="zh-CN" dirty="0" err="1"/>
              <a:t>Builder.SetInsertPoint</a:t>
            </a:r>
            <a:r>
              <a:rPr lang="en-US" altLang="zh-CN" dirty="0"/>
              <a:t>(BB);</a:t>
            </a:r>
          </a:p>
          <a:p>
            <a:pPr lvl="1"/>
            <a:r>
              <a:rPr lang="zh-CN" altLang="en-US" dirty="0"/>
              <a:t>最后通过</a:t>
            </a:r>
            <a:r>
              <a:rPr lang="en-US" altLang="zh-CN" dirty="0"/>
              <a:t>Builder</a:t>
            </a:r>
            <a:r>
              <a:rPr lang="zh-CN" altLang="en-US" dirty="0"/>
              <a:t>向</a:t>
            </a:r>
            <a:r>
              <a:rPr lang="en-US" altLang="zh-CN" dirty="0"/>
              <a:t>bb</a:t>
            </a:r>
            <a:r>
              <a:rPr lang="zh-CN" altLang="en-US" dirty="0"/>
              <a:t>中插入指令即可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CD21-8776-44E7-82F5-B07703ED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下的安装（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E988A-4AC8-4373-8120-FB6034A1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clone 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生成，生成器选择</a:t>
            </a:r>
            <a:r>
              <a:rPr lang="en-US" altLang="zh-CN" dirty="0"/>
              <a:t>Visual Studio</a:t>
            </a:r>
            <a:r>
              <a:rPr lang="zh-CN" altLang="en-US" dirty="0"/>
              <a:t>，可以生成</a:t>
            </a:r>
            <a:r>
              <a:rPr lang="en-US" altLang="zh-CN" dirty="0"/>
              <a:t>VS</a:t>
            </a:r>
            <a:r>
              <a:rPr lang="zh-CN" altLang="en-US" dirty="0"/>
              <a:t>的解决方案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CMake</a:t>
            </a:r>
            <a:r>
              <a:rPr lang="zh-CN" altLang="en-US" dirty="0"/>
              <a:t>，</a:t>
            </a:r>
            <a:r>
              <a:rPr lang="en-US" altLang="zh-CN" dirty="0"/>
              <a:t>GCC</a:t>
            </a:r>
            <a:r>
              <a:rPr lang="zh-CN" altLang="en-US" dirty="0"/>
              <a:t>，</a:t>
            </a:r>
            <a:r>
              <a:rPr lang="en-US" altLang="zh-CN" dirty="0"/>
              <a:t>Visual Studio</a:t>
            </a:r>
            <a:r>
              <a:rPr lang="zh-CN" altLang="en-US" dirty="0"/>
              <a:t>，</a:t>
            </a:r>
            <a:r>
              <a:rPr lang="en-US" altLang="zh-CN" dirty="0" err="1"/>
              <a:t>zlib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GNU Make</a:t>
            </a:r>
          </a:p>
          <a:p>
            <a:r>
              <a:rPr lang="zh-CN" altLang="en-US" dirty="0"/>
              <a:t>生成完毕后在</a:t>
            </a:r>
            <a:r>
              <a:rPr lang="en-US" altLang="zh-CN" dirty="0" err="1"/>
              <a:t>cmake</a:t>
            </a:r>
            <a:r>
              <a:rPr lang="zh-CN" altLang="en-US" dirty="0"/>
              <a:t>生成的</a:t>
            </a:r>
            <a:r>
              <a:rPr lang="en-US" altLang="zh-CN" dirty="0"/>
              <a:t>VS</a:t>
            </a:r>
            <a:r>
              <a:rPr lang="zh-CN" altLang="en-US" dirty="0"/>
              <a:t>解决方案中去进行</a:t>
            </a:r>
            <a:r>
              <a:rPr lang="en-US" altLang="zh-CN" dirty="0"/>
              <a:t>INSTALL</a:t>
            </a:r>
            <a:r>
              <a:rPr lang="zh-CN" altLang="en-US" dirty="0"/>
              <a:t>这个解决方案的生成（但我生成失败了，原因不明）</a:t>
            </a:r>
            <a:endParaRPr lang="en-US" altLang="zh-CN" dirty="0"/>
          </a:p>
          <a:p>
            <a:r>
              <a:rPr lang="zh-CN" altLang="en-US" dirty="0"/>
              <a:t>修正：使用下面的命令生成的</a:t>
            </a:r>
            <a:r>
              <a:rPr lang="en-US" altLang="zh-CN" dirty="0"/>
              <a:t>VS</a:t>
            </a:r>
            <a:r>
              <a:rPr lang="zh-CN" altLang="en-US" dirty="0"/>
              <a:t>解决方案可以成功生成</a:t>
            </a:r>
            <a:r>
              <a:rPr lang="en-US" altLang="zh-CN" dirty="0"/>
              <a:t>install</a:t>
            </a:r>
            <a:r>
              <a:rPr lang="zh-CN" altLang="en-US" dirty="0"/>
              <a:t>那个解决方案，虽然仍然报了很多</a:t>
            </a:r>
            <a:r>
              <a:rPr lang="en-US" altLang="zh-CN" dirty="0"/>
              <a:t>warning</a:t>
            </a:r>
            <a:r>
              <a:rPr lang="zh-CN" altLang="en-US" dirty="0"/>
              <a:t>：</a:t>
            </a:r>
            <a:r>
              <a:rPr lang="en-US" altLang="zh-CN" dirty="0" err="1"/>
              <a:t>cmake</a:t>
            </a:r>
            <a:r>
              <a:rPr lang="en-US" altLang="zh-CN" dirty="0"/>
              <a:t> -DLLVM_ENABLE_PROJECTS=clang -G "Visual Studio 16" -A x64 -</a:t>
            </a:r>
            <a:r>
              <a:rPr lang="en-US" altLang="zh-CN" dirty="0" err="1"/>
              <a:t>Thost</a:t>
            </a:r>
            <a:r>
              <a:rPr lang="en-US" altLang="zh-CN" dirty="0"/>
              <a:t>=x64 ..\</a:t>
            </a:r>
            <a:r>
              <a:rPr lang="en-US" altLang="zh-CN" dirty="0" err="1"/>
              <a:t>llvm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9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B2438-13C4-4410-8F0F-FE03D820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下的安装（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FE1A1-1C28-40F2-B8B0-E5BB5C6C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Release LLVM 14.0.0 · </a:t>
            </a:r>
            <a:r>
              <a:rPr lang="en-US" altLang="zh-CN" dirty="0" err="1">
                <a:hlinkClick r:id="rId2"/>
              </a:rPr>
              <a:t>llvm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llvm</a:t>
            </a:r>
            <a:r>
              <a:rPr lang="en-US" altLang="zh-CN" dirty="0">
                <a:hlinkClick r:id="rId2"/>
              </a:rPr>
              <a:t>-project (github.com)</a:t>
            </a:r>
            <a:endParaRPr lang="en-US" altLang="zh-CN" dirty="0"/>
          </a:p>
          <a:p>
            <a:r>
              <a:rPr lang="zh-CN" altLang="en-US" dirty="0"/>
              <a:t>在上面的网址下载对应自己系统的安装程序</a:t>
            </a:r>
            <a:endParaRPr lang="en-US" altLang="zh-CN" dirty="0"/>
          </a:p>
          <a:p>
            <a:r>
              <a:rPr lang="zh-CN" altLang="en-US" dirty="0"/>
              <a:t>可以正确安装</a:t>
            </a:r>
            <a:r>
              <a:rPr lang="en-US" altLang="zh-CN" dirty="0"/>
              <a:t>Clang</a:t>
            </a:r>
            <a:r>
              <a:rPr lang="zh-CN" altLang="en-US" dirty="0"/>
              <a:t>和</a:t>
            </a:r>
            <a:r>
              <a:rPr lang="en-US" altLang="zh-CN" dirty="0"/>
              <a:t>LLVM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7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656AD-9F42-4D91-89DE-50A23F3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1BB-6147-4E48-BDAA-C8DC23C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查看语法树</a:t>
            </a:r>
            <a:r>
              <a:rPr lang="en-US" altLang="zh-CN" dirty="0"/>
              <a:t>: clang -</a:t>
            </a:r>
            <a:r>
              <a:rPr lang="en-US" altLang="zh-CN" dirty="0" err="1"/>
              <a:t>Xclang</a:t>
            </a:r>
            <a:r>
              <a:rPr lang="en-US" altLang="zh-CN" dirty="0"/>
              <a:t> -</a:t>
            </a:r>
            <a:r>
              <a:rPr lang="en-US" altLang="zh-CN" dirty="0" err="1"/>
              <a:t>ast</a:t>
            </a:r>
            <a:r>
              <a:rPr lang="en-US" altLang="zh-CN" dirty="0"/>
              <a:t>-dump -</a:t>
            </a:r>
            <a:r>
              <a:rPr lang="en-US" altLang="zh-CN" dirty="0" err="1"/>
              <a:t>fsyntax</a:t>
            </a:r>
            <a:r>
              <a:rPr lang="en-US" altLang="zh-CN" dirty="0"/>
              <a:t>-only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LLVM IR: </a:t>
            </a:r>
            <a:r>
              <a:rPr lang="pt-BR" altLang="zh-CN" dirty="0"/>
              <a:t>clang -S -emit-llvm test.c</a:t>
            </a:r>
          </a:p>
          <a:p>
            <a:r>
              <a:rPr lang="zh-CN" altLang="en-US" dirty="0"/>
              <a:t>优化</a:t>
            </a:r>
            <a:r>
              <a:rPr lang="en-US" altLang="zh-CN" dirty="0"/>
              <a:t>: </a:t>
            </a:r>
            <a:r>
              <a:rPr lang="pt-BR" altLang="zh-CN" dirty="0"/>
              <a:t>opt test.ll -S -O3</a:t>
            </a:r>
          </a:p>
          <a:p>
            <a:r>
              <a:rPr lang="zh-CN" altLang="en-US" dirty="0"/>
              <a:t>生成汇编代码</a:t>
            </a:r>
            <a:r>
              <a:rPr lang="en-US" altLang="zh-CN" dirty="0"/>
              <a:t>: </a:t>
            </a:r>
            <a:r>
              <a:rPr lang="en-US" altLang="zh-CN" dirty="0" err="1"/>
              <a:t>llc</a:t>
            </a:r>
            <a:r>
              <a:rPr lang="en-US" altLang="zh-CN" dirty="0"/>
              <a:t> </a:t>
            </a:r>
            <a:r>
              <a:rPr lang="en-US" altLang="zh-CN" dirty="0" err="1"/>
              <a:t>test.ll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44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D6A55-613D-42C5-91F0-E95425D9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3C691-B46A-4D96-A6B1-242C14DE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err="1"/>
              <a:t>llvm</a:t>
            </a:r>
            <a:r>
              <a:rPr lang="en-US" altLang="zh-CN" dirty="0"/>
              <a:t>-as —— LLVM</a:t>
            </a:r>
            <a:r>
              <a:rPr lang="zh-CN" altLang="en-US" dirty="0"/>
              <a:t>汇编器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en-US" altLang="zh-CN" dirty="0" err="1"/>
              <a:t>llvm</a:t>
            </a:r>
            <a:r>
              <a:rPr lang="en-US" altLang="zh-CN" dirty="0"/>
              <a:t>-dis —— LLVM</a:t>
            </a:r>
            <a:r>
              <a:rPr lang="zh-CN" altLang="en-US" dirty="0"/>
              <a:t>反汇编器</a:t>
            </a:r>
            <a:endParaRPr lang="en-US" altLang="zh-CN" dirty="0"/>
          </a:p>
          <a:p>
            <a:r>
              <a:rPr lang="en-US" altLang="zh-CN" dirty="0"/>
              <a:t>1.3 opt —— LLVM</a:t>
            </a:r>
            <a:r>
              <a:rPr lang="zh-CN" altLang="en-US" dirty="0"/>
              <a:t>优化器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en-US" altLang="zh-CN" dirty="0" err="1"/>
              <a:t>llc</a:t>
            </a:r>
            <a:r>
              <a:rPr lang="en-US" altLang="zh-CN" dirty="0"/>
              <a:t> —— LLVM</a:t>
            </a:r>
            <a:r>
              <a:rPr lang="zh-CN" altLang="en-US" dirty="0"/>
              <a:t>静态编译器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en-US" altLang="zh-CN" dirty="0" err="1"/>
              <a:t>lli</a:t>
            </a:r>
            <a:r>
              <a:rPr lang="en-US" altLang="zh-CN" dirty="0"/>
              <a:t> —— </a:t>
            </a:r>
            <a:r>
              <a:rPr lang="zh-CN" altLang="en-US" dirty="0"/>
              <a:t>直接从</a:t>
            </a:r>
            <a:r>
              <a:rPr lang="en-US" altLang="zh-CN" dirty="0"/>
              <a:t>LLVM</a:t>
            </a:r>
            <a:r>
              <a:rPr lang="zh-CN" altLang="en-US" dirty="0"/>
              <a:t>字节码执行程序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en-US" altLang="zh-CN" dirty="0" err="1"/>
              <a:t>llvm</a:t>
            </a:r>
            <a:r>
              <a:rPr lang="en-US" altLang="zh-CN" dirty="0"/>
              <a:t>-link —— LLVM</a:t>
            </a:r>
            <a:r>
              <a:rPr lang="zh-CN" altLang="en-US" dirty="0"/>
              <a:t>字节码链接器</a:t>
            </a:r>
          </a:p>
        </p:txBody>
      </p:sp>
    </p:spTree>
    <p:extLst>
      <p:ext uri="{BB962C8B-B14F-4D97-AF65-F5344CB8AC3E}">
        <p14:creationId xmlns:p14="http://schemas.microsoft.com/office/powerpoint/2010/main" val="19922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67B58-FE45-4911-988C-25DE7F32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LLVM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9956E-89A2-4DCA-9852-F9CABC1F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antlr</a:t>
            </a:r>
            <a:r>
              <a:rPr lang="zh-CN" altLang="en-US" dirty="0"/>
              <a:t>进行词法语法分析</a:t>
            </a:r>
            <a:endParaRPr lang="en-US" altLang="zh-CN" dirty="0"/>
          </a:p>
          <a:p>
            <a:r>
              <a:rPr lang="zh-CN" altLang="en-US" dirty="0"/>
              <a:t>自定义</a:t>
            </a:r>
            <a:r>
              <a:rPr lang="en-US" altLang="zh-CN" dirty="0"/>
              <a:t>Visitor</a:t>
            </a:r>
            <a:r>
              <a:rPr lang="zh-CN" altLang="en-US" dirty="0"/>
              <a:t>遍历生成</a:t>
            </a:r>
            <a:r>
              <a:rPr lang="en-US" altLang="zh-CN" dirty="0"/>
              <a:t>AST</a:t>
            </a:r>
            <a:r>
              <a:rPr lang="zh-CN" altLang="en-US" dirty="0"/>
              <a:t>并填充符号表</a:t>
            </a:r>
            <a:endParaRPr lang="en-US" altLang="zh-CN" dirty="0"/>
          </a:p>
          <a:p>
            <a:r>
              <a:rPr lang="zh-CN" altLang="en-US" dirty="0"/>
              <a:t>使用符号表和</a:t>
            </a:r>
            <a:r>
              <a:rPr lang="en-US" altLang="zh-CN" dirty="0"/>
              <a:t>AST</a:t>
            </a:r>
            <a:r>
              <a:rPr lang="zh-CN" altLang="en-US" dirty="0"/>
              <a:t>生成</a:t>
            </a:r>
            <a:r>
              <a:rPr lang="en-US" altLang="zh-CN" dirty="0"/>
              <a:t>LLVM IR</a:t>
            </a:r>
          </a:p>
          <a:p>
            <a:r>
              <a:rPr lang="zh-CN" altLang="en-US" dirty="0"/>
              <a:t>事实上我们只关注最后一步，关于如何从</a:t>
            </a:r>
            <a:r>
              <a:rPr lang="en-US" altLang="zh-CN" dirty="0"/>
              <a:t>AST</a:t>
            </a:r>
            <a:r>
              <a:rPr lang="zh-CN" altLang="en-US" dirty="0"/>
              <a:t>到</a:t>
            </a:r>
            <a:r>
              <a:rPr lang="en-US" altLang="zh-CN" dirty="0"/>
              <a:t>LLVM IR</a:t>
            </a:r>
          </a:p>
        </p:txBody>
      </p:sp>
    </p:spTree>
    <p:extLst>
      <p:ext uri="{BB962C8B-B14F-4D97-AF65-F5344CB8AC3E}">
        <p14:creationId xmlns:p14="http://schemas.microsoft.com/office/powerpoint/2010/main" val="1320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6E62-7EB9-4F12-AF31-B2734F73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5161A-81AA-47E2-9CC5-315ECAEB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定义在“</a:t>
            </a:r>
            <a:r>
              <a:rPr lang="en-US" altLang="zh-CN" dirty="0" err="1"/>
              <a:t>llvm</a:t>
            </a:r>
            <a:r>
              <a:rPr lang="en-US" altLang="zh-CN" dirty="0"/>
              <a:t>/IR/</a:t>
            </a:r>
            <a:r>
              <a:rPr lang="zh-CN" altLang="en-US" dirty="0"/>
              <a:t>”下</a:t>
            </a:r>
            <a:endParaRPr lang="en-US" altLang="zh-CN" dirty="0"/>
          </a:p>
          <a:p>
            <a:r>
              <a:rPr lang="en-US" altLang="zh-CN" dirty="0" err="1"/>
              <a:t>llvm</a:t>
            </a:r>
            <a:r>
              <a:rPr lang="en-US" altLang="zh-CN" dirty="0"/>
              <a:t>::Module </a:t>
            </a:r>
            <a:r>
              <a:rPr lang="zh-CN" altLang="en-US" b="0" i="0" dirty="0">
                <a:solidFill>
                  <a:srgbClr val="303031"/>
                </a:solidFill>
                <a:effectLst/>
                <a:latin typeface="source sans"/>
              </a:rPr>
              <a:t>类是用于存储代码的顶级容器，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对应于编译前端的每个翻译单元，</a:t>
            </a:r>
            <a:r>
              <a:rPr lang="zh-CN" altLang="en-US" b="0" i="0" dirty="0">
                <a:solidFill>
                  <a:srgbClr val="303031"/>
                </a:solidFill>
                <a:effectLst/>
                <a:latin typeface="source sans"/>
              </a:rPr>
              <a:t>它提供了定义函数和全局变量的方法，拥有迭代器，可以产生、查找全局变量、函数，并进行一定操作。</a:t>
            </a:r>
            <a:endParaRPr lang="en-US" altLang="zh-CN" b="0" i="0" dirty="0">
              <a:solidFill>
                <a:srgbClr val="303031"/>
              </a:solidFill>
              <a:effectLst/>
              <a:latin typeface="source sans"/>
            </a:endParaRPr>
          </a:p>
          <a:p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IRBuilder</a:t>
            </a:r>
            <a:r>
              <a:rPr lang="en-US" altLang="zh-CN" dirty="0"/>
              <a:t> </a:t>
            </a:r>
            <a:r>
              <a:rPr lang="zh-CN" altLang="en-US" dirty="0"/>
              <a:t>提供了生成</a:t>
            </a:r>
            <a:r>
              <a:rPr lang="en-US" altLang="zh-CN" dirty="0"/>
              <a:t>LLVM</a:t>
            </a:r>
            <a:r>
              <a:rPr lang="zh-CN" altLang="en-US" dirty="0"/>
              <a:t>指令的方法，构造时需要基本块或上下文或指令，它提供了一个统一的 </a:t>
            </a:r>
            <a:r>
              <a:rPr lang="en-US" altLang="zh-CN" dirty="0"/>
              <a:t>API</a:t>
            </a:r>
            <a:r>
              <a:rPr lang="zh-CN" altLang="en-US" dirty="0"/>
              <a:t>，用于创建指令并将其插入到基本块中：无论是在 </a:t>
            </a:r>
            <a:r>
              <a:rPr lang="en-US" altLang="zh-CN" dirty="0" err="1"/>
              <a:t>BasicBlock</a:t>
            </a:r>
            <a:r>
              <a:rPr lang="en-US" altLang="zh-CN" dirty="0"/>
              <a:t> </a:t>
            </a:r>
            <a:r>
              <a:rPr lang="zh-CN" altLang="en-US" dirty="0"/>
              <a:t>的末尾，还是在块中的特定迭代器位置。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6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07D44-D29F-467D-8170-BB6E8DD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19AB8-AE83-4873-AE76-49DAD715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llvm</a:t>
            </a:r>
            <a:r>
              <a:rPr lang="en-US" altLang="zh-CN" dirty="0"/>
              <a:t>::Context </a:t>
            </a:r>
            <a:r>
              <a:rPr lang="zh-CN" altLang="en-US" dirty="0"/>
              <a:t>一个上下文对象，一般在</a:t>
            </a:r>
            <a:r>
              <a:rPr lang="en-US" altLang="zh-CN" dirty="0" err="1"/>
              <a:t>IRBuilder</a:t>
            </a:r>
            <a:r>
              <a:rPr lang="zh-CN" altLang="en-US" dirty="0"/>
              <a:t>中需要这个作为参数用来生成指令，保存了</a:t>
            </a:r>
            <a:r>
              <a:rPr lang="en-US" altLang="zh-CN" dirty="0"/>
              <a:t>LLVM</a:t>
            </a:r>
            <a:r>
              <a:rPr lang="zh-CN" altLang="en-US" dirty="0"/>
              <a:t>内部的数据结构</a:t>
            </a:r>
            <a:endParaRPr lang="en-US" altLang="zh-CN" dirty="0"/>
          </a:p>
          <a:p>
            <a:r>
              <a:rPr lang="en-US" altLang="zh-CN" dirty="0" err="1"/>
              <a:t>llvm</a:t>
            </a:r>
            <a:r>
              <a:rPr lang="en-US" altLang="zh-CN" dirty="0"/>
              <a:t>::Value </a:t>
            </a:r>
            <a:r>
              <a:rPr lang="zh-CN" altLang="en-US" dirty="0"/>
              <a:t>所有计算值的基类，也是</a:t>
            </a:r>
            <a:r>
              <a:rPr lang="en-US" altLang="zh-CN" dirty="0" err="1"/>
              <a:t>llvm</a:t>
            </a:r>
            <a:r>
              <a:rPr lang="en-US" altLang="zh-CN" dirty="0"/>
              <a:t>::Instruction</a:t>
            </a:r>
            <a:r>
              <a:rPr lang="zh-CN" altLang="en-US" dirty="0"/>
              <a:t>和</a:t>
            </a:r>
            <a:r>
              <a:rPr lang="en-US" altLang="zh-CN" dirty="0" err="1"/>
              <a:t>llvm</a:t>
            </a:r>
            <a:r>
              <a:rPr lang="en-US" altLang="zh-CN" dirty="0"/>
              <a:t>::Function</a:t>
            </a:r>
            <a:r>
              <a:rPr lang="zh-CN" altLang="en-US" dirty="0"/>
              <a:t>和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BasicBlock</a:t>
            </a:r>
            <a:r>
              <a:rPr lang="zh-CN" altLang="en-US" dirty="0"/>
              <a:t>等的基类，这个类包含一个</a:t>
            </a:r>
            <a:r>
              <a:rPr lang="en-US" altLang="zh-CN" dirty="0" err="1"/>
              <a:t>llvm</a:t>
            </a:r>
            <a:r>
              <a:rPr lang="en-US" altLang="zh-CN" dirty="0"/>
              <a:t>::Type*</a:t>
            </a:r>
            <a:r>
              <a:rPr lang="zh-CN" altLang="en-US" dirty="0"/>
              <a:t>成员和一个</a:t>
            </a:r>
            <a:r>
              <a:rPr lang="en-US" altLang="zh-CN" dirty="0" err="1"/>
              <a:t>use_list</a:t>
            </a:r>
            <a:r>
              <a:rPr lang="zh-CN" altLang="en-US" dirty="0"/>
              <a:t>，</a:t>
            </a:r>
            <a:r>
              <a:rPr lang="en-US" altLang="zh-CN" dirty="0" err="1"/>
              <a:t>use_list</a:t>
            </a:r>
            <a:r>
              <a:rPr lang="zh-CN" altLang="en-US" dirty="0"/>
              <a:t>表示哪些</a:t>
            </a:r>
            <a:r>
              <a:rPr lang="en-US" altLang="zh-CN" dirty="0"/>
              <a:t>Value</a:t>
            </a:r>
            <a:r>
              <a:rPr lang="zh-CN" altLang="en-US" dirty="0"/>
              <a:t>使用了该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关于</a:t>
            </a:r>
            <a:r>
              <a:rPr lang="en-US" altLang="zh-CN" dirty="0" err="1"/>
              <a:t>BasicBlock</a:t>
            </a:r>
            <a:r>
              <a:rPr lang="en-US" altLang="zh-CN" dirty="0"/>
              <a:t>,</a:t>
            </a:r>
            <a:r>
              <a:rPr lang="zh-CN" altLang="en-US" dirty="0"/>
              <a:t> 它的后面跟着终止符指令，内部全部为非终止符指令，</a:t>
            </a:r>
            <a:r>
              <a:rPr lang="zh-CN" altLang="en-US" dirty="0">
                <a:solidFill>
                  <a:srgbClr val="000000"/>
                </a:solidFill>
                <a:latin typeface="Lucida Grande"/>
              </a:rPr>
              <a:t>这些终止符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指令指示在当前块完成后应执行哪个块，最常见的有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ret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即函数返回，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Lucida Grande"/>
              </a:rPr>
              <a:t>br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块跳转，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/>
              </a:rPr>
              <a:t>多块选择等，或者说基本块只能从头部进入从结尾出去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2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BE815-82C4-4A92-A305-75B59473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API——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A97F4-BC31-4542-9A26-50B19DB3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提供了 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DIBuilder</a:t>
            </a:r>
            <a:r>
              <a:rPr lang="en-US" altLang="zh-CN" dirty="0"/>
              <a:t> </a:t>
            </a:r>
            <a:r>
              <a:rPr lang="zh-CN" altLang="en-US" dirty="0"/>
              <a:t>来生成调试信息。</a:t>
            </a:r>
            <a:endParaRPr lang="en-US" altLang="zh-CN" dirty="0"/>
          </a:p>
          <a:p>
            <a:r>
              <a:rPr lang="zh-CN" altLang="en-US" dirty="0"/>
              <a:t>可以使用调试信息生成</a:t>
            </a:r>
            <a:r>
              <a:rPr lang="en-US" altLang="zh-CN" dirty="0"/>
              <a:t>IR</a:t>
            </a:r>
            <a:r>
              <a:rPr lang="zh-CN" altLang="en-US" dirty="0"/>
              <a:t>再使用</a:t>
            </a:r>
            <a:r>
              <a:rPr lang="en-US" altLang="zh-CN" dirty="0"/>
              <a:t>Clang</a:t>
            </a:r>
            <a:r>
              <a:rPr lang="zh-CN" altLang="en-US" dirty="0"/>
              <a:t>生成可执行文件，再用</a:t>
            </a:r>
            <a:r>
              <a:rPr lang="en-US" altLang="zh-CN" dirty="0"/>
              <a:t>GDB</a:t>
            </a:r>
            <a:r>
              <a:rPr lang="zh-CN" altLang="en-US" dirty="0"/>
              <a:t>去进行调试</a:t>
            </a:r>
            <a:endParaRPr lang="en-US" altLang="zh-CN" dirty="0"/>
          </a:p>
          <a:p>
            <a:r>
              <a:rPr lang="zh-CN" altLang="en-US" dirty="0"/>
              <a:t>（所以这个东西就是把调试信息转化成</a:t>
            </a:r>
            <a:r>
              <a:rPr lang="en-US" altLang="zh-CN" dirty="0" err="1"/>
              <a:t>gdb</a:t>
            </a:r>
            <a:r>
              <a:rPr lang="zh-CN" altLang="en-US" dirty="0"/>
              <a:t>可以理解的格式了？我没太懂）</a:t>
            </a:r>
          </a:p>
        </p:txBody>
      </p:sp>
    </p:spTree>
    <p:extLst>
      <p:ext uri="{BB962C8B-B14F-4D97-AF65-F5344CB8AC3E}">
        <p14:creationId xmlns:p14="http://schemas.microsoft.com/office/powerpoint/2010/main" val="18492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760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Lucida Grande</vt:lpstr>
      <vt:lpstr>source sans</vt:lpstr>
      <vt:lpstr>等线</vt:lpstr>
      <vt:lpstr>等线 Light</vt:lpstr>
      <vt:lpstr>Arial</vt:lpstr>
      <vt:lpstr>Office 主题​​</vt:lpstr>
      <vt:lpstr>LLVM</vt:lpstr>
      <vt:lpstr>Windows下的安装（1）</vt:lpstr>
      <vt:lpstr>Windows下的安装（2）</vt:lpstr>
      <vt:lpstr>Clang使用</vt:lpstr>
      <vt:lpstr>LLVM 使用</vt:lpstr>
      <vt:lpstr>使用LLVM框架</vt:lpstr>
      <vt:lpstr>LLVM IR API</vt:lpstr>
      <vt:lpstr>LLVM IR API</vt:lpstr>
      <vt:lpstr>LLVM IR API——调试</vt:lpstr>
      <vt:lpstr>LLVM IR 生成</vt:lpstr>
      <vt:lpstr>LLVM IR 生成函数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潘昱光</dc:creator>
  <cp:lastModifiedBy>潘昱光</cp:lastModifiedBy>
  <cp:revision>20</cp:revision>
  <dcterms:created xsi:type="dcterms:W3CDTF">2022-04-29T15:43:15Z</dcterms:created>
  <dcterms:modified xsi:type="dcterms:W3CDTF">2022-05-02T13:21:14Z</dcterms:modified>
</cp:coreProperties>
</file>