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Review
&lt;/br&gt;
### &lt;font color = red&gt;Recursion&lt;/font&gt; (&lt;mark&gt;mergesort.c&lt;/mark&gt;)
&lt;br&gt;
### &lt;font color = blue&gt;Data Types&lt;/font&gt;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Returning Pointers from Functions (&lt;mark&gt;merge.c&lt;/mark&gt;)
![w:800](figs/merge-arrays.png)
---
# Returning Multiple Values from Functions (&lt;mark&gt;scanf.c&lt;/mark&gt;)
&lt;br&gt;
&lt;br&gt;
&lt;br&gt;
### &lt;mark&gt;while (&lt;font color = red&gt;scanf&lt;/font&gt;("%d", \&amp;numbers[++len]) != EOF);
&lt;/mark&gt;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# Overview
![w:600](figs/C%2B%2B-Pointers.png) &amp;emsp; ![w:450](figs/Java-Pointers.jpg)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2024-11-06T10:21:02Z</dcterms:created>
  <dcterms:modified xsi:type="dcterms:W3CDTF">2024-11-06T10:21:02Z</dcterms:modified>
</cp:coreProperties>
</file>