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0DA31-2C7F-90B9-8153-2241C7670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4348B3-CC55-D4C4-C403-E4A13E22B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D6797-1CA2-EF7B-9933-47508726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C5301-C146-7DF1-4D80-D2FA43AB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25405-E685-3508-0465-46A0676A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1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9167-5E2B-BD63-93F7-1028EEA7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933EAA-135E-5B9F-A550-217DB128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B878F-0CE3-8980-2404-E4FBED55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C639C-1153-B76F-15B4-B2630774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DBDD8-C1DC-59AE-20B4-B0F0FD16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5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E9CFDD-5B54-A76F-41A4-73878053E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6C0E1-CEA2-17CD-6405-91A9FC1AD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E2965-C70F-5A1B-19E8-15DF3E38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27257-5B8A-7444-8BF4-40FBFCE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71D7F-3DAE-D3A7-8387-C5A4D4F3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3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ABCEF-A7D6-4225-2252-1CBE436C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220D7-C796-7891-F63B-A983DE2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BCB5C-9FC0-82E9-C321-3A860F00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8D765-6CD5-7E37-73F2-E04959D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35140-376F-746C-AF48-CF17065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6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B6C73-AB91-9A8D-CC9C-4258A933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79C93-0CDF-6C2C-AED9-3497B0715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D4ADD-E3D3-9699-1E2B-222080EE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5E6B1-426B-54F8-F613-6DB828E8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CF592-537C-5778-81E1-231F2667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5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1606E-8380-F64D-8176-ECF6792A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43BD8-3902-E6DC-D2B8-E9B9ED601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5C6D6-76E5-A2E1-7988-FF9D04E2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043FC-4F34-112F-6528-9A9D8E63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F97DF-CC8C-8A2F-99AA-CD54D305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B807E-5562-946B-E38E-976B9177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89A57-3804-B721-3654-715CCCE5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AB59C-46F2-D01A-62DB-608C5003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D2C1F5-B555-4E71-0BE2-8831375D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6E7DC-D90D-4233-373C-781C2B816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8E30AF-45A7-7724-CEB6-D9E6B8766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BB26C-72FD-5F9A-AB34-322CBCFB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8BD98A-B4B6-4771-004A-136E627D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17D802-59D9-05E5-5D08-74465B58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A08F9-013A-F798-E5F8-9CB2558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D99DAC-6A20-07D1-6690-D84007C5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9DB03E-E167-EE86-4399-80D1D91A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3C9EF7-D30C-05BD-7AE7-BA5573B2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E33BD2-65AC-A9C7-5BFA-71D588D6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B43C93-49F4-908C-7912-0C3E1DF6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423D5-8C3A-4988-CF54-7614D9F8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EED9-5140-1D0B-3555-E5E7EA66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546F8-2882-773E-C93E-54EA386D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D61B48-BA13-655A-D3D3-C354762D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467DB-0923-C548-7A38-186FC1DB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27A40-F671-282B-2CDA-7EE05560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F9183-18D1-F047-0242-C06424EB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67940-05C0-2907-3FC0-CED1AB2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7D789E-6759-7579-A3E2-00510A496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0E555-EDC8-A00A-F186-AC5BAEE9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665F1-A743-A5C1-0614-A989162C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D588C-1E48-7583-A624-E0C8091F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84DD6-CABA-AFF5-42E0-4FE40C21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DE4F81-97AC-9214-1BBF-20A5332F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63B6D-E5E5-606E-CA08-FC8B6FA0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5FFD5-D0E5-2984-D050-4F4318E5C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4AB7-2823-4AFA-BAC7-EEFDCA01954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CAF4A-4E19-5D3B-FCEB-0AB98F8EC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4478E-3269-EEC0-7CC9-5B53BEB3F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8C68-43CD-45AB-AF28-447887C84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ing Is Everything: How These 4 Well-Timed Moves Can Change Your  Trajectory | Inc.com">
            <a:extLst>
              <a:ext uri="{FF2B5EF4-FFF2-40B4-BE49-F238E27FC236}">
                <a16:creationId xmlns:a16="http://schemas.microsoft.com/office/drawing/2014/main" id="{C44336E7-1F93-CE8C-3A3A-70E51223E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2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D8A44-03AE-C762-95A7-6B52AF5E3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0131"/>
            <a:ext cx="9144000" cy="957738"/>
          </a:xfrm>
        </p:spPr>
        <p:txBody>
          <a:bodyPr>
            <a:noAutofit/>
          </a:bodyPr>
          <a:lstStyle/>
          <a:p>
            <a:r>
              <a:rPr lang="en-US" altLang="zh-CN" sz="7200" dirty="0">
                <a:latin typeface="Bahnschrift Condensed" panose="020B0502040204020203" pitchFamily="34" charset="0"/>
              </a:rPr>
              <a:t>How to time a C program?</a:t>
            </a:r>
            <a:endParaRPr lang="zh-CN" altLang="en-US" sz="7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7BAB0EB-342A-AF5E-2084-4168A3C8B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560" y="2870279"/>
            <a:ext cx="11104880" cy="111744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7200" dirty="0">
                <a:latin typeface="Bahnschrift Condensed" panose="020B0502040204020203" pitchFamily="34" charset="0"/>
                <a:ea typeface="+mj-ea"/>
                <a:cs typeface="+mj-cs"/>
              </a:rPr>
              <a:t>How to time your coding activities?</a:t>
            </a:r>
            <a:endParaRPr lang="zh-CN" altLang="en-US" sz="7200" dirty="0">
              <a:latin typeface="Bahnschrift Condense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921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Bahnschrift Condensed</vt:lpstr>
      <vt:lpstr>Office 主题​​</vt:lpstr>
      <vt:lpstr>PowerPoint 演示文稿</vt:lpstr>
      <vt:lpstr>How to time a C program?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time a C program?</dc:title>
  <dc:creator>Hengfeng Wei</dc:creator>
  <cp:lastModifiedBy>Hengfeng Wei</cp:lastModifiedBy>
  <cp:revision>4</cp:revision>
  <dcterms:created xsi:type="dcterms:W3CDTF">2023-10-18T15:38:28Z</dcterms:created>
  <dcterms:modified xsi:type="dcterms:W3CDTF">2023-10-18T15:44:39Z</dcterms:modified>
</cp:coreProperties>
</file>