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  <p:sldId id="257" r:id="rId5"/>
    <p:sldId id="265" r:id="rId6"/>
    <p:sldId id="266" r:id="rId7"/>
    <p:sldId id="269" r:id="rId8"/>
    <p:sldId id="272" r:id="rId9"/>
    <p:sldId id="261" r:id="rId10"/>
    <p:sldId id="262" r:id="rId11"/>
    <p:sldId id="258" r:id="rId12"/>
    <p:sldId id="270" r:id="rId13"/>
    <p:sldId id="268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76" r:id="rId22"/>
    <p:sldId id="263" r:id="rId23"/>
    <p:sldId id="264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Parallel programming languages and Models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877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523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8915400" cy="6705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</a:t>
            </a:r>
            <a:r>
              <a:rPr lang="en-US" dirty="0" smtClean="0"/>
              <a:t>Models</a:t>
            </a:r>
          </a:p>
          <a:p>
            <a:r>
              <a:rPr lang="en-IN" dirty="0"/>
              <a:t>Parallel Programming Models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➢ </a:t>
            </a:r>
            <a:r>
              <a:rPr lang="en-IN" dirty="0"/>
              <a:t>Message passing • Independent tasks encapsulating local data • Tasks interact by exchanging </a:t>
            </a:r>
            <a:r>
              <a:rPr lang="en-IN" dirty="0" smtClean="0"/>
              <a:t>messages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➢ Shared memory • Tasks share a common address space • Tasks interact by reading and writing this space asynchronously </a:t>
            </a:r>
            <a:endParaRPr lang="en-IN" dirty="0" smtClean="0"/>
          </a:p>
          <a:p>
            <a:r>
              <a:rPr lang="en-IN" dirty="0" smtClean="0"/>
              <a:t>➢ </a:t>
            </a:r>
            <a:r>
              <a:rPr lang="en-IN" dirty="0"/>
              <a:t>Data parallelization • Tasks execute a sequence of independent operations • Data usually evenly partitioned across tasks • Also referred to as “embarrassingly parallel”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865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914400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5725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8786842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8929718" cy="612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44000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643998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42908" y="0"/>
            <a:ext cx="90011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399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84696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1543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53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9018198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6459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09738"/>
            <a:ext cx="81153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5141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762999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0728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254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-42203"/>
            <a:ext cx="8991600" cy="682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1993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73</Words>
  <Application>Microsoft Office PowerPoint</Application>
  <PresentationFormat>On-screen Show (4:3)</PresentationFormat>
  <Paragraphs>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Parallel programming languages and Models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languages and Models </dc:title>
  <dc:creator>Vidhya</dc:creator>
  <cp:lastModifiedBy>Sai Rakshit</cp:lastModifiedBy>
  <cp:revision>8</cp:revision>
  <dcterms:created xsi:type="dcterms:W3CDTF">2006-08-16T00:00:00Z</dcterms:created>
  <dcterms:modified xsi:type="dcterms:W3CDTF">2019-01-22T06:29:43Z</dcterms:modified>
</cp:coreProperties>
</file>