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/>
    <p:restoredTop sz="94574"/>
  </p:normalViewPr>
  <p:slideViewPr>
    <p:cSldViewPr snapToGrid="0" snapToObjects="1">
      <p:cViewPr varScale="1">
        <p:scale>
          <a:sx n="115" d="100"/>
          <a:sy n="115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06E9-5129-2548-93AF-8B7EBE6D3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076C-8742-0C41-852E-6779ADA33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1995-4141-A040-A39E-1A5B10B7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E96A-4B6A-8747-A760-8C3C0436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FBBA-A4D2-0840-93FB-4D37AE3A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66FA-D8FB-AF45-81D4-78CFF03C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D6D15-6A18-E049-97F7-921DF791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983E-B5E9-7241-A0A9-FD65BF8E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BF71-1F5E-F04C-B50F-0A0955DA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350C-C2D1-4C47-B0EB-DFF49D70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942F5-ECDE-0549-A147-F51F31700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3DC8A-6CFA-8C4D-9217-19EB3C6F1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A9A3-104B-5342-B49F-D6022289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D720-2FB5-5A44-BF2F-FDA3AA7C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5E0F-6660-5049-8339-BE42061F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0537-D3DF-9448-8F0B-0C1CF3C2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A010-2404-A240-B90F-B213DD48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90A0-7D49-9B47-9F43-435349EB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A530-0C7A-114C-BE38-1C350D1A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01DC-1FE6-9648-9DDA-6390FA01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D239-0733-BF4A-8FC8-ED87163A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2A9E-437B-FA4C-AC94-216273EE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78295-4045-5542-9544-E6DCF374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8B8A-3216-5949-B1D4-5FB4A656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33AE-AEAC-884F-A369-984ECCB5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8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0A41-E82D-5145-AFA3-9A0C03BB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E13D-F69F-E141-A8B1-E2227D63C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83A55-140A-274F-A4F7-BB14FD3F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6986-ECC6-AC47-8F25-6D0E57C9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7E88-C319-F44D-AF3F-3211B331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9603-E802-F24D-9435-084D58BB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2423-08B8-7F43-96E9-328D5177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9B40-20E6-2942-8D7C-E1FD0DE8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2ED1A-58A9-F246-9A02-0EA9902F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17EFC-497E-B648-9430-34107FDBA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AAD0F-5F62-054D-8A3F-4A013305E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25677-FDD8-EF4A-A5CE-ECDF2F60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192FE-5684-4949-A853-BE589DC9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24162-AF34-6444-AC2B-8B926327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083F-13E5-AB49-8350-56680E77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4DA3F-7B6A-8649-AF12-CD1F9DC2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455C8-5981-1D4D-96C7-8B7A1E55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FE59D-73DD-F64D-A4BE-536A1779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C4F1F-1041-9F47-8C8F-3C2C157C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EDF3B-1A92-8C4F-9132-026F777B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3830-3E59-5B46-96B7-014D5370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A5E9-9D9A-854F-A509-BCD30D47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734F-FB0E-8645-8EBC-B41D3643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EF4A2-6939-254D-AE07-DBC9FD94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1D2FB-4C40-CB46-8E21-3BCB8CF8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FA177-5349-544A-938F-D54C3F4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F688-AEBD-8D49-8C0B-504C59D6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60E8-2FF9-004C-984C-1BA197B9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327AB-DB26-3F40-B0CC-8F587F137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DAF78-346B-E440-AB44-861CCAEC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A429D-E8A6-A841-A84A-67CD970B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B7360-2572-DB4C-A966-9C8A1978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BB86-318B-BD4A-ADB1-41C9546E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BF9B9-C3CF-C64C-A4B4-7A4B6EDA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D9CF-DEDC-1A47-84C3-B86FCEF4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7977-BCD4-844F-B3FD-D766A8874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C70A-C389-8A4B-B087-25566CE273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9DF5-6330-E341-AB02-2DAC4CD77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DEB8-1F5C-0A46-A25A-2451C9D0A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0363-30B8-6B4C-AD84-3CDE06FE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AD8741-CEB8-F14F-8D9D-58D42067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927100"/>
            <a:ext cx="6083300" cy="500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9B3A3-002C-2F45-9131-D1CAB9AEC78E}"/>
              </a:ext>
            </a:extLst>
          </p:cNvPr>
          <p:cNvSpPr txBox="1"/>
          <p:nvPr/>
        </p:nvSpPr>
        <p:spPr>
          <a:xfrm>
            <a:off x="1494262" y="5163015"/>
            <a:ext cx="173959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𝜶:    2.5°</a:t>
            </a:r>
          </a:p>
          <a:p>
            <a:r>
              <a:rPr lang="en-US" sz="1600" dirty="0"/>
              <a:t>𝜹</a:t>
            </a:r>
            <a:r>
              <a:rPr lang="en-US" sz="1600" baseline="-25000" dirty="0"/>
              <a:t>F</a:t>
            </a:r>
            <a:r>
              <a:rPr lang="en-US" sz="1600" dirty="0"/>
              <a:t>:   0°</a:t>
            </a:r>
            <a:endParaRPr lang="en-US" sz="1600" baseline="-25000" dirty="0"/>
          </a:p>
          <a:p>
            <a:r>
              <a:rPr lang="en-US" sz="1600" dirty="0"/>
              <a:t>𝜹</a:t>
            </a:r>
            <a:r>
              <a:rPr lang="en-US" sz="1600" baseline="-25000" dirty="0"/>
              <a:t>E</a:t>
            </a:r>
            <a:r>
              <a:rPr lang="en-US" sz="1600" dirty="0"/>
              <a:t>:  -9°</a:t>
            </a:r>
            <a:endParaRPr lang="en-US" sz="1600" baseline="-25000" dirty="0"/>
          </a:p>
          <a:p>
            <a:r>
              <a:rPr lang="en-US" sz="1600" dirty="0" err="1"/>
              <a:t>Thr</a:t>
            </a:r>
            <a:r>
              <a:rPr lang="en-US" sz="1600" dirty="0"/>
              <a:t>: [65%, 0,0,0]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F6F645-4BC0-2A4D-9C7C-C6E8C68DF643}"/>
              </a:ext>
            </a:extLst>
          </p:cNvPr>
          <p:cNvCxnSpPr/>
          <p:nvPr/>
        </p:nvCxnSpPr>
        <p:spPr>
          <a:xfrm flipV="1">
            <a:off x="3233852" y="5073805"/>
            <a:ext cx="323387" cy="8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E41A7A-3941-D040-909D-46FD093BB94D}"/>
              </a:ext>
            </a:extLst>
          </p:cNvPr>
          <p:cNvSpPr txBox="1"/>
          <p:nvPr/>
        </p:nvSpPr>
        <p:spPr>
          <a:xfrm>
            <a:off x="7188818" y="5701624"/>
            <a:ext cx="173959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𝜶:    15°</a:t>
            </a:r>
          </a:p>
          <a:p>
            <a:r>
              <a:rPr lang="en-US" sz="1600" dirty="0"/>
              <a:t>𝜹</a:t>
            </a:r>
            <a:r>
              <a:rPr lang="en-US" sz="1600" baseline="-25000" dirty="0"/>
              <a:t>F</a:t>
            </a:r>
            <a:r>
              <a:rPr lang="en-US" sz="1600" dirty="0"/>
              <a:t>:   0°</a:t>
            </a:r>
            <a:endParaRPr lang="en-US" sz="1600" baseline="-25000" dirty="0"/>
          </a:p>
          <a:p>
            <a:r>
              <a:rPr lang="en-US" sz="1600" dirty="0"/>
              <a:t>𝜹</a:t>
            </a:r>
            <a:r>
              <a:rPr lang="en-US" sz="1600" baseline="-25000" dirty="0"/>
              <a:t>E</a:t>
            </a:r>
            <a:r>
              <a:rPr lang="en-US" sz="1600" dirty="0"/>
              <a:t>:  -28°</a:t>
            </a:r>
            <a:endParaRPr lang="en-US" sz="1600" baseline="-25000" dirty="0"/>
          </a:p>
          <a:p>
            <a:r>
              <a:rPr lang="en-US" sz="1600" dirty="0" err="1"/>
              <a:t>Thr</a:t>
            </a:r>
            <a:r>
              <a:rPr lang="en-US" sz="1600" dirty="0"/>
              <a:t>: [45%, 0,0,0]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8768A3-BC46-C747-86FD-258F1D350D90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341175"/>
            <a:ext cx="561278" cy="136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2CD1B6-1232-F745-AA95-479E958FA23F}"/>
              </a:ext>
            </a:extLst>
          </p:cNvPr>
          <p:cNvSpPr txBox="1"/>
          <p:nvPr/>
        </p:nvSpPr>
        <p:spPr>
          <a:xfrm>
            <a:off x="9716972" y="4303455"/>
            <a:ext cx="213677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𝜶:    15°</a:t>
            </a:r>
          </a:p>
          <a:p>
            <a:r>
              <a:rPr lang="en-US" sz="1600" dirty="0"/>
              <a:t>𝜹</a:t>
            </a:r>
            <a:r>
              <a:rPr lang="en-US" sz="1600" baseline="-25000" dirty="0"/>
              <a:t>F</a:t>
            </a:r>
            <a:r>
              <a:rPr lang="en-US" sz="1600" dirty="0"/>
              <a:t>:   40°</a:t>
            </a:r>
            <a:endParaRPr lang="en-US" sz="1600" baseline="-25000" dirty="0"/>
          </a:p>
          <a:p>
            <a:r>
              <a:rPr lang="en-US" sz="1600" dirty="0"/>
              <a:t>𝜹</a:t>
            </a:r>
            <a:r>
              <a:rPr lang="en-US" sz="1600" baseline="-25000" dirty="0"/>
              <a:t>E</a:t>
            </a:r>
            <a:r>
              <a:rPr lang="en-US" sz="1600" dirty="0"/>
              <a:t>:  -28°</a:t>
            </a:r>
            <a:endParaRPr lang="en-US" sz="1600" baseline="-25000" dirty="0"/>
          </a:p>
          <a:p>
            <a:r>
              <a:rPr lang="en-US" sz="1600" dirty="0" err="1"/>
              <a:t>Thr</a:t>
            </a:r>
            <a:r>
              <a:rPr lang="en-US" sz="1600" dirty="0"/>
              <a:t>: [44%, 0,0,0]</a:t>
            </a:r>
          </a:p>
          <a:p>
            <a:pPr algn="ctr"/>
            <a:r>
              <a:rPr lang="en-US" sz="1600" b="1" dirty="0"/>
              <a:t>OR</a:t>
            </a:r>
          </a:p>
          <a:p>
            <a:r>
              <a:rPr lang="en-US" sz="1600" dirty="0"/>
              <a:t>𝜶:    10°</a:t>
            </a:r>
          </a:p>
          <a:p>
            <a:r>
              <a:rPr lang="en-US" sz="1600" dirty="0"/>
              <a:t>𝜹</a:t>
            </a:r>
            <a:r>
              <a:rPr lang="en-US" sz="1600" baseline="-25000" dirty="0"/>
              <a:t>F</a:t>
            </a:r>
            <a:r>
              <a:rPr lang="en-US" sz="1600" dirty="0"/>
              <a:t>:   40°</a:t>
            </a:r>
            <a:endParaRPr lang="en-US" sz="1600" baseline="-25000" dirty="0"/>
          </a:p>
          <a:p>
            <a:r>
              <a:rPr lang="en-US" sz="1600" dirty="0"/>
              <a:t>𝜹</a:t>
            </a:r>
            <a:r>
              <a:rPr lang="en-US" sz="1600" baseline="-25000" dirty="0"/>
              <a:t>E</a:t>
            </a:r>
            <a:r>
              <a:rPr lang="en-US" sz="1600" dirty="0"/>
              <a:t>:  -21°</a:t>
            </a:r>
            <a:endParaRPr lang="en-US" sz="1600" baseline="-25000" dirty="0"/>
          </a:p>
          <a:p>
            <a:r>
              <a:rPr lang="en-US" sz="1600" dirty="0" err="1"/>
              <a:t>Thr</a:t>
            </a:r>
            <a:r>
              <a:rPr lang="en-US" sz="1600" dirty="0"/>
              <a:t>: [0, 33%, 33%, 33%]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EA6906-6EF2-364C-8A2B-3F79E6250BDD}"/>
              </a:ext>
            </a:extLst>
          </p:cNvPr>
          <p:cNvCxnSpPr>
            <a:cxnSpLocks/>
          </p:cNvCxnSpPr>
          <p:nvPr/>
        </p:nvCxnSpPr>
        <p:spPr>
          <a:xfrm flipH="1" flipV="1">
            <a:off x="7385824" y="4111901"/>
            <a:ext cx="2331148" cy="74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9E830E-F842-6A47-AE88-5BD4FDD7B09F}"/>
              </a:ext>
            </a:extLst>
          </p:cNvPr>
          <p:cNvSpPr txBox="1"/>
          <p:nvPr/>
        </p:nvSpPr>
        <p:spPr>
          <a:xfrm>
            <a:off x="9523141" y="3034683"/>
            <a:ext cx="22079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𝜶:    17°</a:t>
            </a:r>
          </a:p>
          <a:p>
            <a:r>
              <a:rPr lang="en-US" sz="1600" dirty="0"/>
              <a:t>𝜹</a:t>
            </a:r>
            <a:r>
              <a:rPr lang="en-US" sz="1600" baseline="-25000" dirty="0"/>
              <a:t>F</a:t>
            </a:r>
            <a:r>
              <a:rPr lang="en-US" sz="1600" dirty="0"/>
              <a:t>:   40°</a:t>
            </a:r>
            <a:endParaRPr lang="en-US" sz="1600" baseline="-25000" dirty="0"/>
          </a:p>
          <a:p>
            <a:r>
              <a:rPr lang="en-US" sz="1600" dirty="0"/>
              <a:t>𝜹</a:t>
            </a:r>
            <a:r>
              <a:rPr lang="en-US" sz="1600" baseline="-25000" dirty="0"/>
              <a:t>E</a:t>
            </a:r>
            <a:r>
              <a:rPr lang="en-US" sz="1600" dirty="0"/>
              <a:t>:  -19°</a:t>
            </a:r>
            <a:endParaRPr lang="en-US" sz="1600" baseline="-25000" dirty="0"/>
          </a:p>
          <a:p>
            <a:r>
              <a:rPr lang="en-US" sz="1600" dirty="0" err="1"/>
              <a:t>Thr</a:t>
            </a:r>
            <a:r>
              <a:rPr lang="en-US" sz="1600" dirty="0"/>
              <a:t>: [0, 37%, 37%, 37%]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908BAE-08FA-124F-A718-E43B67E80867}"/>
              </a:ext>
            </a:extLst>
          </p:cNvPr>
          <p:cNvCxnSpPr>
            <a:cxnSpLocks/>
          </p:cNvCxnSpPr>
          <p:nvPr/>
        </p:nvCxnSpPr>
        <p:spPr>
          <a:xfrm flipH="1">
            <a:off x="8006576" y="3557239"/>
            <a:ext cx="1516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229BAE-E75E-E641-B07E-CDF99CCB95B5}"/>
              </a:ext>
            </a:extLst>
          </p:cNvPr>
          <p:cNvSpPr txBox="1"/>
          <p:nvPr/>
        </p:nvSpPr>
        <p:spPr>
          <a:xfrm>
            <a:off x="9523141" y="1754293"/>
            <a:ext cx="22079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𝜶:    22°</a:t>
            </a:r>
          </a:p>
          <a:p>
            <a:r>
              <a:rPr lang="en-US" sz="1600" dirty="0"/>
              <a:t>𝜹</a:t>
            </a:r>
            <a:r>
              <a:rPr lang="en-US" sz="1600" baseline="-25000" dirty="0"/>
              <a:t>F</a:t>
            </a:r>
            <a:r>
              <a:rPr lang="en-US" sz="1600" dirty="0"/>
              <a:t>:   40°</a:t>
            </a:r>
            <a:endParaRPr lang="en-US" sz="1600" baseline="-25000" dirty="0"/>
          </a:p>
          <a:p>
            <a:r>
              <a:rPr lang="en-US" sz="1600" dirty="0"/>
              <a:t>𝜹</a:t>
            </a:r>
            <a:r>
              <a:rPr lang="en-US" sz="1600" baseline="-25000" dirty="0"/>
              <a:t>E</a:t>
            </a:r>
            <a:r>
              <a:rPr lang="en-US" sz="1600" dirty="0"/>
              <a:t>:  -16°</a:t>
            </a:r>
            <a:endParaRPr lang="en-US" sz="1600" baseline="-25000" dirty="0"/>
          </a:p>
          <a:p>
            <a:r>
              <a:rPr lang="en-US" sz="1600" dirty="0" err="1"/>
              <a:t>Thr</a:t>
            </a:r>
            <a:r>
              <a:rPr lang="en-US" sz="1600" dirty="0"/>
              <a:t>: [0, 47%, 47%, 47%]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E3B1A6-4E67-254F-BCE7-1E92244DDBE9}"/>
              </a:ext>
            </a:extLst>
          </p:cNvPr>
          <p:cNvCxnSpPr>
            <a:cxnSpLocks/>
          </p:cNvCxnSpPr>
          <p:nvPr/>
        </p:nvCxnSpPr>
        <p:spPr>
          <a:xfrm flipH="1">
            <a:off x="8323341" y="2276849"/>
            <a:ext cx="1199801" cy="75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C42A27-1791-A846-8A9E-FBEC449CAB4C}"/>
              </a:ext>
            </a:extLst>
          </p:cNvPr>
          <p:cNvSpPr txBox="1"/>
          <p:nvPr/>
        </p:nvSpPr>
        <p:spPr>
          <a:xfrm>
            <a:off x="9538010" y="479712"/>
            <a:ext cx="22079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𝜶:    29°</a:t>
            </a:r>
          </a:p>
          <a:p>
            <a:r>
              <a:rPr lang="en-US" sz="1600" dirty="0"/>
              <a:t>𝜹</a:t>
            </a:r>
            <a:r>
              <a:rPr lang="en-US" sz="1600" baseline="-25000" dirty="0"/>
              <a:t>F</a:t>
            </a:r>
            <a:r>
              <a:rPr lang="en-US" sz="1600" dirty="0"/>
              <a:t>:   40°</a:t>
            </a:r>
            <a:endParaRPr lang="en-US" sz="1600" baseline="-25000" dirty="0"/>
          </a:p>
          <a:p>
            <a:r>
              <a:rPr lang="en-US" sz="1600" dirty="0"/>
              <a:t>𝜹</a:t>
            </a:r>
            <a:r>
              <a:rPr lang="en-US" sz="1600" baseline="-25000" dirty="0"/>
              <a:t>E</a:t>
            </a:r>
            <a:r>
              <a:rPr lang="en-US" sz="1600" dirty="0"/>
              <a:t>:  -10°</a:t>
            </a:r>
            <a:endParaRPr lang="en-US" sz="1600" baseline="-25000" dirty="0"/>
          </a:p>
          <a:p>
            <a:r>
              <a:rPr lang="en-US" sz="1600" dirty="0" err="1"/>
              <a:t>Thr</a:t>
            </a:r>
            <a:r>
              <a:rPr lang="en-US" sz="1600" dirty="0"/>
              <a:t>: [0, 53%, 53%, 53%]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7AB84B-0068-3441-9D31-2F321ED56126}"/>
              </a:ext>
            </a:extLst>
          </p:cNvPr>
          <p:cNvCxnSpPr>
            <a:cxnSpLocks/>
          </p:cNvCxnSpPr>
          <p:nvPr/>
        </p:nvCxnSpPr>
        <p:spPr>
          <a:xfrm flipH="1">
            <a:off x="8851168" y="1199631"/>
            <a:ext cx="686842" cy="52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13FE6C-08A5-2347-B7E5-97B555E8CD5B}"/>
              </a:ext>
            </a:extLst>
          </p:cNvPr>
          <p:cNvSpPr txBox="1"/>
          <p:nvPr/>
        </p:nvSpPr>
        <p:spPr>
          <a:xfrm>
            <a:off x="4607312" y="4205792"/>
            <a:ext cx="8501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 Stall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5999FC-16C5-DA48-AF8E-5857CFF3C2CB}"/>
              </a:ext>
            </a:extLst>
          </p:cNvPr>
          <p:cNvSpPr txBox="1"/>
          <p:nvPr/>
        </p:nvSpPr>
        <p:spPr>
          <a:xfrm>
            <a:off x="5571504" y="3973401"/>
            <a:ext cx="10534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Unblown Stall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05EAB-0A84-7D46-878B-6CCC918D5CDB}"/>
              </a:ext>
            </a:extLst>
          </p:cNvPr>
          <p:cNvSpPr txBox="1"/>
          <p:nvPr/>
        </p:nvSpPr>
        <p:spPr>
          <a:xfrm>
            <a:off x="4953000" y="418937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Deceleration Profile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AE5B16-BF34-6840-8519-310969A67DDB}"/>
              </a:ext>
            </a:extLst>
          </p:cNvPr>
          <p:cNvSpPr txBox="1"/>
          <p:nvPr/>
        </p:nvSpPr>
        <p:spPr>
          <a:xfrm>
            <a:off x="216907" y="1244564"/>
            <a:ext cx="283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Boxes show elevator, angle of attack, and trim settings required for steady level flight.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0571F-BE7C-164B-BAD9-8A43509A7ECE}"/>
              </a:ext>
            </a:extLst>
          </p:cNvPr>
          <p:cNvSpPr txBox="1"/>
          <p:nvPr/>
        </p:nvSpPr>
        <p:spPr>
          <a:xfrm>
            <a:off x="216907" y="2625089"/>
            <a:ext cx="283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Throttles are shown for the left wing only, from tip to fuselage. The right wing is assumed to be symmetric.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719BBC-B012-A24E-884E-996849AD2E8B}"/>
              </a:ext>
            </a:extLst>
          </p:cNvPr>
          <p:cNvCxnSpPr>
            <a:cxnSpLocks/>
          </p:cNvCxnSpPr>
          <p:nvPr/>
        </p:nvCxnSpPr>
        <p:spPr>
          <a:xfrm flipH="1">
            <a:off x="8196146" y="2276849"/>
            <a:ext cx="87165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BDA6B3-2EC3-3C46-9B8E-6805675DF71D}"/>
              </a:ext>
            </a:extLst>
          </p:cNvPr>
          <p:cNvSpPr txBox="1"/>
          <p:nvPr/>
        </p:nvSpPr>
        <p:spPr>
          <a:xfrm>
            <a:off x="6799260" y="2296680"/>
            <a:ext cx="15589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Wind tunnel max </a:t>
            </a:r>
            <a:r>
              <a:rPr lang="en-US" sz="1200" dirty="0" err="1">
                <a:solidFill>
                  <a:srgbClr val="C00000"/>
                </a:solidFill>
              </a:rPr>
              <a:t>dCJ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8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10922</TotalTime>
  <Words>221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2019-04-15T19:26:35Z</dcterms:created>
  <dcterms:modified xsi:type="dcterms:W3CDTF">2019-04-24T09:00:29Z</dcterms:modified>
</cp:coreProperties>
</file>