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9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6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83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9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9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6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4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9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119521-8384-49D3-87DD-9A05CBFEF90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68F0-DB23-4360-B2B3-16AAAF4D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54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Eye Scan with solid fill">
            <a:extLst>
              <a:ext uri="{FF2B5EF4-FFF2-40B4-BE49-F238E27FC236}">
                <a16:creationId xmlns:a16="http://schemas.microsoft.com/office/drawing/2014/main" id="{8EA90609-81B7-4A14-BEB9-9DE6828C1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" y="121049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85EFC-FB4D-44A9-8C82-2EA45B65B33A}"/>
              </a:ext>
            </a:extLst>
          </p:cNvPr>
          <p:cNvSpPr txBox="1"/>
          <p:nvPr/>
        </p:nvSpPr>
        <p:spPr>
          <a:xfrm>
            <a:off x="583474" y="2124891"/>
            <a:ext cx="194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Authentication</a:t>
            </a:r>
          </a:p>
        </p:txBody>
      </p:sp>
      <p:pic>
        <p:nvPicPr>
          <p:cNvPr id="9" name="Graphic 8" descr="Flask with solid fill">
            <a:extLst>
              <a:ext uri="{FF2B5EF4-FFF2-40B4-BE49-F238E27FC236}">
                <a16:creationId xmlns:a16="http://schemas.microsoft.com/office/drawing/2014/main" id="{7B57A535-F6CD-4DC8-BF9D-F2E1A5612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553098" y="121049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C12ED8-A5EC-4C02-B6EA-6E00C3C7C0C2}"/>
              </a:ext>
            </a:extLst>
          </p:cNvPr>
          <p:cNvSpPr txBox="1"/>
          <p:nvPr/>
        </p:nvSpPr>
        <p:spPr>
          <a:xfrm>
            <a:off x="3039292" y="2124891"/>
            <a:ext cx="194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AutoML Experiment</a:t>
            </a:r>
          </a:p>
        </p:txBody>
      </p:sp>
      <p:pic>
        <p:nvPicPr>
          <p:cNvPr id="11" name="Graphic 10" descr="Production outline">
            <a:extLst>
              <a:ext uri="{FF2B5EF4-FFF2-40B4-BE49-F238E27FC236}">
                <a16:creationId xmlns:a16="http://schemas.microsoft.com/office/drawing/2014/main" id="{D834E7F4-9E6E-4E6C-897B-F147B8A57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008916" y="121049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8D1BB7-3CF8-4D07-AF5E-DDF31772DA5F}"/>
              </a:ext>
            </a:extLst>
          </p:cNvPr>
          <p:cNvSpPr txBox="1"/>
          <p:nvPr/>
        </p:nvSpPr>
        <p:spPr>
          <a:xfrm>
            <a:off x="5495110" y="2124891"/>
            <a:ext cx="194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 the Best Model</a:t>
            </a:r>
          </a:p>
        </p:txBody>
      </p:sp>
      <p:pic>
        <p:nvPicPr>
          <p:cNvPr id="13" name="Graphic 12" descr="Checklist outline">
            <a:extLst>
              <a:ext uri="{FF2B5EF4-FFF2-40B4-BE49-F238E27FC236}">
                <a16:creationId xmlns:a16="http://schemas.microsoft.com/office/drawing/2014/main" id="{AEA1C3A3-2767-4299-AFAA-B5B14BFFF7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464734" y="121049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97A7CE-44F6-45AD-A3F0-901E7103D6C9}"/>
              </a:ext>
            </a:extLst>
          </p:cNvPr>
          <p:cNvSpPr txBox="1"/>
          <p:nvPr/>
        </p:nvSpPr>
        <p:spPr>
          <a:xfrm>
            <a:off x="7950928" y="2124891"/>
            <a:ext cx="1942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Enable Logging with Python SDK</a:t>
            </a:r>
          </a:p>
        </p:txBody>
      </p:sp>
      <p:pic>
        <p:nvPicPr>
          <p:cNvPr id="15" name="Graphic 14" descr="Storytelling outline">
            <a:extLst>
              <a:ext uri="{FF2B5EF4-FFF2-40B4-BE49-F238E27FC236}">
                <a16:creationId xmlns:a16="http://schemas.microsoft.com/office/drawing/2014/main" id="{656A265C-3BB3-4CAC-98FB-7848D44A0F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238104" y="375049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B92930-04D0-4049-AFE7-61422551C7C9}"/>
              </a:ext>
            </a:extLst>
          </p:cNvPr>
          <p:cNvSpPr txBox="1"/>
          <p:nvPr/>
        </p:nvSpPr>
        <p:spPr>
          <a:xfrm>
            <a:off x="1724298" y="4664894"/>
            <a:ext cx="1942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Swagger Documentation for API</a:t>
            </a:r>
          </a:p>
        </p:txBody>
      </p:sp>
      <p:pic>
        <p:nvPicPr>
          <p:cNvPr id="19" name="Graphic 18" descr="Cloud Computing with solid fill">
            <a:extLst>
              <a:ext uri="{FF2B5EF4-FFF2-40B4-BE49-F238E27FC236}">
                <a16:creationId xmlns:a16="http://schemas.microsoft.com/office/drawing/2014/main" id="{30D304C4-B36F-403E-B117-4BF4843FB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693922" y="3751278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C59590-2A12-44F4-8EA2-7165A81D2CC0}"/>
              </a:ext>
            </a:extLst>
          </p:cNvPr>
          <p:cNvSpPr txBox="1"/>
          <p:nvPr/>
        </p:nvSpPr>
        <p:spPr>
          <a:xfrm>
            <a:off x="4180116" y="4665678"/>
            <a:ext cx="1942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 model endpoints</a:t>
            </a:r>
          </a:p>
        </p:txBody>
      </p:sp>
      <p:pic>
        <p:nvPicPr>
          <p:cNvPr id="21" name="Graphic 20" descr="Syncing cloud with solid fill">
            <a:extLst>
              <a:ext uri="{FF2B5EF4-FFF2-40B4-BE49-F238E27FC236}">
                <a16:creationId xmlns:a16="http://schemas.microsoft.com/office/drawing/2014/main" id="{C3D15F3F-F56F-4B14-8FD3-B5B76C5DAA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149740" y="3728502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A66C03-10F9-4E8E-869E-D654BD4A8D9D}"/>
              </a:ext>
            </a:extLst>
          </p:cNvPr>
          <p:cNvSpPr txBox="1"/>
          <p:nvPr/>
        </p:nvSpPr>
        <p:spPr>
          <a:xfrm>
            <a:off x="6635934" y="4642902"/>
            <a:ext cx="1942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and publish a pipeline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5835578-227A-4624-8335-184CC47BC45F}"/>
              </a:ext>
            </a:extLst>
          </p:cNvPr>
          <p:cNvSpPr/>
          <p:nvPr/>
        </p:nvSpPr>
        <p:spPr>
          <a:xfrm>
            <a:off x="2525486" y="1576251"/>
            <a:ext cx="714104" cy="296092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709EE62-5E6D-4320-A582-FE251AFE6B06}"/>
              </a:ext>
            </a:extLst>
          </p:cNvPr>
          <p:cNvSpPr/>
          <p:nvPr/>
        </p:nvSpPr>
        <p:spPr>
          <a:xfrm>
            <a:off x="7336973" y="1554479"/>
            <a:ext cx="714104" cy="296092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21002CA-D917-4831-8195-80B9B69A0427}"/>
              </a:ext>
            </a:extLst>
          </p:cNvPr>
          <p:cNvSpPr/>
          <p:nvPr/>
        </p:nvSpPr>
        <p:spPr>
          <a:xfrm>
            <a:off x="4730932" y="1554479"/>
            <a:ext cx="714104" cy="296092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04E7E51-F174-41B2-B356-7E4B47A16317}"/>
              </a:ext>
            </a:extLst>
          </p:cNvPr>
          <p:cNvSpPr/>
          <p:nvPr/>
        </p:nvSpPr>
        <p:spPr>
          <a:xfrm>
            <a:off x="3553098" y="4207694"/>
            <a:ext cx="714104" cy="296092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AE35DC7-6090-4872-85DB-4601C37B49D0}"/>
              </a:ext>
            </a:extLst>
          </p:cNvPr>
          <p:cNvSpPr/>
          <p:nvPr/>
        </p:nvSpPr>
        <p:spPr>
          <a:xfrm>
            <a:off x="6008916" y="4207694"/>
            <a:ext cx="714104" cy="296092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A9E564-7D7E-450F-A57D-7FEBBBD06A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5457483" y="286042"/>
            <a:ext cx="702273" cy="622663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13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Courtlin Holt-Nguyen</dc:creator>
  <cp:lastModifiedBy>Courtlin Holt-Nguyen</cp:lastModifiedBy>
  <cp:revision>1</cp:revision>
  <dcterms:created xsi:type="dcterms:W3CDTF">2021-09-03T06:25:48Z</dcterms:created>
  <dcterms:modified xsi:type="dcterms:W3CDTF">2021-09-03T06:45:59Z</dcterms:modified>
</cp:coreProperties>
</file>