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8" r:id="rId2"/>
    <p:sldId id="266" r:id="rId3"/>
    <p:sldId id="265" r:id="rId4"/>
    <p:sldId id="267" r:id="rId5"/>
    <p:sldId id="268" r:id="rId6"/>
    <p:sldId id="269" r:id="rId7"/>
    <p:sldId id="270" r:id="rId8"/>
    <p:sldId id="271" r:id="rId9"/>
    <p:sldId id="272" r:id="rId10"/>
    <p:sldId id="273" r:id="rId11"/>
    <p:sldId id="274" r:id="rId12"/>
    <p:sldId id="275" r:id="rId13"/>
    <p:sldId id="276" r:id="rId14"/>
    <p:sldId id="278" r:id="rId15"/>
    <p:sldId id="277" r:id="rId16"/>
    <p:sldId id="279" r:id="rId17"/>
    <p:sldId id="280" r:id="rId18"/>
    <p:sldId id="281"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668" autoAdjust="0"/>
    <p:restoredTop sz="94616" autoAdjust="0"/>
  </p:normalViewPr>
  <p:slideViewPr>
    <p:cSldViewPr snapToGrid="0">
      <p:cViewPr varScale="1">
        <p:scale>
          <a:sx n="57" d="100"/>
          <a:sy n="57" d="100"/>
        </p:scale>
        <p:origin x="72" y="13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55119-935F-4CB6-9D2E-5456797AEA84}"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B189CDA8-79AC-4FA0-8D22-D1853C7F99FC}">
      <dgm:prSet/>
      <dgm:spPr/>
      <dgm:t>
        <a:bodyPr/>
        <a:lstStyle/>
        <a:p>
          <a:pPr>
            <a:defRPr b="1"/>
          </a:pPr>
          <a:r>
            <a:rPr lang="en-US"/>
            <a:t>10:00 AM</a:t>
          </a:r>
        </a:p>
      </dgm:t>
    </dgm:pt>
    <dgm:pt modelId="{0661B9A7-4853-4763-9B37-3152B7F57B59}" type="parTrans" cxnId="{9390FA9F-CAE2-4479-8ED0-081AE0C627B0}">
      <dgm:prSet/>
      <dgm:spPr/>
      <dgm:t>
        <a:bodyPr/>
        <a:lstStyle/>
        <a:p>
          <a:endParaRPr lang="en-US"/>
        </a:p>
      </dgm:t>
    </dgm:pt>
    <dgm:pt modelId="{AA2DB3B9-98C6-45F1-9B49-0E2B0CF15207}" type="sibTrans" cxnId="{9390FA9F-CAE2-4479-8ED0-081AE0C627B0}">
      <dgm:prSet/>
      <dgm:spPr/>
      <dgm:t>
        <a:bodyPr/>
        <a:lstStyle/>
        <a:p>
          <a:endParaRPr lang="en-US"/>
        </a:p>
      </dgm:t>
    </dgm:pt>
    <dgm:pt modelId="{9FE62BAA-EC85-45DA-9F24-8B4692D23CAB}">
      <dgm:prSet/>
      <dgm:spPr/>
      <dgm:t>
        <a:bodyPr/>
        <a:lstStyle/>
        <a:p>
          <a:r>
            <a:rPr lang="en-US"/>
            <a:t>Fire Alarm</a:t>
          </a:r>
        </a:p>
      </dgm:t>
    </dgm:pt>
    <dgm:pt modelId="{E473A729-2E66-4569-95C5-67059B6D3B8E}" type="parTrans" cxnId="{863B3188-54A5-4B3C-9335-B81F0D1479E9}">
      <dgm:prSet/>
      <dgm:spPr/>
      <dgm:t>
        <a:bodyPr/>
        <a:lstStyle/>
        <a:p>
          <a:endParaRPr lang="en-US"/>
        </a:p>
      </dgm:t>
    </dgm:pt>
    <dgm:pt modelId="{1E98ED1D-9C54-4F8D-A752-EBD2B4BD8917}" type="sibTrans" cxnId="{863B3188-54A5-4B3C-9335-B81F0D1479E9}">
      <dgm:prSet/>
      <dgm:spPr/>
      <dgm:t>
        <a:bodyPr/>
        <a:lstStyle/>
        <a:p>
          <a:endParaRPr lang="en-US"/>
        </a:p>
      </dgm:t>
    </dgm:pt>
    <dgm:pt modelId="{49F27C20-FF22-4D66-91F7-3BB1789BCD22}">
      <dgm:prSet/>
      <dgm:spPr/>
      <dgm:t>
        <a:bodyPr/>
        <a:lstStyle/>
        <a:p>
          <a:pPr>
            <a:defRPr b="1"/>
          </a:pPr>
          <a:r>
            <a:rPr lang="en-US"/>
            <a:t>10:20 AM</a:t>
          </a:r>
        </a:p>
      </dgm:t>
    </dgm:pt>
    <dgm:pt modelId="{A45AB485-D964-49C6-9594-6C111E3A7788}" type="parTrans" cxnId="{786F5CCD-C15A-4096-B9FA-7FBB6E5D90CD}">
      <dgm:prSet/>
      <dgm:spPr/>
      <dgm:t>
        <a:bodyPr/>
        <a:lstStyle/>
        <a:p>
          <a:endParaRPr lang="en-US"/>
        </a:p>
      </dgm:t>
    </dgm:pt>
    <dgm:pt modelId="{5BB8FCBC-CC6C-442A-9FA6-28300A3BFE26}" type="sibTrans" cxnId="{786F5CCD-C15A-4096-B9FA-7FBB6E5D90CD}">
      <dgm:prSet/>
      <dgm:spPr/>
      <dgm:t>
        <a:bodyPr/>
        <a:lstStyle/>
        <a:p>
          <a:endParaRPr lang="en-US"/>
        </a:p>
      </dgm:t>
    </dgm:pt>
    <dgm:pt modelId="{C369B8D9-47EB-42AB-A8ED-A9208F6BA678}">
      <dgm:prSet/>
      <dgm:spPr/>
      <dgm:t>
        <a:bodyPr/>
        <a:lstStyle/>
        <a:p>
          <a:r>
            <a:rPr lang="en-US"/>
            <a:t>Helicopter leaves during evacuation</a:t>
          </a:r>
        </a:p>
      </dgm:t>
    </dgm:pt>
    <dgm:pt modelId="{A949FBD9-9E3B-44E7-BD93-60E224FE5822}" type="parTrans" cxnId="{8AFFDF85-49E7-4D28-B98B-4255738F51F0}">
      <dgm:prSet/>
      <dgm:spPr/>
      <dgm:t>
        <a:bodyPr/>
        <a:lstStyle/>
        <a:p>
          <a:endParaRPr lang="en-US"/>
        </a:p>
      </dgm:t>
    </dgm:pt>
    <dgm:pt modelId="{09CF5171-F45A-41D0-AA1E-5E5B518F3554}" type="sibTrans" cxnId="{8AFFDF85-49E7-4D28-B98B-4255738F51F0}">
      <dgm:prSet/>
      <dgm:spPr/>
      <dgm:t>
        <a:bodyPr/>
        <a:lstStyle/>
        <a:p>
          <a:endParaRPr lang="en-US"/>
        </a:p>
      </dgm:t>
    </dgm:pt>
    <dgm:pt modelId="{FD9EF701-A9CF-45D6-A229-374C38E2D559}">
      <dgm:prSet/>
      <dgm:spPr/>
      <dgm:t>
        <a:bodyPr/>
        <a:lstStyle/>
        <a:p>
          <a:pPr>
            <a:defRPr b="1"/>
          </a:pPr>
          <a:r>
            <a:rPr lang="en-US"/>
            <a:t>10:30</a:t>
          </a:r>
        </a:p>
      </dgm:t>
    </dgm:pt>
    <dgm:pt modelId="{66562839-E250-4B1B-816C-F8E22A6F86A2}" type="parTrans" cxnId="{0C8CC671-BF0C-4A4E-9A01-946C4F027749}">
      <dgm:prSet/>
      <dgm:spPr/>
      <dgm:t>
        <a:bodyPr/>
        <a:lstStyle/>
        <a:p>
          <a:endParaRPr lang="en-US"/>
        </a:p>
      </dgm:t>
    </dgm:pt>
    <dgm:pt modelId="{A959B3A9-8A0A-44BE-9D07-CBB0E70E83BE}" type="sibTrans" cxnId="{0C8CC671-BF0C-4A4E-9A01-946C4F027749}">
      <dgm:prSet/>
      <dgm:spPr/>
      <dgm:t>
        <a:bodyPr/>
        <a:lstStyle/>
        <a:p>
          <a:endParaRPr lang="en-US"/>
        </a:p>
      </dgm:t>
    </dgm:pt>
    <dgm:pt modelId="{5B167C24-1953-46E4-B62A-21F23CCD7E3E}">
      <dgm:prSet/>
      <dgm:spPr/>
      <dgm:t>
        <a:bodyPr/>
        <a:lstStyle/>
        <a:p>
          <a:r>
            <a:rPr lang="en-US"/>
            <a:t>Executives unreachable</a:t>
          </a:r>
        </a:p>
      </dgm:t>
    </dgm:pt>
    <dgm:pt modelId="{1B263956-6837-44E5-9024-BC539D150B4B}" type="parTrans" cxnId="{7B1F4EE1-9EE8-46F0-BD28-B3F4F07E558F}">
      <dgm:prSet/>
      <dgm:spPr/>
      <dgm:t>
        <a:bodyPr/>
        <a:lstStyle/>
        <a:p>
          <a:endParaRPr lang="en-US"/>
        </a:p>
      </dgm:t>
    </dgm:pt>
    <dgm:pt modelId="{830DB6F6-FB7F-4E72-AC68-3D35EF8E6351}" type="sibTrans" cxnId="{7B1F4EE1-9EE8-46F0-BD28-B3F4F07E558F}">
      <dgm:prSet/>
      <dgm:spPr/>
      <dgm:t>
        <a:bodyPr/>
        <a:lstStyle/>
        <a:p>
          <a:endParaRPr lang="en-US"/>
        </a:p>
      </dgm:t>
    </dgm:pt>
    <dgm:pt modelId="{9D97FB8D-D3CE-4464-9139-046981E66AAA}">
      <dgm:prSet/>
      <dgm:spPr/>
      <dgm:t>
        <a:bodyPr/>
        <a:lstStyle/>
        <a:p>
          <a:pPr>
            <a:defRPr b="1"/>
          </a:pPr>
          <a:r>
            <a:rPr lang="en-US"/>
            <a:t>10:50 AM – 3:40 PM</a:t>
          </a:r>
        </a:p>
      </dgm:t>
    </dgm:pt>
    <dgm:pt modelId="{6B28A0BD-9D86-4BFA-A671-B0082DACA1AF}" type="parTrans" cxnId="{ECCF8392-DCD9-4263-9841-F6A9E0151679}">
      <dgm:prSet/>
      <dgm:spPr/>
      <dgm:t>
        <a:bodyPr/>
        <a:lstStyle/>
        <a:p>
          <a:endParaRPr lang="en-US"/>
        </a:p>
      </dgm:t>
    </dgm:pt>
    <dgm:pt modelId="{DB8ABCC1-ADC4-4F3B-8E5E-829397D8EBC5}" type="sibTrans" cxnId="{ECCF8392-DCD9-4263-9841-F6A9E0151679}">
      <dgm:prSet/>
      <dgm:spPr/>
      <dgm:t>
        <a:bodyPr/>
        <a:lstStyle/>
        <a:p>
          <a:endParaRPr lang="en-US"/>
        </a:p>
      </dgm:t>
    </dgm:pt>
    <dgm:pt modelId="{0E3369C7-EEA5-4292-8DB0-D4A3153C216C}">
      <dgm:prSet/>
      <dgm:spPr/>
      <dgm:t>
        <a:bodyPr/>
        <a:lstStyle/>
        <a:p>
          <a:r>
            <a:rPr lang="en-US"/>
            <a:t>Find out fire alarm was pulled due to a bomb threat and several men were spotted wearing black before the alarm was pulled.</a:t>
          </a:r>
        </a:p>
      </dgm:t>
    </dgm:pt>
    <dgm:pt modelId="{C4BB7972-841F-4EC4-9940-DF4C05BE1987}" type="parTrans" cxnId="{4CE6647A-0FF2-4F77-B502-C386D8F7564C}">
      <dgm:prSet/>
      <dgm:spPr/>
      <dgm:t>
        <a:bodyPr/>
        <a:lstStyle/>
        <a:p>
          <a:endParaRPr lang="en-US"/>
        </a:p>
      </dgm:t>
    </dgm:pt>
    <dgm:pt modelId="{BDDCC4B7-81A9-4DC9-B116-81DA3E87F36F}" type="sibTrans" cxnId="{4CE6647A-0FF2-4F77-B502-C386D8F7564C}">
      <dgm:prSet/>
      <dgm:spPr/>
      <dgm:t>
        <a:bodyPr/>
        <a:lstStyle/>
        <a:p>
          <a:endParaRPr lang="en-US"/>
        </a:p>
      </dgm:t>
    </dgm:pt>
    <dgm:pt modelId="{2DD6C8DE-1DAF-4F81-B5F3-7FB72EB8CF70}">
      <dgm:prSet/>
      <dgm:spPr/>
      <dgm:t>
        <a:bodyPr/>
        <a:lstStyle/>
        <a:p>
          <a:pPr>
            <a:defRPr b="1"/>
          </a:pPr>
          <a:r>
            <a:rPr lang="en-US"/>
            <a:t>5:48 PM</a:t>
          </a:r>
        </a:p>
      </dgm:t>
    </dgm:pt>
    <dgm:pt modelId="{29D245D1-599F-494B-A3AB-A7C0AB4070EC}" type="parTrans" cxnId="{C327FFB2-A174-4A20-A9ED-4AC79D36D7EC}">
      <dgm:prSet/>
      <dgm:spPr/>
      <dgm:t>
        <a:bodyPr/>
        <a:lstStyle/>
        <a:p>
          <a:endParaRPr lang="en-US"/>
        </a:p>
      </dgm:t>
    </dgm:pt>
    <dgm:pt modelId="{5F546188-67DA-43A3-BB71-0CA3ABEC5D9D}" type="sibTrans" cxnId="{C327FFB2-A174-4A20-A9ED-4AC79D36D7EC}">
      <dgm:prSet/>
      <dgm:spPr/>
      <dgm:t>
        <a:bodyPr/>
        <a:lstStyle/>
        <a:p>
          <a:endParaRPr lang="en-US"/>
        </a:p>
      </dgm:t>
    </dgm:pt>
    <dgm:pt modelId="{6E9435D2-9E2A-4034-8A1D-6BBDF80917C9}">
      <dgm:prSet/>
      <dgm:spPr/>
      <dgm:t>
        <a:bodyPr/>
        <a:lstStyle/>
        <a:p>
          <a:r>
            <a:rPr lang="en-US"/>
            <a:t>Two private jets took off, one of which included the CEO Sten Sanjorge, Jr.</a:t>
          </a:r>
        </a:p>
      </dgm:t>
    </dgm:pt>
    <dgm:pt modelId="{980E1B1A-A742-450D-9BBF-1A3AB122D1BE}" type="parTrans" cxnId="{C52D9662-D0B6-4D1B-9000-6D2828B786E4}">
      <dgm:prSet/>
      <dgm:spPr/>
      <dgm:t>
        <a:bodyPr/>
        <a:lstStyle/>
        <a:p>
          <a:endParaRPr lang="en-US"/>
        </a:p>
      </dgm:t>
    </dgm:pt>
    <dgm:pt modelId="{924A893F-4919-4E7D-A9FD-2B5A5D1B86E1}" type="sibTrans" cxnId="{C52D9662-D0B6-4D1B-9000-6D2828B786E4}">
      <dgm:prSet/>
      <dgm:spPr/>
      <dgm:t>
        <a:bodyPr/>
        <a:lstStyle/>
        <a:p>
          <a:endParaRPr lang="en-US"/>
        </a:p>
      </dgm:t>
    </dgm:pt>
    <dgm:pt modelId="{85168363-11CB-4687-8EA1-D019C8E903AF}">
      <dgm:prSet/>
      <dgm:spPr/>
      <dgm:t>
        <a:bodyPr/>
        <a:lstStyle/>
        <a:p>
          <a:pPr>
            <a:defRPr b="1"/>
          </a:pPr>
          <a:r>
            <a:rPr lang="en-US"/>
            <a:t>7:00 PM</a:t>
          </a:r>
        </a:p>
      </dgm:t>
    </dgm:pt>
    <dgm:pt modelId="{AD00D7E8-E860-4754-B532-B15D66990570}" type="parTrans" cxnId="{474E22F7-0369-400C-B87E-DF7BE6BDC6DE}">
      <dgm:prSet/>
      <dgm:spPr/>
      <dgm:t>
        <a:bodyPr/>
        <a:lstStyle/>
        <a:p>
          <a:endParaRPr lang="en-US"/>
        </a:p>
      </dgm:t>
    </dgm:pt>
    <dgm:pt modelId="{194463B3-BA78-4DD3-AE23-99076FAF03AA}" type="sibTrans" cxnId="{474E22F7-0369-400C-B87E-DF7BE6BDC6DE}">
      <dgm:prSet/>
      <dgm:spPr/>
      <dgm:t>
        <a:bodyPr/>
        <a:lstStyle/>
        <a:p>
          <a:endParaRPr lang="en-US"/>
        </a:p>
      </dgm:t>
    </dgm:pt>
    <dgm:pt modelId="{EA037B37-7541-4085-98D1-2F132537DDD4}">
      <dgm:prSet/>
      <dgm:spPr/>
      <dgm:t>
        <a:bodyPr/>
        <a:lstStyle/>
        <a:p>
          <a:r>
            <a:rPr lang="en-US"/>
            <a:t>Edvard Vann questioned and indicated POK might be involved but denied his own connection</a:t>
          </a:r>
        </a:p>
      </dgm:t>
    </dgm:pt>
    <dgm:pt modelId="{FF349AD3-D42E-45BF-8EF5-F4E4B5FD631E}" type="parTrans" cxnId="{CF9DA735-0948-45E4-9BFE-BF5B9AB77D0E}">
      <dgm:prSet/>
      <dgm:spPr/>
      <dgm:t>
        <a:bodyPr/>
        <a:lstStyle/>
        <a:p>
          <a:endParaRPr lang="en-US"/>
        </a:p>
      </dgm:t>
    </dgm:pt>
    <dgm:pt modelId="{CFAC6B2C-B8E4-4683-8C1F-60960BFB20A1}" type="sibTrans" cxnId="{CF9DA735-0948-45E4-9BFE-BF5B9AB77D0E}">
      <dgm:prSet/>
      <dgm:spPr/>
      <dgm:t>
        <a:bodyPr/>
        <a:lstStyle/>
        <a:p>
          <a:endParaRPr lang="en-US"/>
        </a:p>
      </dgm:t>
    </dgm:pt>
    <dgm:pt modelId="{A10EA64F-6963-4403-B6FF-49378F73D800}">
      <dgm:prSet/>
      <dgm:spPr/>
      <dgm:t>
        <a:bodyPr/>
        <a:lstStyle/>
        <a:p>
          <a:pPr>
            <a:defRPr b="1"/>
          </a:pPr>
          <a:r>
            <a:rPr lang="en-US"/>
            <a:t>8:00 PM</a:t>
          </a:r>
        </a:p>
      </dgm:t>
    </dgm:pt>
    <dgm:pt modelId="{545F1A97-A873-45FA-8536-389097232E05}" type="parTrans" cxnId="{2B9AB197-D3A2-4CA8-AACB-451D5EFDD100}">
      <dgm:prSet/>
      <dgm:spPr/>
      <dgm:t>
        <a:bodyPr/>
        <a:lstStyle/>
        <a:p>
          <a:endParaRPr lang="en-US"/>
        </a:p>
      </dgm:t>
    </dgm:pt>
    <dgm:pt modelId="{044DF6E4-A076-4799-BDF0-BD32112B5C96}" type="sibTrans" cxnId="{2B9AB197-D3A2-4CA8-AACB-451D5EFDD100}">
      <dgm:prSet/>
      <dgm:spPr/>
      <dgm:t>
        <a:bodyPr/>
        <a:lstStyle/>
        <a:p>
          <a:endParaRPr lang="en-US"/>
        </a:p>
      </dgm:t>
    </dgm:pt>
    <dgm:pt modelId="{A4BCD85E-9FA8-482C-AA98-E369948AD14C}">
      <dgm:prSet/>
      <dgm:spPr/>
      <dgm:t>
        <a:bodyPr/>
        <a:lstStyle/>
        <a:p>
          <a:r>
            <a:rPr lang="en-US"/>
            <a:t>Police suspect 14 GAStech employees were kidnapped</a:t>
          </a:r>
        </a:p>
      </dgm:t>
    </dgm:pt>
    <dgm:pt modelId="{2C7ED715-B03A-47F4-B0D7-82C526539211}" type="parTrans" cxnId="{8127DFCA-5338-40CF-866F-0BB03DEDD083}">
      <dgm:prSet/>
      <dgm:spPr/>
      <dgm:t>
        <a:bodyPr/>
        <a:lstStyle/>
        <a:p>
          <a:endParaRPr lang="en-US"/>
        </a:p>
      </dgm:t>
    </dgm:pt>
    <dgm:pt modelId="{98044A81-13C5-4210-A09E-8AE9DB74FB32}" type="sibTrans" cxnId="{8127DFCA-5338-40CF-866F-0BB03DEDD083}">
      <dgm:prSet/>
      <dgm:spPr/>
      <dgm:t>
        <a:bodyPr/>
        <a:lstStyle/>
        <a:p>
          <a:endParaRPr lang="en-US"/>
        </a:p>
      </dgm:t>
    </dgm:pt>
    <dgm:pt modelId="{3CF177DC-EBAD-4AA6-8E50-C0A90865AF7A}" type="pres">
      <dgm:prSet presAssocID="{BD655119-935F-4CB6-9D2E-5456797AEA84}" presName="root" presStyleCnt="0">
        <dgm:presLayoutVars>
          <dgm:chMax/>
          <dgm:chPref/>
          <dgm:animLvl val="lvl"/>
        </dgm:presLayoutVars>
      </dgm:prSet>
      <dgm:spPr/>
    </dgm:pt>
    <dgm:pt modelId="{438F55C5-27EB-4235-ABAB-3B3B90F6516D}" type="pres">
      <dgm:prSet presAssocID="{BD655119-935F-4CB6-9D2E-5456797AEA84}" presName="divider" presStyleLbl="node1" presStyleIdx="0" presStyleCnt="1"/>
      <dgm:spPr/>
    </dgm:pt>
    <dgm:pt modelId="{CEBA7512-4B33-4909-B105-EAD778B7CC37}" type="pres">
      <dgm:prSet presAssocID="{BD655119-935F-4CB6-9D2E-5456797AEA84}" presName="nodes" presStyleCnt="0">
        <dgm:presLayoutVars>
          <dgm:chMax/>
          <dgm:chPref/>
          <dgm:animLvl val="lvl"/>
        </dgm:presLayoutVars>
      </dgm:prSet>
      <dgm:spPr/>
    </dgm:pt>
    <dgm:pt modelId="{89AC9496-9B3C-442A-B78E-768C566B8CED}" type="pres">
      <dgm:prSet presAssocID="{B189CDA8-79AC-4FA0-8D22-D1853C7F99FC}" presName="composite" presStyleCnt="0"/>
      <dgm:spPr/>
    </dgm:pt>
    <dgm:pt modelId="{9E353FA0-9A76-435A-8EC2-4E11D323A99C}" type="pres">
      <dgm:prSet presAssocID="{B189CDA8-79AC-4FA0-8D22-D1853C7F99FC}" presName="L1TextContainer" presStyleLbl="revTx" presStyleIdx="0" presStyleCnt="7">
        <dgm:presLayoutVars>
          <dgm:chMax val="1"/>
          <dgm:chPref val="1"/>
          <dgm:bulletEnabled val="1"/>
        </dgm:presLayoutVars>
      </dgm:prSet>
      <dgm:spPr/>
    </dgm:pt>
    <dgm:pt modelId="{D026EB54-9384-42EE-9ABD-B261CF6BA970}" type="pres">
      <dgm:prSet presAssocID="{B189CDA8-79AC-4FA0-8D22-D1853C7F99FC}" presName="L2TextContainerWrapper" presStyleCnt="0">
        <dgm:presLayoutVars>
          <dgm:chMax val="0"/>
          <dgm:chPref val="0"/>
          <dgm:bulletEnabled val="1"/>
        </dgm:presLayoutVars>
      </dgm:prSet>
      <dgm:spPr/>
    </dgm:pt>
    <dgm:pt modelId="{F8356E7A-8CF1-42A1-B90B-68800F65868E}" type="pres">
      <dgm:prSet presAssocID="{B189CDA8-79AC-4FA0-8D22-D1853C7F99FC}" presName="L2TextContainer" presStyleLbl="bgAccFollowNode1" presStyleIdx="0" presStyleCnt="7"/>
      <dgm:spPr/>
    </dgm:pt>
    <dgm:pt modelId="{5FC159C8-E924-44F3-B888-B8B4F5FD1B9B}" type="pres">
      <dgm:prSet presAssocID="{B189CDA8-79AC-4FA0-8D22-D1853C7F99FC}" presName="FlexibleEmptyPlaceHolder" presStyleCnt="0"/>
      <dgm:spPr/>
    </dgm:pt>
    <dgm:pt modelId="{BCD3E989-B098-4CF1-9DDB-096ECD7237C9}" type="pres">
      <dgm:prSet presAssocID="{B189CDA8-79AC-4FA0-8D22-D1853C7F99FC}" presName="ConnectLine" presStyleLbl="alignNode1" presStyleIdx="0" presStyleCnt="7"/>
      <dgm:spPr>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gm:spPr>
    </dgm:pt>
    <dgm:pt modelId="{659465A4-2F8D-43C7-80A0-1C7DDD719B25}" type="pres">
      <dgm:prSet presAssocID="{B189CDA8-79AC-4FA0-8D22-D1853C7F99FC}" presName="ConnectorPoint" presStyleLbl="fgAcc1" presStyleIdx="0" presStyleCnt="7"/>
      <dgm:spPr>
        <a:solidFill>
          <a:schemeClr val="lt1">
            <a:alpha val="90000"/>
            <a:hueOff val="0"/>
            <a:satOff val="0"/>
            <a:lumOff val="0"/>
            <a:alphaOff val="0"/>
          </a:schemeClr>
        </a:solidFill>
        <a:ln w="12700" cap="flat" cmpd="sng" algn="in">
          <a:noFill/>
          <a:prstDash val="solid"/>
        </a:ln>
        <a:effectLst/>
      </dgm:spPr>
    </dgm:pt>
    <dgm:pt modelId="{E80FDA8B-E00B-406A-9795-1CC45EE741DF}" type="pres">
      <dgm:prSet presAssocID="{B189CDA8-79AC-4FA0-8D22-D1853C7F99FC}" presName="EmptyPlaceHolder" presStyleCnt="0"/>
      <dgm:spPr/>
    </dgm:pt>
    <dgm:pt modelId="{5CB73E2A-52F2-4704-B243-B690310455C1}" type="pres">
      <dgm:prSet presAssocID="{AA2DB3B9-98C6-45F1-9B49-0E2B0CF15207}" presName="spaceBetweenRectangles" presStyleCnt="0"/>
      <dgm:spPr/>
    </dgm:pt>
    <dgm:pt modelId="{E32C8B3D-785C-40A0-A4FC-688E8865D009}" type="pres">
      <dgm:prSet presAssocID="{49F27C20-FF22-4D66-91F7-3BB1789BCD22}" presName="composite" presStyleCnt="0"/>
      <dgm:spPr/>
    </dgm:pt>
    <dgm:pt modelId="{FD65D984-30C4-4C67-AA61-D0ED8EA12AD3}" type="pres">
      <dgm:prSet presAssocID="{49F27C20-FF22-4D66-91F7-3BB1789BCD22}" presName="L1TextContainer" presStyleLbl="revTx" presStyleIdx="1" presStyleCnt="7">
        <dgm:presLayoutVars>
          <dgm:chMax val="1"/>
          <dgm:chPref val="1"/>
          <dgm:bulletEnabled val="1"/>
        </dgm:presLayoutVars>
      </dgm:prSet>
      <dgm:spPr/>
    </dgm:pt>
    <dgm:pt modelId="{89941CBE-D966-4A95-96FE-F2B943814F3D}" type="pres">
      <dgm:prSet presAssocID="{49F27C20-FF22-4D66-91F7-3BB1789BCD22}" presName="L2TextContainerWrapper" presStyleCnt="0">
        <dgm:presLayoutVars>
          <dgm:chMax val="0"/>
          <dgm:chPref val="0"/>
          <dgm:bulletEnabled val="1"/>
        </dgm:presLayoutVars>
      </dgm:prSet>
      <dgm:spPr/>
    </dgm:pt>
    <dgm:pt modelId="{5BEC0067-9E63-4BCA-B98C-464F23093D04}" type="pres">
      <dgm:prSet presAssocID="{49F27C20-FF22-4D66-91F7-3BB1789BCD22}" presName="L2TextContainer" presStyleLbl="bgAccFollowNode1" presStyleIdx="1" presStyleCnt="7"/>
      <dgm:spPr/>
    </dgm:pt>
    <dgm:pt modelId="{2309C560-D42E-4FEC-8900-44FE84726664}" type="pres">
      <dgm:prSet presAssocID="{49F27C20-FF22-4D66-91F7-3BB1789BCD22}" presName="FlexibleEmptyPlaceHolder" presStyleCnt="0"/>
      <dgm:spPr/>
    </dgm:pt>
    <dgm:pt modelId="{F8679581-F988-4F1F-B656-66103A3C2646}" type="pres">
      <dgm:prSet presAssocID="{49F27C20-FF22-4D66-91F7-3BB1789BCD22}" presName="ConnectLine" presStyleLbl="alignNode1" presStyleIdx="1" presStyleCnt="7"/>
      <dgm:spPr>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gm:spPr>
    </dgm:pt>
    <dgm:pt modelId="{C172C89E-F20B-4431-B777-2A6947DA25F7}" type="pres">
      <dgm:prSet presAssocID="{49F27C20-FF22-4D66-91F7-3BB1789BCD22}" presName="ConnectorPoint" presStyleLbl="fgAcc1" presStyleIdx="1" presStyleCnt="7"/>
      <dgm:spPr>
        <a:solidFill>
          <a:schemeClr val="lt1">
            <a:alpha val="90000"/>
            <a:hueOff val="0"/>
            <a:satOff val="0"/>
            <a:lumOff val="0"/>
            <a:alphaOff val="0"/>
          </a:schemeClr>
        </a:solidFill>
        <a:ln w="12700" cap="flat" cmpd="sng" algn="in">
          <a:noFill/>
          <a:prstDash val="solid"/>
        </a:ln>
        <a:effectLst/>
      </dgm:spPr>
    </dgm:pt>
    <dgm:pt modelId="{94859020-4BCF-47CB-96CB-FE6DDABE0555}" type="pres">
      <dgm:prSet presAssocID="{49F27C20-FF22-4D66-91F7-3BB1789BCD22}" presName="EmptyPlaceHolder" presStyleCnt="0"/>
      <dgm:spPr/>
    </dgm:pt>
    <dgm:pt modelId="{93A983D2-6FE1-4440-BEDA-8DD94E6AC600}" type="pres">
      <dgm:prSet presAssocID="{5BB8FCBC-CC6C-442A-9FA6-28300A3BFE26}" presName="spaceBetweenRectangles" presStyleCnt="0"/>
      <dgm:spPr/>
    </dgm:pt>
    <dgm:pt modelId="{547C0522-6E5E-4582-B710-742079385710}" type="pres">
      <dgm:prSet presAssocID="{FD9EF701-A9CF-45D6-A229-374C38E2D559}" presName="composite" presStyleCnt="0"/>
      <dgm:spPr/>
    </dgm:pt>
    <dgm:pt modelId="{E0A438F7-3594-41B3-A575-15E830E0B696}" type="pres">
      <dgm:prSet presAssocID="{FD9EF701-A9CF-45D6-A229-374C38E2D559}" presName="L1TextContainer" presStyleLbl="revTx" presStyleIdx="2" presStyleCnt="7">
        <dgm:presLayoutVars>
          <dgm:chMax val="1"/>
          <dgm:chPref val="1"/>
          <dgm:bulletEnabled val="1"/>
        </dgm:presLayoutVars>
      </dgm:prSet>
      <dgm:spPr/>
    </dgm:pt>
    <dgm:pt modelId="{F2215C57-B0B3-4472-84CD-2C3ABEC03C9B}" type="pres">
      <dgm:prSet presAssocID="{FD9EF701-A9CF-45D6-A229-374C38E2D559}" presName="L2TextContainerWrapper" presStyleCnt="0">
        <dgm:presLayoutVars>
          <dgm:chMax val="0"/>
          <dgm:chPref val="0"/>
          <dgm:bulletEnabled val="1"/>
        </dgm:presLayoutVars>
      </dgm:prSet>
      <dgm:spPr/>
    </dgm:pt>
    <dgm:pt modelId="{BBA1F85F-15B1-4D03-B1CC-8EC9DAE86907}" type="pres">
      <dgm:prSet presAssocID="{FD9EF701-A9CF-45D6-A229-374C38E2D559}" presName="L2TextContainer" presStyleLbl="bgAccFollowNode1" presStyleIdx="2" presStyleCnt="7"/>
      <dgm:spPr/>
    </dgm:pt>
    <dgm:pt modelId="{AE1A97B9-0DB7-4888-8BFC-753CA9AAF183}" type="pres">
      <dgm:prSet presAssocID="{FD9EF701-A9CF-45D6-A229-374C38E2D559}" presName="FlexibleEmptyPlaceHolder" presStyleCnt="0"/>
      <dgm:spPr/>
    </dgm:pt>
    <dgm:pt modelId="{BB59FE22-98DA-4C97-B7FB-79188CD71D6A}" type="pres">
      <dgm:prSet presAssocID="{FD9EF701-A9CF-45D6-A229-374C38E2D559}" presName="ConnectLine" presStyleLbl="alignNode1" presStyleIdx="2" presStyleCnt="7"/>
      <dgm:spPr>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gm:spPr>
    </dgm:pt>
    <dgm:pt modelId="{527CAD9E-0627-4FC5-A738-BFB5F422C4EB}" type="pres">
      <dgm:prSet presAssocID="{FD9EF701-A9CF-45D6-A229-374C38E2D559}" presName="ConnectorPoint" presStyleLbl="fgAcc1" presStyleIdx="2" presStyleCnt="7"/>
      <dgm:spPr>
        <a:solidFill>
          <a:schemeClr val="lt1">
            <a:alpha val="90000"/>
            <a:hueOff val="0"/>
            <a:satOff val="0"/>
            <a:lumOff val="0"/>
            <a:alphaOff val="0"/>
          </a:schemeClr>
        </a:solidFill>
        <a:ln w="12700" cap="flat" cmpd="sng" algn="in">
          <a:noFill/>
          <a:prstDash val="solid"/>
        </a:ln>
        <a:effectLst/>
      </dgm:spPr>
    </dgm:pt>
    <dgm:pt modelId="{AA682DB7-5035-4F76-91E7-D02E109A8923}" type="pres">
      <dgm:prSet presAssocID="{FD9EF701-A9CF-45D6-A229-374C38E2D559}" presName="EmptyPlaceHolder" presStyleCnt="0"/>
      <dgm:spPr/>
    </dgm:pt>
    <dgm:pt modelId="{861BF7CF-2628-452C-B46F-80383F773630}" type="pres">
      <dgm:prSet presAssocID="{A959B3A9-8A0A-44BE-9D07-CBB0E70E83BE}" presName="spaceBetweenRectangles" presStyleCnt="0"/>
      <dgm:spPr/>
    </dgm:pt>
    <dgm:pt modelId="{1DF8181D-0E96-4E07-802F-ADDCE5CF7FAE}" type="pres">
      <dgm:prSet presAssocID="{9D97FB8D-D3CE-4464-9139-046981E66AAA}" presName="composite" presStyleCnt="0"/>
      <dgm:spPr/>
    </dgm:pt>
    <dgm:pt modelId="{754942AE-20E8-4763-AC57-82F3F8E689BA}" type="pres">
      <dgm:prSet presAssocID="{9D97FB8D-D3CE-4464-9139-046981E66AAA}" presName="L1TextContainer" presStyleLbl="revTx" presStyleIdx="3" presStyleCnt="7">
        <dgm:presLayoutVars>
          <dgm:chMax val="1"/>
          <dgm:chPref val="1"/>
          <dgm:bulletEnabled val="1"/>
        </dgm:presLayoutVars>
      </dgm:prSet>
      <dgm:spPr/>
    </dgm:pt>
    <dgm:pt modelId="{0A36BEE6-82B9-4104-96F2-F86FC0368C85}" type="pres">
      <dgm:prSet presAssocID="{9D97FB8D-D3CE-4464-9139-046981E66AAA}" presName="L2TextContainerWrapper" presStyleCnt="0">
        <dgm:presLayoutVars>
          <dgm:chMax val="0"/>
          <dgm:chPref val="0"/>
          <dgm:bulletEnabled val="1"/>
        </dgm:presLayoutVars>
      </dgm:prSet>
      <dgm:spPr/>
    </dgm:pt>
    <dgm:pt modelId="{84024A88-BD4B-4648-9106-CAEF469A76E3}" type="pres">
      <dgm:prSet presAssocID="{9D97FB8D-D3CE-4464-9139-046981E66AAA}" presName="L2TextContainer" presStyleLbl="bgAccFollowNode1" presStyleIdx="3" presStyleCnt="7"/>
      <dgm:spPr/>
    </dgm:pt>
    <dgm:pt modelId="{916AF968-31DB-4D76-BB01-0F3E499DDC03}" type="pres">
      <dgm:prSet presAssocID="{9D97FB8D-D3CE-4464-9139-046981E66AAA}" presName="FlexibleEmptyPlaceHolder" presStyleCnt="0"/>
      <dgm:spPr/>
    </dgm:pt>
    <dgm:pt modelId="{703D77AA-8E7B-426E-8DA5-AFE84F15FC5E}" type="pres">
      <dgm:prSet presAssocID="{9D97FB8D-D3CE-4464-9139-046981E66AAA}" presName="ConnectLine" presStyleLbl="alignNode1" presStyleIdx="3" presStyleCnt="7"/>
      <dgm:spPr>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gm:spPr>
    </dgm:pt>
    <dgm:pt modelId="{C73E0107-42C4-4D6C-A833-E22ABBE2252D}" type="pres">
      <dgm:prSet presAssocID="{9D97FB8D-D3CE-4464-9139-046981E66AAA}" presName="ConnectorPoint" presStyleLbl="fgAcc1" presStyleIdx="3" presStyleCnt="7"/>
      <dgm:spPr>
        <a:solidFill>
          <a:schemeClr val="lt1">
            <a:alpha val="90000"/>
            <a:hueOff val="0"/>
            <a:satOff val="0"/>
            <a:lumOff val="0"/>
            <a:alphaOff val="0"/>
          </a:schemeClr>
        </a:solidFill>
        <a:ln w="12700" cap="flat" cmpd="sng" algn="in">
          <a:noFill/>
          <a:prstDash val="solid"/>
        </a:ln>
        <a:effectLst/>
      </dgm:spPr>
    </dgm:pt>
    <dgm:pt modelId="{142B3D9C-1D74-43FD-AC10-1BE5D033E20E}" type="pres">
      <dgm:prSet presAssocID="{9D97FB8D-D3CE-4464-9139-046981E66AAA}" presName="EmptyPlaceHolder" presStyleCnt="0"/>
      <dgm:spPr/>
    </dgm:pt>
    <dgm:pt modelId="{C48FA5F6-6F6A-4738-AB9B-DD2A60ABA321}" type="pres">
      <dgm:prSet presAssocID="{DB8ABCC1-ADC4-4F3B-8E5E-829397D8EBC5}" presName="spaceBetweenRectangles" presStyleCnt="0"/>
      <dgm:spPr/>
    </dgm:pt>
    <dgm:pt modelId="{9B000057-B6DF-412F-BBB2-3F3F1A9B1604}" type="pres">
      <dgm:prSet presAssocID="{2DD6C8DE-1DAF-4F81-B5F3-7FB72EB8CF70}" presName="composite" presStyleCnt="0"/>
      <dgm:spPr/>
    </dgm:pt>
    <dgm:pt modelId="{5F1105CF-C418-443B-A1B3-8E1ECEEFF03D}" type="pres">
      <dgm:prSet presAssocID="{2DD6C8DE-1DAF-4F81-B5F3-7FB72EB8CF70}" presName="L1TextContainer" presStyleLbl="revTx" presStyleIdx="4" presStyleCnt="7">
        <dgm:presLayoutVars>
          <dgm:chMax val="1"/>
          <dgm:chPref val="1"/>
          <dgm:bulletEnabled val="1"/>
        </dgm:presLayoutVars>
      </dgm:prSet>
      <dgm:spPr/>
    </dgm:pt>
    <dgm:pt modelId="{53D01DD6-C610-470A-BB40-A906D74FB709}" type="pres">
      <dgm:prSet presAssocID="{2DD6C8DE-1DAF-4F81-B5F3-7FB72EB8CF70}" presName="L2TextContainerWrapper" presStyleCnt="0">
        <dgm:presLayoutVars>
          <dgm:chMax val="0"/>
          <dgm:chPref val="0"/>
          <dgm:bulletEnabled val="1"/>
        </dgm:presLayoutVars>
      </dgm:prSet>
      <dgm:spPr/>
    </dgm:pt>
    <dgm:pt modelId="{B0D31C3B-8DA3-49D9-94F6-3005F78D3976}" type="pres">
      <dgm:prSet presAssocID="{2DD6C8DE-1DAF-4F81-B5F3-7FB72EB8CF70}" presName="L2TextContainer" presStyleLbl="bgAccFollowNode1" presStyleIdx="4" presStyleCnt="7"/>
      <dgm:spPr/>
    </dgm:pt>
    <dgm:pt modelId="{E5CDF3C5-BC21-4AFE-86FA-730FFCCA25A9}" type="pres">
      <dgm:prSet presAssocID="{2DD6C8DE-1DAF-4F81-B5F3-7FB72EB8CF70}" presName="FlexibleEmptyPlaceHolder" presStyleCnt="0"/>
      <dgm:spPr/>
    </dgm:pt>
    <dgm:pt modelId="{4919EAEE-7689-401E-ACB9-8793E4E146BC}" type="pres">
      <dgm:prSet presAssocID="{2DD6C8DE-1DAF-4F81-B5F3-7FB72EB8CF70}" presName="ConnectLine" presStyleLbl="alignNode1" presStyleIdx="4" presStyleCnt="7"/>
      <dgm:spPr>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gm:spPr>
    </dgm:pt>
    <dgm:pt modelId="{85FE37D7-89E9-4EB3-A96D-FE92F706E304}" type="pres">
      <dgm:prSet presAssocID="{2DD6C8DE-1DAF-4F81-B5F3-7FB72EB8CF70}" presName="ConnectorPoint" presStyleLbl="fgAcc1" presStyleIdx="4" presStyleCnt="7"/>
      <dgm:spPr>
        <a:solidFill>
          <a:schemeClr val="lt1">
            <a:alpha val="90000"/>
            <a:hueOff val="0"/>
            <a:satOff val="0"/>
            <a:lumOff val="0"/>
            <a:alphaOff val="0"/>
          </a:schemeClr>
        </a:solidFill>
        <a:ln w="12700" cap="flat" cmpd="sng" algn="in">
          <a:noFill/>
          <a:prstDash val="solid"/>
        </a:ln>
        <a:effectLst/>
      </dgm:spPr>
    </dgm:pt>
    <dgm:pt modelId="{F6DC7355-894D-40F2-B389-4BC0BAF9582F}" type="pres">
      <dgm:prSet presAssocID="{2DD6C8DE-1DAF-4F81-B5F3-7FB72EB8CF70}" presName="EmptyPlaceHolder" presStyleCnt="0"/>
      <dgm:spPr/>
    </dgm:pt>
    <dgm:pt modelId="{13DB9BED-3632-4970-88D4-25E6B37E9B43}" type="pres">
      <dgm:prSet presAssocID="{5F546188-67DA-43A3-BB71-0CA3ABEC5D9D}" presName="spaceBetweenRectangles" presStyleCnt="0"/>
      <dgm:spPr/>
    </dgm:pt>
    <dgm:pt modelId="{A53DCC28-0C78-4594-9550-654D5E925084}" type="pres">
      <dgm:prSet presAssocID="{85168363-11CB-4687-8EA1-D019C8E903AF}" presName="composite" presStyleCnt="0"/>
      <dgm:spPr/>
    </dgm:pt>
    <dgm:pt modelId="{AA8B2C47-6A41-4665-B411-8680683702E7}" type="pres">
      <dgm:prSet presAssocID="{85168363-11CB-4687-8EA1-D019C8E903AF}" presName="L1TextContainer" presStyleLbl="revTx" presStyleIdx="5" presStyleCnt="7">
        <dgm:presLayoutVars>
          <dgm:chMax val="1"/>
          <dgm:chPref val="1"/>
          <dgm:bulletEnabled val="1"/>
        </dgm:presLayoutVars>
      </dgm:prSet>
      <dgm:spPr/>
    </dgm:pt>
    <dgm:pt modelId="{E5A0DFDA-40E7-459A-8937-D577D7388E51}" type="pres">
      <dgm:prSet presAssocID="{85168363-11CB-4687-8EA1-D019C8E903AF}" presName="L2TextContainerWrapper" presStyleCnt="0">
        <dgm:presLayoutVars>
          <dgm:chMax val="0"/>
          <dgm:chPref val="0"/>
          <dgm:bulletEnabled val="1"/>
        </dgm:presLayoutVars>
      </dgm:prSet>
      <dgm:spPr/>
    </dgm:pt>
    <dgm:pt modelId="{B3657703-5E3A-4BDA-BDA9-C78944BDB6AA}" type="pres">
      <dgm:prSet presAssocID="{85168363-11CB-4687-8EA1-D019C8E903AF}" presName="L2TextContainer" presStyleLbl="bgAccFollowNode1" presStyleIdx="5" presStyleCnt="7"/>
      <dgm:spPr/>
    </dgm:pt>
    <dgm:pt modelId="{CED2F686-8ED1-4CD6-8C8F-DA5BF6668DF8}" type="pres">
      <dgm:prSet presAssocID="{85168363-11CB-4687-8EA1-D019C8E903AF}" presName="FlexibleEmptyPlaceHolder" presStyleCnt="0"/>
      <dgm:spPr/>
    </dgm:pt>
    <dgm:pt modelId="{D1E08EE7-CC19-4515-9590-30E213AF2CE6}" type="pres">
      <dgm:prSet presAssocID="{85168363-11CB-4687-8EA1-D019C8E903AF}" presName="ConnectLine" presStyleLbl="alignNode1" presStyleIdx="5" presStyleCnt="7"/>
      <dgm:spPr>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gm:spPr>
    </dgm:pt>
    <dgm:pt modelId="{2DD41034-8099-40C3-9C0C-E6791AE3744F}" type="pres">
      <dgm:prSet presAssocID="{85168363-11CB-4687-8EA1-D019C8E903AF}" presName="ConnectorPoint" presStyleLbl="fgAcc1" presStyleIdx="5" presStyleCnt="7"/>
      <dgm:spPr>
        <a:solidFill>
          <a:schemeClr val="lt1">
            <a:alpha val="90000"/>
            <a:hueOff val="0"/>
            <a:satOff val="0"/>
            <a:lumOff val="0"/>
            <a:alphaOff val="0"/>
          </a:schemeClr>
        </a:solidFill>
        <a:ln w="12700" cap="flat" cmpd="sng" algn="in">
          <a:noFill/>
          <a:prstDash val="solid"/>
        </a:ln>
        <a:effectLst/>
      </dgm:spPr>
    </dgm:pt>
    <dgm:pt modelId="{18FF1C46-F780-4DB5-ADA8-AEEBF9EC9986}" type="pres">
      <dgm:prSet presAssocID="{85168363-11CB-4687-8EA1-D019C8E903AF}" presName="EmptyPlaceHolder" presStyleCnt="0"/>
      <dgm:spPr/>
    </dgm:pt>
    <dgm:pt modelId="{E1FF44AC-A059-49DD-ADDC-380716913FFB}" type="pres">
      <dgm:prSet presAssocID="{194463B3-BA78-4DD3-AE23-99076FAF03AA}" presName="spaceBetweenRectangles" presStyleCnt="0"/>
      <dgm:spPr/>
    </dgm:pt>
    <dgm:pt modelId="{B3ED54EC-6A9E-4E25-AB5B-69FEFA31A79A}" type="pres">
      <dgm:prSet presAssocID="{A10EA64F-6963-4403-B6FF-49378F73D800}" presName="composite" presStyleCnt="0"/>
      <dgm:spPr/>
    </dgm:pt>
    <dgm:pt modelId="{92B12D16-9FE2-47BB-B10C-62F9987FCBF6}" type="pres">
      <dgm:prSet presAssocID="{A10EA64F-6963-4403-B6FF-49378F73D800}" presName="L1TextContainer" presStyleLbl="revTx" presStyleIdx="6" presStyleCnt="7">
        <dgm:presLayoutVars>
          <dgm:chMax val="1"/>
          <dgm:chPref val="1"/>
          <dgm:bulletEnabled val="1"/>
        </dgm:presLayoutVars>
      </dgm:prSet>
      <dgm:spPr/>
    </dgm:pt>
    <dgm:pt modelId="{533EE853-BF8C-496E-8BD8-C65D3FBF0306}" type="pres">
      <dgm:prSet presAssocID="{A10EA64F-6963-4403-B6FF-49378F73D800}" presName="L2TextContainerWrapper" presStyleCnt="0">
        <dgm:presLayoutVars>
          <dgm:chMax val="0"/>
          <dgm:chPref val="0"/>
          <dgm:bulletEnabled val="1"/>
        </dgm:presLayoutVars>
      </dgm:prSet>
      <dgm:spPr/>
    </dgm:pt>
    <dgm:pt modelId="{94642ECF-FF96-4281-B4EA-A9913752E295}" type="pres">
      <dgm:prSet presAssocID="{A10EA64F-6963-4403-B6FF-49378F73D800}" presName="L2TextContainer" presStyleLbl="bgAccFollowNode1" presStyleIdx="6" presStyleCnt="7"/>
      <dgm:spPr/>
    </dgm:pt>
    <dgm:pt modelId="{64778D9F-5A18-4C7C-B0AE-CA55171A115D}" type="pres">
      <dgm:prSet presAssocID="{A10EA64F-6963-4403-B6FF-49378F73D800}" presName="FlexibleEmptyPlaceHolder" presStyleCnt="0"/>
      <dgm:spPr/>
    </dgm:pt>
    <dgm:pt modelId="{BBFDE19C-CD5A-471D-A9EA-EA4B9BED9E67}" type="pres">
      <dgm:prSet presAssocID="{A10EA64F-6963-4403-B6FF-49378F73D800}" presName="ConnectLine" presStyleLbl="alignNode1" presStyleIdx="6" presStyleCnt="7"/>
      <dgm:spPr>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gm:spPr>
    </dgm:pt>
    <dgm:pt modelId="{5C4C129E-CC7C-4AC3-9ACC-5592693CBB1D}" type="pres">
      <dgm:prSet presAssocID="{A10EA64F-6963-4403-B6FF-49378F73D800}" presName="ConnectorPoint" presStyleLbl="fgAcc1" presStyleIdx="6" presStyleCnt="7"/>
      <dgm:spPr>
        <a:solidFill>
          <a:schemeClr val="lt1">
            <a:alpha val="90000"/>
            <a:hueOff val="0"/>
            <a:satOff val="0"/>
            <a:lumOff val="0"/>
            <a:alphaOff val="0"/>
          </a:schemeClr>
        </a:solidFill>
        <a:ln w="12700" cap="flat" cmpd="sng" algn="in">
          <a:noFill/>
          <a:prstDash val="solid"/>
        </a:ln>
        <a:effectLst/>
      </dgm:spPr>
    </dgm:pt>
    <dgm:pt modelId="{0B454F2E-7885-4952-96FB-17934C68FE5B}" type="pres">
      <dgm:prSet presAssocID="{A10EA64F-6963-4403-B6FF-49378F73D800}" presName="EmptyPlaceHolder" presStyleCnt="0"/>
      <dgm:spPr/>
    </dgm:pt>
  </dgm:ptLst>
  <dgm:cxnLst>
    <dgm:cxn modelId="{A9057C05-913C-4EF3-8FFE-2BFE2C3E6FF5}" type="presOf" srcId="{BD655119-935F-4CB6-9D2E-5456797AEA84}" destId="{3CF177DC-EBAD-4AA6-8E50-C0A90865AF7A}" srcOrd="0" destOrd="0" presId="urn:microsoft.com/office/officeart/2017/3/layout/HorizontalPathTimeline"/>
    <dgm:cxn modelId="{684C3111-F01E-4732-AAC4-E3C93EC4A72E}" type="presOf" srcId="{2DD6C8DE-1DAF-4F81-B5F3-7FB72EB8CF70}" destId="{5F1105CF-C418-443B-A1B3-8E1ECEEFF03D}" srcOrd="0" destOrd="0" presId="urn:microsoft.com/office/officeart/2017/3/layout/HorizontalPathTimeline"/>
    <dgm:cxn modelId="{B196A02E-5165-4952-908A-0C0535BA4792}" type="presOf" srcId="{A10EA64F-6963-4403-B6FF-49378F73D800}" destId="{92B12D16-9FE2-47BB-B10C-62F9987FCBF6}" srcOrd="0" destOrd="0" presId="urn:microsoft.com/office/officeart/2017/3/layout/HorizontalPathTimeline"/>
    <dgm:cxn modelId="{CF9DA735-0948-45E4-9BFE-BF5B9AB77D0E}" srcId="{85168363-11CB-4687-8EA1-D019C8E903AF}" destId="{EA037B37-7541-4085-98D1-2F132537DDD4}" srcOrd="0" destOrd="0" parTransId="{FF349AD3-D42E-45BF-8EF5-F4E4B5FD631E}" sibTransId="{CFAC6B2C-B8E4-4683-8C1F-60960BFB20A1}"/>
    <dgm:cxn modelId="{7861335B-714F-4D5E-93F4-44CB5965513E}" type="presOf" srcId="{FD9EF701-A9CF-45D6-A229-374C38E2D559}" destId="{E0A438F7-3594-41B3-A575-15E830E0B696}" srcOrd="0" destOrd="0" presId="urn:microsoft.com/office/officeart/2017/3/layout/HorizontalPathTimeline"/>
    <dgm:cxn modelId="{C52D9662-D0B6-4D1B-9000-6D2828B786E4}" srcId="{2DD6C8DE-1DAF-4F81-B5F3-7FB72EB8CF70}" destId="{6E9435D2-9E2A-4034-8A1D-6BBDF80917C9}" srcOrd="0" destOrd="0" parTransId="{980E1B1A-A742-450D-9BBF-1A3AB122D1BE}" sibTransId="{924A893F-4919-4E7D-A9FD-2B5A5D1B86E1}"/>
    <dgm:cxn modelId="{3B2EA44A-60E7-43A9-95F9-6A6E3EF7A954}" type="presOf" srcId="{9D97FB8D-D3CE-4464-9139-046981E66AAA}" destId="{754942AE-20E8-4763-AC57-82F3F8E689BA}" srcOrd="0" destOrd="0" presId="urn:microsoft.com/office/officeart/2017/3/layout/HorizontalPathTimeline"/>
    <dgm:cxn modelId="{95FC094F-7ABC-4934-A7F1-31B3E1D6F9EE}" type="presOf" srcId="{6E9435D2-9E2A-4034-8A1D-6BBDF80917C9}" destId="{B0D31C3B-8DA3-49D9-94F6-3005F78D3976}" srcOrd="0" destOrd="0" presId="urn:microsoft.com/office/officeart/2017/3/layout/HorizontalPathTimeline"/>
    <dgm:cxn modelId="{0C8CC671-BF0C-4A4E-9A01-946C4F027749}" srcId="{BD655119-935F-4CB6-9D2E-5456797AEA84}" destId="{FD9EF701-A9CF-45D6-A229-374C38E2D559}" srcOrd="2" destOrd="0" parTransId="{66562839-E250-4B1B-816C-F8E22A6F86A2}" sibTransId="{A959B3A9-8A0A-44BE-9D07-CBB0E70E83BE}"/>
    <dgm:cxn modelId="{4CE6647A-0FF2-4F77-B502-C386D8F7564C}" srcId="{9D97FB8D-D3CE-4464-9139-046981E66AAA}" destId="{0E3369C7-EEA5-4292-8DB0-D4A3153C216C}" srcOrd="0" destOrd="0" parTransId="{C4BB7972-841F-4EC4-9940-DF4C05BE1987}" sibTransId="{BDDCC4B7-81A9-4DC9-B116-81DA3E87F36F}"/>
    <dgm:cxn modelId="{C3AB517F-BC4C-4F1B-A2A7-749987941841}" type="presOf" srcId="{9FE62BAA-EC85-45DA-9F24-8B4692D23CAB}" destId="{F8356E7A-8CF1-42A1-B90B-68800F65868E}" srcOrd="0" destOrd="0" presId="urn:microsoft.com/office/officeart/2017/3/layout/HorizontalPathTimeline"/>
    <dgm:cxn modelId="{8AFFDF85-49E7-4D28-B98B-4255738F51F0}" srcId="{49F27C20-FF22-4D66-91F7-3BB1789BCD22}" destId="{C369B8D9-47EB-42AB-A8ED-A9208F6BA678}" srcOrd="0" destOrd="0" parTransId="{A949FBD9-9E3B-44E7-BD93-60E224FE5822}" sibTransId="{09CF5171-F45A-41D0-AA1E-5E5B518F3554}"/>
    <dgm:cxn modelId="{863B3188-54A5-4B3C-9335-B81F0D1479E9}" srcId="{B189CDA8-79AC-4FA0-8D22-D1853C7F99FC}" destId="{9FE62BAA-EC85-45DA-9F24-8B4692D23CAB}" srcOrd="0" destOrd="0" parTransId="{E473A729-2E66-4569-95C5-67059B6D3B8E}" sibTransId="{1E98ED1D-9C54-4F8D-A752-EBD2B4BD8917}"/>
    <dgm:cxn modelId="{1F381A89-2F7A-4F70-A5BC-A62D9598C227}" type="presOf" srcId="{85168363-11CB-4687-8EA1-D019C8E903AF}" destId="{AA8B2C47-6A41-4665-B411-8680683702E7}" srcOrd="0" destOrd="0" presId="urn:microsoft.com/office/officeart/2017/3/layout/HorizontalPathTimeline"/>
    <dgm:cxn modelId="{ECCF8392-DCD9-4263-9841-F6A9E0151679}" srcId="{BD655119-935F-4CB6-9D2E-5456797AEA84}" destId="{9D97FB8D-D3CE-4464-9139-046981E66AAA}" srcOrd="3" destOrd="0" parTransId="{6B28A0BD-9D86-4BFA-A671-B0082DACA1AF}" sibTransId="{DB8ABCC1-ADC4-4F3B-8E5E-829397D8EBC5}"/>
    <dgm:cxn modelId="{2B9AB197-D3A2-4CA8-AACB-451D5EFDD100}" srcId="{BD655119-935F-4CB6-9D2E-5456797AEA84}" destId="{A10EA64F-6963-4403-B6FF-49378F73D800}" srcOrd="6" destOrd="0" parTransId="{545F1A97-A873-45FA-8536-389097232E05}" sibTransId="{044DF6E4-A076-4799-BDF0-BD32112B5C96}"/>
    <dgm:cxn modelId="{0A28A19C-43CF-40A9-A81B-C6755869FD6D}" type="presOf" srcId="{0E3369C7-EEA5-4292-8DB0-D4A3153C216C}" destId="{84024A88-BD4B-4648-9106-CAEF469A76E3}" srcOrd="0" destOrd="0" presId="urn:microsoft.com/office/officeart/2017/3/layout/HorizontalPathTimeline"/>
    <dgm:cxn modelId="{9390FA9F-CAE2-4479-8ED0-081AE0C627B0}" srcId="{BD655119-935F-4CB6-9D2E-5456797AEA84}" destId="{B189CDA8-79AC-4FA0-8D22-D1853C7F99FC}" srcOrd="0" destOrd="0" parTransId="{0661B9A7-4853-4763-9B37-3152B7F57B59}" sibTransId="{AA2DB3B9-98C6-45F1-9B49-0E2B0CF15207}"/>
    <dgm:cxn modelId="{F7A491A3-77F8-4925-AE76-163752B4422B}" type="presOf" srcId="{EA037B37-7541-4085-98D1-2F132537DDD4}" destId="{B3657703-5E3A-4BDA-BDA9-C78944BDB6AA}" srcOrd="0" destOrd="0" presId="urn:microsoft.com/office/officeart/2017/3/layout/HorizontalPathTimeline"/>
    <dgm:cxn modelId="{94D3D3A7-122C-426D-B3A6-A2DD1A09D7F0}" type="presOf" srcId="{A4BCD85E-9FA8-482C-AA98-E369948AD14C}" destId="{94642ECF-FF96-4281-B4EA-A9913752E295}" srcOrd="0" destOrd="0" presId="urn:microsoft.com/office/officeart/2017/3/layout/HorizontalPathTimeline"/>
    <dgm:cxn modelId="{75B4CAAC-0C8D-455E-8FE3-D1990857A62D}" type="presOf" srcId="{C369B8D9-47EB-42AB-A8ED-A9208F6BA678}" destId="{5BEC0067-9E63-4BCA-B98C-464F23093D04}" srcOrd="0" destOrd="0" presId="urn:microsoft.com/office/officeart/2017/3/layout/HorizontalPathTimeline"/>
    <dgm:cxn modelId="{1F73C6B1-5923-4D41-86F6-51EDCEC169C1}" type="presOf" srcId="{49F27C20-FF22-4D66-91F7-3BB1789BCD22}" destId="{FD65D984-30C4-4C67-AA61-D0ED8EA12AD3}" srcOrd="0" destOrd="0" presId="urn:microsoft.com/office/officeart/2017/3/layout/HorizontalPathTimeline"/>
    <dgm:cxn modelId="{C327FFB2-A174-4A20-A9ED-4AC79D36D7EC}" srcId="{BD655119-935F-4CB6-9D2E-5456797AEA84}" destId="{2DD6C8DE-1DAF-4F81-B5F3-7FB72EB8CF70}" srcOrd="4" destOrd="0" parTransId="{29D245D1-599F-494B-A3AB-A7C0AB4070EC}" sibTransId="{5F546188-67DA-43A3-BB71-0CA3ABEC5D9D}"/>
    <dgm:cxn modelId="{45E104C6-FB03-4AE3-84E3-DBDC884EF021}" type="presOf" srcId="{5B167C24-1953-46E4-B62A-21F23CCD7E3E}" destId="{BBA1F85F-15B1-4D03-B1CC-8EC9DAE86907}" srcOrd="0" destOrd="0" presId="urn:microsoft.com/office/officeart/2017/3/layout/HorizontalPathTimeline"/>
    <dgm:cxn modelId="{540E75C6-8EBA-4C44-BE1A-FA4041F34053}" type="presOf" srcId="{B189CDA8-79AC-4FA0-8D22-D1853C7F99FC}" destId="{9E353FA0-9A76-435A-8EC2-4E11D323A99C}" srcOrd="0" destOrd="0" presId="urn:microsoft.com/office/officeart/2017/3/layout/HorizontalPathTimeline"/>
    <dgm:cxn modelId="{8127DFCA-5338-40CF-866F-0BB03DEDD083}" srcId="{A10EA64F-6963-4403-B6FF-49378F73D800}" destId="{A4BCD85E-9FA8-482C-AA98-E369948AD14C}" srcOrd="0" destOrd="0" parTransId="{2C7ED715-B03A-47F4-B0D7-82C526539211}" sibTransId="{98044A81-13C5-4210-A09E-8AE9DB74FB32}"/>
    <dgm:cxn modelId="{786F5CCD-C15A-4096-B9FA-7FBB6E5D90CD}" srcId="{BD655119-935F-4CB6-9D2E-5456797AEA84}" destId="{49F27C20-FF22-4D66-91F7-3BB1789BCD22}" srcOrd="1" destOrd="0" parTransId="{A45AB485-D964-49C6-9594-6C111E3A7788}" sibTransId="{5BB8FCBC-CC6C-442A-9FA6-28300A3BFE26}"/>
    <dgm:cxn modelId="{7B1F4EE1-9EE8-46F0-BD28-B3F4F07E558F}" srcId="{FD9EF701-A9CF-45D6-A229-374C38E2D559}" destId="{5B167C24-1953-46E4-B62A-21F23CCD7E3E}" srcOrd="0" destOrd="0" parTransId="{1B263956-6837-44E5-9024-BC539D150B4B}" sibTransId="{830DB6F6-FB7F-4E72-AC68-3D35EF8E6351}"/>
    <dgm:cxn modelId="{474E22F7-0369-400C-B87E-DF7BE6BDC6DE}" srcId="{BD655119-935F-4CB6-9D2E-5456797AEA84}" destId="{85168363-11CB-4687-8EA1-D019C8E903AF}" srcOrd="5" destOrd="0" parTransId="{AD00D7E8-E860-4754-B532-B15D66990570}" sibTransId="{194463B3-BA78-4DD3-AE23-99076FAF03AA}"/>
    <dgm:cxn modelId="{F8046E2D-FC7E-423C-9A80-4E23204EAACB}" type="presParOf" srcId="{3CF177DC-EBAD-4AA6-8E50-C0A90865AF7A}" destId="{438F55C5-27EB-4235-ABAB-3B3B90F6516D}" srcOrd="0" destOrd="0" presId="urn:microsoft.com/office/officeart/2017/3/layout/HorizontalPathTimeline"/>
    <dgm:cxn modelId="{A9B138CE-4CBA-49CC-9C1D-28C428589319}" type="presParOf" srcId="{3CF177DC-EBAD-4AA6-8E50-C0A90865AF7A}" destId="{CEBA7512-4B33-4909-B105-EAD778B7CC37}" srcOrd="1" destOrd="0" presId="urn:microsoft.com/office/officeart/2017/3/layout/HorizontalPathTimeline"/>
    <dgm:cxn modelId="{4E3F8FDF-7B11-4470-B455-A6138879F8C8}" type="presParOf" srcId="{CEBA7512-4B33-4909-B105-EAD778B7CC37}" destId="{89AC9496-9B3C-442A-B78E-768C566B8CED}" srcOrd="0" destOrd="0" presId="urn:microsoft.com/office/officeart/2017/3/layout/HorizontalPathTimeline"/>
    <dgm:cxn modelId="{0773D5C5-1A97-457C-860A-851020595E4D}" type="presParOf" srcId="{89AC9496-9B3C-442A-B78E-768C566B8CED}" destId="{9E353FA0-9A76-435A-8EC2-4E11D323A99C}" srcOrd="0" destOrd="0" presId="urn:microsoft.com/office/officeart/2017/3/layout/HorizontalPathTimeline"/>
    <dgm:cxn modelId="{BD0BDBC9-7294-4F05-B4DE-2204E888DCB5}" type="presParOf" srcId="{89AC9496-9B3C-442A-B78E-768C566B8CED}" destId="{D026EB54-9384-42EE-9ABD-B261CF6BA970}" srcOrd="1" destOrd="0" presId="urn:microsoft.com/office/officeart/2017/3/layout/HorizontalPathTimeline"/>
    <dgm:cxn modelId="{D66B3F9A-5C8D-465F-A652-A204F2B43CE0}" type="presParOf" srcId="{D026EB54-9384-42EE-9ABD-B261CF6BA970}" destId="{F8356E7A-8CF1-42A1-B90B-68800F65868E}" srcOrd="0" destOrd="0" presId="urn:microsoft.com/office/officeart/2017/3/layout/HorizontalPathTimeline"/>
    <dgm:cxn modelId="{08F8F420-6EE4-43CE-A3B1-B09A4724F124}" type="presParOf" srcId="{D026EB54-9384-42EE-9ABD-B261CF6BA970}" destId="{5FC159C8-E924-44F3-B888-B8B4F5FD1B9B}" srcOrd="1" destOrd="0" presId="urn:microsoft.com/office/officeart/2017/3/layout/HorizontalPathTimeline"/>
    <dgm:cxn modelId="{7B12DA74-A242-4C01-990B-CE9693835BFB}" type="presParOf" srcId="{89AC9496-9B3C-442A-B78E-768C566B8CED}" destId="{BCD3E989-B098-4CF1-9DDB-096ECD7237C9}" srcOrd="2" destOrd="0" presId="urn:microsoft.com/office/officeart/2017/3/layout/HorizontalPathTimeline"/>
    <dgm:cxn modelId="{C58FF6C6-554D-4156-AED7-E020AC0188D8}" type="presParOf" srcId="{89AC9496-9B3C-442A-B78E-768C566B8CED}" destId="{659465A4-2F8D-43C7-80A0-1C7DDD719B25}" srcOrd="3" destOrd="0" presId="urn:microsoft.com/office/officeart/2017/3/layout/HorizontalPathTimeline"/>
    <dgm:cxn modelId="{AE1EAA65-5FCE-452F-A409-D6F24948792A}" type="presParOf" srcId="{89AC9496-9B3C-442A-B78E-768C566B8CED}" destId="{E80FDA8B-E00B-406A-9795-1CC45EE741DF}" srcOrd="4" destOrd="0" presId="urn:microsoft.com/office/officeart/2017/3/layout/HorizontalPathTimeline"/>
    <dgm:cxn modelId="{B538F594-5787-4DA3-96CF-8A580BC73E74}" type="presParOf" srcId="{CEBA7512-4B33-4909-B105-EAD778B7CC37}" destId="{5CB73E2A-52F2-4704-B243-B690310455C1}" srcOrd="1" destOrd="0" presId="urn:microsoft.com/office/officeart/2017/3/layout/HorizontalPathTimeline"/>
    <dgm:cxn modelId="{F6A5C05E-E035-4B72-BBA0-BE6FFB0E4480}" type="presParOf" srcId="{CEBA7512-4B33-4909-B105-EAD778B7CC37}" destId="{E32C8B3D-785C-40A0-A4FC-688E8865D009}" srcOrd="2" destOrd="0" presId="urn:microsoft.com/office/officeart/2017/3/layout/HorizontalPathTimeline"/>
    <dgm:cxn modelId="{D324C53B-655B-4730-8AD9-127B1502D48B}" type="presParOf" srcId="{E32C8B3D-785C-40A0-A4FC-688E8865D009}" destId="{FD65D984-30C4-4C67-AA61-D0ED8EA12AD3}" srcOrd="0" destOrd="0" presId="urn:microsoft.com/office/officeart/2017/3/layout/HorizontalPathTimeline"/>
    <dgm:cxn modelId="{8A2E8828-DCB1-411C-9339-ED6A0D738BCC}" type="presParOf" srcId="{E32C8B3D-785C-40A0-A4FC-688E8865D009}" destId="{89941CBE-D966-4A95-96FE-F2B943814F3D}" srcOrd="1" destOrd="0" presId="urn:microsoft.com/office/officeart/2017/3/layout/HorizontalPathTimeline"/>
    <dgm:cxn modelId="{D89FF868-C093-4E07-858F-92C02F8695B5}" type="presParOf" srcId="{89941CBE-D966-4A95-96FE-F2B943814F3D}" destId="{5BEC0067-9E63-4BCA-B98C-464F23093D04}" srcOrd="0" destOrd="0" presId="urn:microsoft.com/office/officeart/2017/3/layout/HorizontalPathTimeline"/>
    <dgm:cxn modelId="{9F6B9474-4A37-4202-9791-DE0CAC9CEC0E}" type="presParOf" srcId="{89941CBE-D966-4A95-96FE-F2B943814F3D}" destId="{2309C560-D42E-4FEC-8900-44FE84726664}" srcOrd="1" destOrd="0" presId="urn:microsoft.com/office/officeart/2017/3/layout/HorizontalPathTimeline"/>
    <dgm:cxn modelId="{3FE00310-5972-4766-9185-C467BBB4B323}" type="presParOf" srcId="{E32C8B3D-785C-40A0-A4FC-688E8865D009}" destId="{F8679581-F988-4F1F-B656-66103A3C2646}" srcOrd="2" destOrd="0" presId="urn:microsoft.com/office/officeart/2017/3/layout/HorizontalPathTimeline"/>
    <dgm:cxn modelId="{0ADAE652-62E8-4079-AB7B-65D493C33CF5}" type="presParOf" srcId="{E32C8B3D-785C-40A0-A4FC-688E8865D009}" destId="{C172C89E-F20B-4431-B777-2A6947DA25F7}" srcOrd="3" destOrd="0" presId="urn:microsoft.com/office/officeart/2017/3/layout/HorizontalPathTimeline"/>
    <dgm:cxn modelId="{9F8FEBBE-E0C0-4212-916E-C56C0EFC33E4}" type="presParOf" srcId="{E32C8B3D-785C-40A0-A4FC-688E8865D009}" destId="{94859020-4BCF-47CB-96CB-FE6DDABE0555}" srcOrd="4" destOrd="0" presId="urn:microsoft.com/office/officeart/2017/3/layout/HorizontalPathTimeline"/>
    <dgm:cxn modelId="{6BB84EA7-6232-4E80-9363-431581AA855A}" type="presParOf" srcId="{CEBA7512-4B33-4909-B105-EAD778B7CC37}" destId="{93A983D2-6FE1-4440-BEDA-8DD94E6AC600}" srcOrd="3" destOrd="0" presId="urn:microsoft.com/office/officeart/2017/3/layout/HorizontalPathTimeline"/>
    <dgm:cxn modelId="{71C14C64-2488-4718-898F-B33C8F3CD343}" type="presParOf" srcId="{CEBA7512-4B33-4909-B105-EAD778B7CC37}" destId="{547C0522-6E5E-4582-B710-742079385710}" srcOrd="4" destOrd="0" presId="urn:microsoft.com/office/officeart/2017/3/layout/HorizontalPathTimeline"/>
    <dgm:cxn modelId="{623383F9-D67A-4A58-AF33-3B28F49A50DF}" type="presParOf" srcId="{547C0522-6E5E-4582-B710-742079385710}" destId="{E0A438F7-3594-41B3-A575-15E830E0B696}" srcOrd="0" destOrd="0" presId="urn:microsoft.com/office/officeart/2017/3/layout/HorizontalPathTimeline"/>
    <dgm:cxn modelId="{6021AE2D-36BF-40D5-A719-967F486032FF}" type="presParOf" srcId="{547C0522-6E5E-4582-B710-742079385710}" destId="{F2215C57-B0B3-4472-84CD-2C3ABEC03C9B}" srcOrd="1" destOrd="0" presId="urn:microsoft.com/office/officeart/2017/3/layout/HorizontalPathTimeline"/>
    <dgm:cxn modelId="{3BCF2541-EBD3-4D1E-97E8-AA48DF0BDD73}" type="presParOf" srcId="{F2215C57-B0B3-4472-84CD-2C3ABEC03C9B}" destId="{BBA1F85F-15B1-4D03-B1CC-8EC9DAE86907}" srcOrd="0" destOrd="0" presId="urn:microsoft.com/office/officeart/2017/3/layout/HorizontalPathTimeline"/>
    <dgm:cxn modelId="{CF8D9011-D27A-4BC7-B5C1-71DED52E74D8}" type="presParOf" srcId="{F2215C57-B0B3-4472-84CD-2C3ABEC03C9B}" destId="{AE1A97B9-0DB7-4888-8BFC-753CA9AAF183}" srcOrd="1" destOrd="0" presId="urn:microsoft.com/office/officeart/2017/3/layout/HorizontalPathTimeline"/>
    <dgm:cxn modelId="{FB06B46B-D1A0-493A-B030-B03127FDBB90}" type="presParOf" srcId="{547C0522-6E5E-4582-B710-742079385710}" destId="{BB59FE22-98DA-4C97-B7FB-79188CD71D6A}" srcOrd="2" destOrd="0" presId="urn:microsoft.com/office/officeart/2017/3/layout/HorizontalPathTimeline"/>
    <dgm:cxn modelId="{E992C765-59C3-46A5-B50F-3E84CEFB5F67}" type="presParOf" srcId="{547C0522-6E5E-4582-B710-742079385710}" destId="{527CAD9E-0627-4FC5-A738-BFB5F422C4EB}" srcOrd="3" destOrd="0" presId="urn:microsoft.com/office/officeart/2017/3/layout/HorizontalPathTimeline"/>
    <dgm:cxn modelId="{9B5D9F10-90A7-4994-AA6B-EB86EE328B9B}" type="presParOf" srcId="{547C0522-6E5E-4582-B710-742079385710}" destId="{AA682DB7-5035-4F76-91E7-D02E109A8923}" srcOrd="4" destOrd="0" presId="urn:microsoft.com/office/officeart/2017/3/layout/HorizontalPathTimeline"/>
    <dgm:cxn modelId="{615209CD-F3D8-4FF5-AE64-9794767AB644}" type="presParOf" srcId="{CEBA7512-4B33-4909-B105-EAD778B7CC37}" destId="{861BF7CF-2628-452C-B46F-80383F773630}" srcOrd="5" destOrd="0" presId="urn:microsoft.com/office/officeart/2017/3/layout/HorizontalPathTimeline"/>
    <dgm:cxn modelId="{12E46356-72C6-4DA0-BFB4-478E6C58D7B1}" type="presParOf" srcId="{CEBA7512-4B33-4909-B105-EAD778B7CC37}" destId="{1DF8181D-0E96-4E07-802F-ADDCE5CF7FAE}" srcOrd="6" destOrd="0" presId="urn:microsoft.com/office/officeart/2017/3/layout/HorizontalPathTimeline"/>
    <dgm:cxn modelId="{E7713763-CABD-48D5-B87C-30E78D345C0F}" type="presParOf" srcId="{1DF8181D-0E96-4E07-802F-ADDCE5CF7FAE}" destId="{754942AE-20E8-4763-AC57-82F3F8E689BA}" srcOrd="0" destOrd="0" presId="urn:microsoft.com/office/officeart/2017/3/layout/HorizontalPathTimeline"/>
    <dgm:cxn modelId="{B42712D7-CE56-4943-92C5-CFB32F81240F}" type="presParOf" srcId="{1DF8181D-0E96-4E07-802F-ADDCE5CF7FAE}" destId="{0A36BEE6-82B9-4104-96F2-F86FC0368C85}" srcOrd="1" destOrd="0" presId="urn:microsoft.com/office/officeart/2017/3/layout/HorizontalPathTimeline"/>
    <dgm:cxn modelId="{25AAE58C-0D95-4EE0-929B-74EAC44DCB6D}" type="presParOf" srcId="{0A36BEE6-82B9-4104-96F2-F86FC0368C85}" destId="{84024A88-BD4B-4648-9106-CAEF469A76E3}" srcOrd="0" destOrd="0" presId="urn:microsoft.com/office/officeart/2017/3/layout/HorizontalPathTimeline"/>
    <dgm:cxn modelId="{B0EF77A0-751B-4C81-84D9-FB8090BC5204}" type="presParOf" srcId="{0A36BEE6-82B9-4104-96F2-F86FC0368C85}" destId="{916AF968-31DB-4D76-BB01-0F3E499DDC03}" srcOrd="1" destOrd="0" presId="urn:microsoft.com/office/officeart/2017/3/layout/HorizontalPathTimeline"/>
    <dgm:cxn modelId="{9F0A45CC-0CEF-4278-9249-8A0EA8A2FCE0}" type="presParOf" srcId="{1DF8181D-0E96-4E07-802F-ADDCE5CF7FAE}" destId="{703D77AA-8E7B-426E-8DA5-AFE84F15FC5E}" srcOrd="2" destOrd="0" presId="urn:microsoft.com/office/officeart/2017/3/layout/HorizontalPathTimeline"/>
    <dgm:cxn modelId="{8E05E807-3C9B-4471-AECB-A58E70E63FE2}" type="presParOf" srcId="{1DF8181D-0E96-4E07-802F-ADDCE5CF7FAE}" destId="{C73E0107-42C4-4D6C-A833-E22ABBE2252D}" srcOrd="3" destOrd="0" presId="urn:microsoft.com/office/officeart/2017/3/layout/HorizontalPathTimeline"/>
    <dgm:cxn modelId="{319FED7B-395F-4912-B677-0AAB8B1CCFBC}" type="presParOf" srcId="{1DF8181D-0E96-4E07-802F-ADDCE5CF7FAE}" destId="{142B3D9C-1D74-43FD-AC10-1BE5D033E20E}" srcOrd="4" destOrd="0" presId="urn:microsoft.com/office/officeart/2017/3/layout/HorizontalPathTimeline"/>
    <dgm:cxn modelId="{51FB18BC-E29D-410F-81D7-D86BD2246AB9}" type="presParOf" srcId="{CEBA7512-4B33-4909-B105-EAD778B7CC37}" destId="{C48FA5F6-6F6A-4738-AB9B-DD2A60ABA321}" srcOrd="7" destOrd="0" presId="urn:microsoft.com/office/officeart/2017/3/layout/HorizontalPathTimeline"/>
    <dgm:cxn modelId="{34DB6D66-49E6-47B2-BA2D-42BD7727C457}" type="presParOf" srcId="{CEBA7512-4B33-4909-B105-EAD778B7CC37}" destId="{9B000057-B6DF-412F-BBB2-3F3F1A9B1604}" srcOrd="8" destOrd="0" presId="urn:microsoft.com/office/officeart/2017/3/layout/HorizontalPathTimeline"/>
    <dgm:cxn modelId="{0C809ED6-7983-4F85-A191-92B57A8C898C}" type="presParOf" srcId="{9B000057-B6DF-412F-BBB2-3F3F1A9B1604}" destId="{5F1105CF-C418-443B-A1B3-8E1ECEEFF03D}" srcOrd="0" destOrd="0" presId="urn:microsoft.com/office/officeart/2017/3/layout/HorizontalPathTimeline"/>
    <dgm:cxn modelId="{72696E54-069B-4E2E-8F76-88E4C4F2FE37}" type="presParOf" srcId="{9B000057-B6DF-412F-BBB2-3F3F1A9B1604}" destId="{53D01DD6-C610-470A-BB40-A906D74FB709}" srcOrd="1" destOrd="0" presId="urn:microsoft.com/office/officeart/2017/3/layout/HorizontalPathTimeline"/>
    <dgm:cxn modelId="{13A3724A-6C2F-44D8-BFE4-E06E1A1A8A89}" type="presParOf" srcId="{53D01DD6-C610-470A-BB40-A906D74FB709}" destId="{B0D31C3B-8DA3-49D9-94F6-3005F78D3976}" srcOrd="0" destOrd="0" presId="urn:microsoft.com/office/officeart/2017/3/layout/HorizontalPathTimeline"/>
    <dgm:cxn modelId="{646F9EA0-8B47-4B9C-87E1-E6E64C34A15F}" type="presParOf" srcId="{53D01DD6-C610-470A-BB40-A906D74FB709}" destId="{E5CDF3C5-BC21-4AFE-86FA-730FFCCA25A9}" srcOrd="1" destOrd="0" presId="urn:microsoft.com/office/officeart/2017/3/layout/HorizontalPathTimeline"/>
    <dgm:cxn modelId="{02763674-3C5D-4858-8A28-8A6E54AE00EC}" type="presParOf" srcId="{9B000057-B6DF-412F-BBB2-3F3F1A9B1604}" destId="{4919EAEE-7689-401E-ACB9-8793E4E146BC}" srcOrd="2" destOrd="0" presId="urn:microsoft.com/office/officeart/2017/3/layout/HorizontalPathTimeline"/>
    <dgm:cxn modelId="{1D4224B2-010C-4662-BC26-B04EE2CC236C}" type="presParOf" srcId="{9B000057-B6DF-412F-BBB2-3F3F1A9B1604}" destId="{85FE37D7-89E9-4EB3-A96D-FE92F706E304}" srcOrd="3" destOrd="0" presId="urn:microsoft.com/office/officeart/2017/3/layout/HorizontalPathTimeline"/>
    <dgm:cxn modelId="{8B674637-1411-4691-A61F-09CC304816BA}" type="presParOf" srcId="{9B000057-B6DF-412F-BBB2-3F3F1A9B1604}" destId="{F6DC7355-894D-40F2-B389-4BC0BAF9582F}" srcOrd="4" destOrd="0" presId="urn:microsoft.com/office/officeart/2017/3/layout/HorizontalPathTimeline"/>
    <dgm:cxn modelId="{58D9B613-12B4-4A98-A493-DD8591D5EBAC}" type="presParOf" srcId="{CEBA7512-4B33-4909-B105-EAD778B7CC37}" destId="{13DB9BED-3632-4970-88D4-25E6B37E9B43}" srcOrd="9" destOrd="0" presId="urn:microsoft.com/office/officeart/2017/3/layout/HorizontalPathTimeline"/>
    <dgm:cxn modelId="{1D685A7C-FC3B-4B7E-9686-B1F4BB0C5391}" type="presParOf" srcId="{CEBA7512-4B33-4909-B105-EAD778B7CC37}" destId="{A53DCC28-0C78-4594-9550-654D5E925084}" srcOrd="10" destOrd="0" presId="urn:microsoft.com/office/officeart/2017/3/layout/HorizontalPathTimeline"/>
    <dgm:cxn modelId="{C65932C5-3E5E-4C87-ACF7-9D49B344631B}" type="presParOf" srcId="{A53DCC28-0C78-4594-9550-654D5E925084}" destId="{AA8B2C47-6A41-4665-B411-8680683702E7}" srcOrd="0" destOrd="0" presId="urn:microsoft.com/office/officeart/2017/3/layout/HorizontalPathTimeline"/>
    <dgm:cxn modelId="{668A1E97-779B-4172-95B6-B684538F5A4C}" type="presParOf" srcId="{A53DCC28-0C78-4594-9550-654D5E925084}" destId="{E5A0DFDA-40E7-459A-8937-D577D7388E51}" srcOrd="1" destOrd="0" presId="urn:microsoft.com/office/officeart/2017/3/layout/HorizontalPathTimeline"/>
    <dgm:cxn modelId="{EE05A509-6BC2-419A-B1DD-EB9830D5C656}" type="presParOf" srcId="{E5A0DFDA-40E7-459A-8937-D577D7388E51}" destId="{B3657703-5E3A-4BDA-BDA9-C78944BDB6AA}" srcOrd="0" destOrd="0" presId="urn:microsoft.com/office/officeart/2017/3/layout/HorizontalPathTimeline"/>
    <dgm:cxn modelId="{D2079AA6-2053-4BC9-8FDF-7BB6B76F6878}" type="presParOf" srcId="{E5A0DFDA-40E7-459A-8937-D577D7388E51}" destId="{CED2F686-8ED1-4CD6-8C8F-DA5BF6668DF8}" srcOrd="1" destOrd="0" presId="urn:microsoft.com/office/officeart/2017/3/layout/HorizontalPathTimeline"/>
    <dgm:cxn modelId="{9DEB92B2-46EB-41E7-93DC-C9167AFCDB00}" type="presParOf" srcId="{A53DCC28-0C78-4594-9550-654D5E925084}" destId="{D1E08EE7-CC19-4515-9590-30E213AF2CE6}" srcOrd="2" destOrd="0" presId="urn:microsoft.com/office/officeart/2017/3/layout/HorizontalPathTimeline"/>
    <dgm:cxn modelId="{51628F92-ABED-40FD-ABCB-887C76773AB5}" type="presParOf" srcId="{A53DCC28-0C78-4594-9550-654D5E925084}" destId="{2DD41034-8099-40C3-9C0C-E6791AE3744F}" srcOrd="3" destOrd="0" presId="urn:microsoft.com/office/officeart/2017/3/layout/HorizontalPathTimeline"/>
    <dgm:cxn modelId="{D87AE2F7-26D9-4716-AE20-32F4AB09367B}" type="presParOf" srcId="{A53DCC28-0C78-4594-9550-654D5E925084}" destId="{18FF1C46-F780-4DB5-ADA8-AEEBF9EC9986}" srcOrd="4" destOrd="0" presId="urn:microsoft.com/office/officeart/2017/3/layout/HorizontalPathTimeline"/>
    <dgm:cxn modelId="{9923A6B7-44BC-44D0-AD89-AD79B7ABDFD3}" type="presParOf" srcId="{CEBA7512-4B33-4909-B105-EAD778B7CC37}" destId="{E1FF44AC-A059-49DD-ADDC-380716913FFB}" srcOrd="11" destOrd="0" presId="urn:microsoft.com/office/officeart/2017/3/layout/HorizontalPathTimeline"/>
    <dgm:cxn modelId="{B19F8F43-1C3B-427E-9F71-C16029413882}" type="presParOf" srcId="{CEBA7512-4B33-4909-B105-EAD778B7CC37}" destId="{B3ED54EC-6A9E-4E25-AB5B-69FEFA31A79A}" srcOrd="12" destOrd="0" presId="urn:microsoft.com/office/officeart/2017/3/layout/HorizontalPathTimeline"/>
    <dgm:cxn modelId="{49215606-8CB3-47DF-9F73-753F4DE7E6AC}" type="presParOf" srcId="{B3ED54EC-6A9E-4E25-AB5B-69FEFA31A79A}" destId="{92B12D16-9FE2-47BB-B10C-62F9987FCBF6}" srcOrd="0" destOrd="0" presId="urn:microsoft.com/office/officeart/2017/3/layout/HorizontalPathTimeline"/>
    <dgm:cxn modelId="{DFE2D8FB-BF97-488D-89BF-A782947E4869}" type="presParOf" srcId="{B3ED54EC-6A9E-4E25-AB5B-69FEFA31A79A}" destId="{533EE853-BF8C-496E-8BD8-C65D3FBF0306}" srcOrd="1" destOrd="0" presId="urn:microsoft.com/office/officeart/2017/3/layout/HorizontalPathTimeline"/>
    <dgm:cxn modelId="{4CA07E87-1A29-42D6-BD3C-BDDCB1070A4A}" type="presParOf" srcId="{533EE853-BF8C-496E-8BD8-C65D3FBF0306}" destId="{94642ECF-FF96-4281-B4EA-A9913752E295}" srcOrd="0" destOrd="0" presId="urn:microsoft.com/office/officeart/2017/3/layout/HorizontalPathTimeline"/>
    <dgm:cxn modelId="{F4CA0066-3133-4CDF-9062-164144E84575}" type="presParOf" srcId="{533EE853-BF8C-496E-8BD8-C65D3FBF0306}" destId="{64778D9F-5A18-4C7C-B0AE-CA55171A115D}" srcOrd="1" destOrd="0" presId="urn:microsoft.com/office/officeart/2017/3/layout/HorizontalPathTimeline"/>
    <dgm:cxn modelId="{F40A3DBD-0F67-4CCE-A586-4DD7C6FA98CA}" type="presParOf" srcId="{B3ED54EC-6A9E-4E25-AB5B-69FEFA31A79A}" destId="{BBFDE19C-CD5A-471D-A9EA-EA4B9BED9E67}" srcOrd="2" destOrd="0" presId="urn:microsoft.com/office/officeart/2017/3/layout/HorizontalPathTimeline"/>
    <dgm:cxn modelId="{ACE66FDA-CD72-48C9-8D55-BF9D9FE0222F}" type="presParOf" srcId="{B3ED54EC-6A9E-4E25-AB5B-69FEFA31A79A}" destId="{5C4C129E-CC7C-4AC3-9ACC-5592693CBB1D}" srcOrd="3" destOrd="0" presId="urn:microsoft.com/office/officeart/2017/3/layout/HorizontalPathTimeline"/>
    <dgm:cxn modelId="{EB4CC01B-468E-4932-A0C2-810E4CE7FB86}" type="presParOf" srcId="{B3ED54EC-6A9E-4E25-AB5B-69FEFA31A79A}" destId="{0B454F2E-7885-4952-96FB-17934C68FE5B}"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ADB1B2-AFD6-4931-A2C2-9C872D131D11}"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FFD89759-0C41-426F-8E44-BFC020490CCD}">
      <dgm:prSet/>
      <dgm:spPr/>
      <dgm:t>
        <a:bodyPr/>
        <a:lstStyle/>
        <a:p>
          <a:pPr>
            <a:defRPr b="1"/>
          </a:pPr>
          <a:r>
            <a:rPr lang="en-US"/>
            <a:t>9:00 AM</a:t>
          </a:r>
        </a:p>
      </dgm:t>
    </dgm:pt>
    <dgm:pt modelId="{15CD5096-58D6-4B4C-8D6C-AA0927B0708E}" type="parTrans" cxnId="{52EA05A1-62EF-4E61-B5C9-3A0EEF1A984F}">
      <dgm:prSet/>
      <dgm:spPr/>
      <dgm:t>
        <a:bodyPr/>
        <a:lstStyle/>
        <a:p>
          <a:endParaRPr lang="en-US"/>
        </a:p>
      </dgm:t>
    </dgm:pt>
    <dgm:pt modelId="{87CA3B1B-33B3-4E59-844C-0FA4266EB559}" type="sibTrans" cxnId="{52EA05A1-62EF-4E61-B5C9-3A0EEF1A984F}">
      <dgm:prSet/>
      <dgm:spPr/>
      <dgm:t>
        <a:bodyPr/>
        <a:lstStyle/>
        <a:p>
          <a:endParaRPr lang="en-US"/>
        </a:p>
      </dgm:t>
    </dgm:pt>
    <dgm:pt modelId="{A287E7FD-C394-4FA9-8F9A-B1DED5376505}">
      <dgm:prSet/>
      <dgm:spPr/>
      <dgm:t>
        <a:bodyPr/>
        <a:lstStyle/>
        <a:p>
          <a:r>
            <a:rPr lang="en-US"/>
            <a:t>Police confirm 10 are missing, announcing the CEO was safe in Tethys, his home country</a:t>
          </a:r>
        </a:p>
      </dgm:t>
    </dgm:pt>
    <dgm:pt modelId="{339EBF85-8445-49D3-AE2B-15F7ADA9C1A8}" type="parTrans" cxnId="{529B6930-4041-4972-BC51-3E8EC4905C3F}">
      <dgm:prSet/>
      <dgm:spPr/>
      <dgm:t>
        <a:bodyPr/>
        <a:lstStyle/>
        <a:p>
          <a:endParaRPr lang="en-US"/>
        </a:p>
      </dgm:t>
    </dgm:pt>
    <dgm:pt modelId="{46970FEF-33F0-4123-AD5B-A7B306718086}" type="sibTrans" cxnId="{529B6930-4041-4972-BC51-3E8EC4905C3F}">
      <dgm:prSet/>
      <dgm:spPr/>
      <dgm:t>
        <a:bodyPr/>
        <a:lstStyle/>
        <a:p>
          <a:endParaRPr lang="en-US"/>
        </a:p>
      </dgm:t>
    </dgm:pt>
    <dgm:pt modelId="{5637754B-03F0-47D4-AD6C-10238AA2FCD1}">
      <dgm:prSet/>
      <dgm:spPr/>
      <dgm:t>
        <a:bodyPr/>
        <a:lstStyle/>
        <a:p>
          <a:pPr>
            <a:defRPr b="1"/>
          </a:pPr>
          <a:r>
            <a:rPr lang="en-US"/>
            <a:t>12:45 PM</a:t>
          </a:r>
        </a:p>
      </dgm:t>
    </dgm:pt>
    <dgm:pt modelId="{49ED2D35-12DC-4569-834E-8F3C162EE0A0}" type="parTrans" cxnId="{F7C91221-D360-476F-85C6-232946A34ADC}">
      <dgm:prSet/>
      <dgm:spPr/>
      <dgm:t>
        <a:bodyPr/>
        <a:lstStyle/>
        <a:p>
          <a:endParaRPr lang="en-US"/>
        </a:p>
      </dgm:t>
    </dgm:pt>
    <dgm:pt modelId="{9AF13E82-8433-45BD-A575-22C14184E41E}" type="sibTrans" cxnId="{F7C91221-D360-476F-85C6-232946A34ADC}">
      <dgm:prSet/>
      <dgm:spPr/>
      <dgm:t>
        <a:bodyPr/>
        <a:lstStyle/>
        <a:p>
          <a:endParaRPr lang="en-US"/>
        </a:p>
      </dgm:t>
    </dgm:pt>
    <dgm:pt modelId="{F0885304-2683-4C76-BF9C-474840B9D28F}">
      <dgm:prSet/>
      <dgm:spPr/>
      <dgm:t>
        <a:bodyPr/>
        <a:lstStyle/>
        <a:p>
          <a:r>
            <a:rPr lang="en-US"/>
            <a:t>Protectors of Kronos take responsibility for the kidnapping, demanding $20 Million in ransom from Sanjorge Jr., the CEO</a:t>
          </a:r>
        </a:p>
      </dgm:t>
    </dgm:pt>
    <dgm:pt modelId="{D11D1C79-9FBE-4902-BC2E-EAAF292FF59C}" type="parTrans" cxnId="{D0396BEA-37B7-4A30-BE9E-5CCA7C3FC0E8}">
      <dgm:prSet/>
      <dgm:spPr/>
      <dgm:t>
        <a:bodyPr/>
        <a:lstStyle/>
        <a:p>
          <a:endParaRPr lang="en-US"/>
        </a:p>
      </dgm:t>
    </dgm:pt>
    <dgm:pt modelId="{036901EE-174A-4E11-BF65-19C6DBED02BE}" type="sibTrans" cxnId="{D0396BEA-37B7-4A30-BE9E-5CCA7C3FC0E8}">
      <dgm:prSet/>
      <dgm:spPr/>
      <dgm:t>
        <a:bodyPr/>
        <a:lstStyle/>
        <a:p>
          <a:endParaRPr lang="en-US"/>
        </a:p>
      </dgm:t>
    </dgm:pt>
    <dgm:pt modelId="{335E3CD8-F95C-4E20-851D-A03C6E45D814}" type="pres">
      <dgm:prSet presAssocID="{7FADB1B2-AFD6-4931-A2C2-9C872D131D11}" presName="root" presStyleCnt="0">
        <dgm:presLayoutVars>
          <dgm:chMax/>
          <dgm:chPref/>
          <dgm:animLvl val="lvl"/>
        </dgm:presLayoutVars>
      </dgm:prSet>
      <dgm:spPr/>
    </dgm:pt>
    <dgm:pt modelId="{3D5100AA-B400-43FD-9825-DE4F5EEBD2E2}" type="pres">
      <dgm:prSet presAssocID="{7FADB1B2-AFD6-4931-A2C2-9C872D131D11}" presName="divider" presStyleLbl="node1" presStyleIdx="0" presStyleCnt="1"/>
      <dgm:spPr/>
    </dgm:pt>
    <dgm:pt modelId="{9C747AA0-7CCD-41A6-AF0E-05233BDA76E3}" type="pres">
      <dgm:prSet presAssocID="{7FADB1B2-AFD6-4931-A2C2-9C872D131D11}" presName="nodes" presStyleCnt="0">
        <dgm:presLayoutVars>
          <dgm:chMax/>
          <dgm:chPref/>
          <dgm:animLvl val="lvl"/>
        </dgm:presLayoutVars>
      </dgm:prSet>
      <dgm:spPr/>
    </dgm:pt>
    <dgm:pt modelId="{EB5C7CB0-3428-4F0A-BB5D-28CD964EFEBC}" type="pres">
      <dgm:prSet presAssocID="{FFD89759-0C41-426F-8E44-BFC020490CCD}" presName="composite" presStyleCnt="0"/>
      <dgm:spPr/>
    </dgm:pt>
    <dgm:pt modelId="{741F63CA-CB8F-4339-B68A-7E5377292014}" type="pres">
      <dgm:prSet presAssocID="{FFD89759-0C41-426F-8E44-BFC020490CCD}" presName="L1TextContainer" presStyleLbl="revTx" presStyleIdx="0" presStyleCnt="2">
        <dgm:presLayoutVars>
          <dgm:chMax val="1"/>
          <dgm:chPref val="1"/>
          <dgm:bulletEnabled val="1"/>
        </dgm:presLayoutVars>
      </dgm:prSet>
      <dgm:spPr/>
    </dgm:pt>
    <dgm:pt modelId="{3206D7B2-7F67-4996-AABB-C7CF9BFCC27E}" type="pres">
      <dgm:prSet presAssocID="{FFD89759-0C41-426F-8E44-BFC020490CCD}" presName="L2TextContainerWrapper" presStyleCnt="0">
        <dgm:presLayoutVars>
          <dgm:chMax val="0"/>
          <dgm:chPref val="0"/>
          <dgm:bulletEnabled val="1"/>
        </dgm:presLayoutVars>
      </dgm:prSet>
      <dgm:spPr/>
    </dgm:pt>
    <dgm:pt modelId="{7911C78A-5942-42C8-B517-018A5D32EE8E}" type="pres">
      <dgm:prSet presAssocID="{FFD89759-0C41-426F-8E44-BFC020490CCD}" presName="L2TextContainer" presStyleLbl="bgAccFollowNode1" presStyleIdx="0" presStyleCnt="2"/>
      <dgm:spPr/>
    </dgm:pt>
    <dgm:pt modelId="{CD0493F0-7CFE-424C-B66F-727236C1C152}" type="pres">
      <dgm:prSet presAssocID="{FFD89759-0C41-426F-8E44-BFC020490CCD}" presName="FlexibleEmptyPlaceHolder" presStyleCnt="0"/>
      <dgm:spPr/>
    </dgm:pt>
    <dgm:pt modelId="{24139573-A908-4860-832A-D5D4C8213A75}" type="pres">
      <dgm:prSet presAssocID="{FFD89759-0C41-426F-8E44-BFC020490CCD}" presName="ConnectLine" presStyleLbl="alignNode1" presStyleIdx="0" presStyleCnt="2"/>
      <dgm:spPr>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gm:spPr>
    </dgm:pt>
    <dgm:pt modelId="{78135F1E-04C3-4594-B5DA-7BB6BD6D41ED}" type="pres">
      <dgm:prSet presAssocID="{FFD89759-0C41-426F-8E44-BFC020490CCD}" presName="ConnectorPoint" presStyleLbl="fgAcc1" presStyleIdx="0" presStyleCnt="2"/>
      <dgm:spPr>
        <a:solidFill>
          <a:schemeClr val="lt1">
            <a:alpha val="90000"/>
            <a:hueOff val="0"/>
            <a:satOff val="0"/>
            <a:lumOff val="0"/>
            <a:alphaOff val="0"/>
          </a:schemeClr>
        </a:solidFill>
        <a:ln w="12700" cap="flat" cmpd="sng" algn="in">
          <a:noFill/>
          <a:prstDash val="solid"/>
        </a:ln>
        <a:effectLst/>
      </dgm:spPr>
    </dgm:pt>
    <dgm:pt modelId="{D231127F-C26C-4733-927D-5FAE7D826A5B}" type="pres">
      <dgm:prSet presAssocID="{FFD89759-0C41-426F-8E44-BFC020490CCD}" presName="EmptyPlaceHolder" presStyleCnt="0"/>
      <dgm:spPr/>
    </dgm:pt>
    <dgm:pt modelId="{0A557D3C-DE07-4186-9B37-2F90953DD645}" type="pres">
      <dgm:prSet presAssocID="{87CA3B1B-33B3-4E59-844C-0FA4266EB559}" presName="spaceBetweenRectangles" presStyleCnt="0"/>
      <dgm:spPr/>
    </dgm:pt>
    <dgm:pt modelId="{D32CB62D-B3E1-40E6-AF67-1C5CE631986F}" type="pres">
      <dgm:prSet presAssocID="{5637754B-03F0-47D4-AD6C-10238AA2FCD1}" presName="composite" presStyleCnt="0"/>
      <dgm:spPr/>
    </dgm:pt>
    <dgm:pt modelId="{12365067-69F3-4F4B-A524-49823A92BE10}" type="pres">
      <dgm:prSet presAssocID="{5637754B-03F0-47D4-AD6C-10238AA2FCD1}" presName="L1TextContainer" presStyleLbl="revTx" presStyleIdx="1" presStyleCnt="2">
        <dgm:presLayoutVars>
          <dgm:chMax val="1"/>
          <dgm:chPref val="1"/>
          <dgm:bulletEnabled val="1"/>
        </dgm:presLayoutVars>
      </dgm:prSet>
      <dgm:spPr/>
    </dgm:pt>
    <dgm:pt modelId="{D8660DF3-4D57-4F62-A2DD-117EE8454392}" type="pres">
      <dgm:prSet presAssocID="{5637754B-03F0-47D4-AD6C-10238AA2FCD1}" presName="L2TextContainerWrapper" presStyleCnt="0">
        <dgm:presLayoutVars>
          <dgm:chMax val="0"/>
          <dgm:chPref val="0"/>
          <dgm:bulletEnabled val="1"/>
        </dgm:presLayoutVars>
      </dgm:prSet>
      <dgm:spPr/>
    </dgm:pt>
    <dgm:pt modelId="{3E7BDDDD-311C-4758-BAAD-68982C4129B8}" type="pres">
      <dgm:prSet presAssocID="{5637754B-03F0-47D4-AD6C-10238AA2FCD1}" presName="L2TextContainer" presStyleLbl="bgAccFollowNode1" presStyleIdx="1" presStyleCnt="2"/>
      <dgm:spPr/>
    </dgm:pt>
    <dgm:pt modelId="{CBCFA178-2B3B-4769-A4A3-2A1E6A5E5023}" type="pres">
      <dgm:prSet presAssocID="{5637754B-03F0-47D4-AD6C-10238AA2FCD1}" presName="FlexibleEmptyPlaceHolder" presStyleCnt="0"/>
      <dgm:spPr/>
    </dgm:pt>
    <dgm:pt modelId="{7D193F43-D7EB-4985-8917-B6B299C71CA8}" type="pres">
      <dgm:prSet presAssocID="{5637754B-03F0-47D4-AD6C-10238AA2FCD1}" presName="ConnectLine" presStyleLbl="alignNode1" presStyleIdx="1" presStyleCnt="2"/>
      <dgm:spPr>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gm:spPr>
    </dgm:pt>
    <dgm:pt modelId="{60D0391F-578C-40C9-BA54-B819BC1775F7}" type="pres">
      <dgm:prSet presAssocID="{5637754B-03F0-47D4-AD6C-10238AA2FCD1}" presName="ConnectorPoint" presStyleLbl="fgAcc1" presStyleIdx="1" presStyleCnt="2"/>
      <dgm:spPr>
        <a:solidFill>
          <a:schemeClr val="lt1">
            <a:alpha val="90000"/>
            <a:hueOff val="0"/>
            <a:satOff val="0"/>
            <a:lumOff val="0"/>
            <a:alphaOff val="0"/>
          </a:schemeClr>
        </a:solidFill>
        <a:ln w="12700" cap="flat" cmpd="sng" algn="in">
          <a:noFill/>
          <a:prstDash val="solid"/>
        </a:ln>
        <a:effectLst/>
      </dgm:spPr>
    </dgm:pt>
    <dgm:pt modelId="{312C32B6-603F-4887-9D4C-D8F3DA863823}" type="pres">
      <dgm:prSet presAssocID="{5637754B-03F0-47D4-AD6C-10238AA2FCD1}" presName="EmptyPlaceHolder" presStyleCnt="0"/>
      <dgm:spPr/>
    </dgm:pt>
  </dgm:ptLst>
  <dgm:cxnLst>
    <dgm:cxn modelId="{3C291B0D-CCE2-4BDC-9739-D0FDDD372F4A}" type="presOf" srcId="{5637754B-03F0-47D4-AD6C-10238AA2FCD1}" destId="{12365067-69F3-4F4B-A524-49823A92BE10}" srcOrd="0" destOrd="0" presId="urn:microsoft.com/office/officeart/2017/3/layout/HorizontalPathTimeline"/>
    <dgm:cxn modelId="{F7C91221-D360-476F-85C6-232946A34ADC}" srcId="{7FADB1B2-AFD6-4931-A2C2-9C872D131D11}" destId="{5637754B-03F0-47D4-AD6C-10238AA2FCD1}" srcOrd="1" destOrd="0" parTransId="{49ED2D35-12DC-4569-834E-8F3C162EE0A0}" sibTransId="{9AF13E82-8433-45BD-A575-22C14184E41E}"/>
    <dgm:cxn modelId="{529B6930-4041-4972-BC51-3E8EC4905C3F}" srcId="{FFD89759-0C41-426F-8E44-BFC020490CCD}" destId="{A287E7FD-C394-4FA9-8F9A-B1DED5376505}" srcOrd="0" destOrd="0" parTransId="{339EBF85-8445-49D3-AE2B-15F7ADA9C1A8}" sibTransId="{46970FEF-33F0-4123-AD5B-A7B306718086}"/>
    <dgm:cxn modelId="{45D69160-9FF2-4E4F-B4AA-DB5A511A3C89}" type="presOf" srcId="{7FADB1B2-AFD6-4931-A2C2-9C872D131D11}" destId="{335E3CD8-F95C-4E20-851D-A03C6E45D814}" srcOrd="0" destOrd="0" presId="urn:microsoft.com/office/officeart/2017/3/layout/HorizontalPathTimeline"/>
    <dgm:cxn modelId="{B6B7DD78-7789-41BA-9598-F86617A4A71F}" type="presOf" srcId="{FFD89759-0C41-426F-8E44-BFC020490CCD}" destId="{741F63CA-CB8F-4339-B68A-7E5377292014}" srcOrd="0" destOrd="0" presId="urn:microsoft.com/office/officeart/2017/3/layout/HorizontalPathTimeline"/>
    <dgm:cxn modelId="{52EA05A1-62EF-4E61-B5C9-3A0EEF1A984F}" srcId="{7FADB1B2-AFD6-4931-A2C2-9C872D131D11}" destId="{FFD89759-0C41-426F-8E44-BFC020490CCD}" srcOrd="0" destOrd="0" parTransId="{15CD5096-58D6-4B4C-8D6C-AA0927B0708E}" sibTransId="{87CA3B1B-33B3-4E59-844C-0FA4266EB559}"/>
    <dgm:cxn modelId="{96DC53A3-B4DC-4052-A14B-F4E452ABFEAD}" type="presOf" srcId="{A287E7FD-C394-4FA9-8F9A-B1DED5376505}" destId="{7911C78A-5942-42C8-B517-018A5D32EE8E}" srcOrd="0" destOrd="0" presId="urn:microsoft.com/office/officeart/2017/3/layout/HorizontalPathTimeline"/>
    <dgm:cxn modelId="{31A86AB9-D9BB-419F-A0C5-01CB5AC3587C}" type="presOf" srcId="{F0885304-2683-4C76-BF9C-474840B9D28F}" destId="{3E7BDDDD-311C-4758-BAAD-68982C4129B8}" srcOrd="0" destOrd="0" presId="urn:microsoft.com/office/officeart/2017/3/layout/HorizontalPathTimeline"/>
    <dgm:cxn modelId="{D0396BEA-37B7-4A30-BE9E-5CCA7C3FC0E8}" srcId="{5637754B-03F0-47D4-AD6C-10238AA2FCD1}" destId="{F0885304-2683-4C76-BF9C-474840B9D28F}" srcOrd="0" destOrd="0" parTransId="{D11D1C79-9FBE-4902-BC2E-EAAF292FF59C}" sibTransId="{036901EE-174A-4E11-BF65-19C6DBED02BE}"/>
    <dgm:cxn modelId="{93D2D0D0-5388-4129-9FD0-65C7F7D9D2EE}" type="presParOf" srcId="{335E3CD8-F95C-4E20-851D-A03C6E45D814}" destId="{3D5100AA-B400-43FD-9825-DE4F5EEBD2E2}" srcOrd="0" destOrd="0" presId="urn:microsoft.com/office/officeart/2017/3/layout/HorizontalPathTimeline"/>
    <dgm:cxn modelId="{0E5C9462-7ED0-4BF8-9732-06B840A97EE5}" type="presParOf" srcId="{335E3CD8-F95C-4E20-851D-A03C6E45D814}" destId="{9C747AA0-7CCD-41A6-AF0E-05233BDA76E3}" srcOrd="1" destOrd="0" presId="urn:microsoft.com/office/officeart/2017/3/layout/HorizontalPathTimeline"/>
    <dgm:cxn modelId="{F7A55EBE-D3C0-4543-BA1D-F0AD869A333D}" type="presParOf" srcId="{9C747AA0-7CCD-41A6-AF0E-05233BDA76E3}" destId="{EB5C7CB0-3428-4F0A-BB5D-28CD964EFEBC}" srcOrd="0" destOrd="0" presId="urn:microsoft.com/office/officeart/2017/3/layout/HorizontalPathTimeline"/>
    <dgm:cxn modelId="{2054F7D7-3FF7-40E3-8978-BE78EF802641}" type="presParOf" srcId="{EB5C7CB0-3428-4F0A-BB5D-28CD964EFEBC}" destId="{741F63CA-CB8F-4339-B68A-7E5377292014}" srcOrd="0" destOrd="0" presId="urn:microsoft.com/office/officeart/2017/3/layout/HorizontalPathTimeline"/>
    <dgm:cxn modelId="{60599C5A-3121-4095-A1FE-0E970C6D3926}" type="presParOf" srcId="{EB5C7CB0-3428-4F0A-BB5D-28CD964EFEBC}" destId="{3206D7B2-7F67-4996-AABB-C7CF9BFCC27E}" srcOrd="1" destOrd="0" presId="urn:microsoft.com/office/officeart/2017/3/layout/HorizontalPathTimeline"/>
    <dgm:cxn modelId="{A422299B-E5FC-4BD8-BA4E-0820BBF3578F}" type="presParOf" srcId="{3206D7B2-7F67-4996-AABB-C7CF9BFCC27E}" destId="{7911C78A-5942-42C8-B517-018A5D32EE8E}" srcOrd="0" destOrd="0" presId="urn:microsoft.com/office/officeart/2017/3/layout/HorizontalPathTimeline"/>
    <dgm:cxn modelId="{D87BC4AD-D765-455A-B2D0-AAEAD2F00D40}" type="presParOf" srcId="{3206D7B2-7F67-4996-AABB-C7CF9BFCC27E}" destId="{CD0493F0-7CFE-424C-B66F-727236C1C152}" srcOrd="1" destOrd="0" presId="urn:microsoft.com/office/officeart/2017/3/layout/HorizontalPathTimeline"/>
    <dgm:cxn modelId="{DC6F52AB-9357-4B05-ADE5-41073189FCEC}" type="presParOf" srcId="{EB5C7CB0-3428-4F0A-BB5D-28CD964EFEBC}" destId="{24139573-A908-4860-832A-D5D4C8213A75}" srcOrd="2" destOrd="0" presId="urn:microsoft.com/office/officeart/2017/3/layout/HorizontalPathTimeline"/>
    <dgm:cxn modelId="{27F7A742-27F7-4E82-A3A4-070A20031344}" type="presParOf" srcId="{EB5C7CB0-3428-4F0A-BB5D-28CD964EFEBC}" destId="{78135F1E-04C3-4594-B5DA-7BB6BD6D41ED}" srcOrd="3" destOrd="0" presId="urn:microsoft.com/office/officeart/2017/3/layout/HorizontalPathTimeline"/>
    <dgm:cxn modelId="{35F60524-F2D3-4308-A032-B0633558C1A7}" type="presParOf" srcId="{EB5C7CB0-3428-4F0A-BB5D-28CD964EFEBC}" destId="{D231127F-C26C-4733-927D-5FAE7D826A5B}" srcOrd="4" destOrd="0" presId="urn:microsoft.com/office/officeart/2017/3/layout/HorizontalPathTimeline"/>
    <dgm:cxn modelId="{8C791110-A86D-4A06-BBEE-154420E47BF7}" type="presParOf" srcId="{9C747AA0-7CCD-41A6-AF0E-05233BDA76E3}" destId="{0A557D3C-DE07-4186-9B37-2F90953DD645}" srcOrd="1" destOrd="0" presId="urn:microsoft.com/office/officeart/2017/3/layout/HorizontalPathTimeline"/>
    <dgm:cxn modelId="{BE8AABAE-3944-4F06-87F0-20FA0183B4C4}" type="presParOf" srcId="{9C747AA0-7CCD-41A6-AF0E-05233BDA76E3}" destId="{D32CB62D-B3E1-40E6-AF67-1C5CE631986F}" srcOrd="2" destOrd="0" presId="urn:microsoft.com/office/officeart/2017/3/layout/HorizontalPathTimeline"/>
    <dgm:cxn modelId="{B36B2C53-C004-4FE1-9D9E-2E950A9B05AE}" type="presParOf" srcId="{D32CB62D-B3E1-40E6-AF67-1C5CE631986F}" destId="{12365067-69F3-4F4B-A524-49823A92BE10}" srcOrd="0" destOrd="0" presId="urn:microsoft.com/office/officeart/2017/3/layout/HorizontalPathTimeline"/>
    <dgm:cxn modelId="{750A940E-D74C-45F2-8159-435B02696F79}" type="presParOf" srcId="{D32CB62D-B3E1-40E6-AF67-1C5CE631986F}" destId="{D8660DF3-4D57-4F62-A2DD-117EE8454392}" srcOrd="1" destOrd="0" presId="urn:microsoft.com/office/officeart/2017/3/layout/HorizontalPathTimeline"/>
    <dgm:cxn modelId="{1D2BE24A-5594-4568-8CC9-C6C9AE552082}" type="presParOf" srcId="{D8660DF3-4D57-4F62-A2DD-117EE8454392}" destId="{3E7BDDDD-311C-4758-BAAD-68982C4129B8}" srcOrd="0" destOrd="0" presId="urn:microsoft.com/office/officeart/2017/3/layout/HorizontalPathTimeline"/>
    <dgm:cxn modelId="{74851EC9-424F-4A57-963B-ED8D4884387C}" type="presParOf" srcId="{D8660DF3-4D57-4F62-A2DD-117EE8454392}" destId="{CBCFA178-2B3B-4769-A4A3-2A1E6A5E5023}" srcOrd="1" destOrd="0" presId="urn:microsoft.com/office/officeart/2017/3/layout/HorizontalPathTimeline"/>
    <dgm:cxn modelId="{63B281C2-D930-4984-8393-A0D234AE2689}" type="presParOf" srcId="{D32CB62D-B3E1-40E6-AF67-1C5CE631986F}" destId="{7D193F43-D7EB-4985-8917-B6B299C71CA8}" srcOrd="2" destOrd="0" presId="urn:microsoft.com/office/officeart/2017/3/layout/HorizontalPathTimeline"/>
    <dgm:cxn modelId="{343D834C-F304-40FB-9B01-3078B41157F7}" type="presParOf" srcId="{D32CB62D-B3E1-40E6-AF67-1C5CE631986F}" destId="{60D0391F-578C-40C9-BA54-B819BC1775F7}" srcOrd="3" destOrd="0" presId="urn:microsoft.com/office/officeart/2017/3/layout/HorizontalPathTimeline"/>
    <dgm:cxn modelId="{1E731825-3E70-4017-97B7-03A4CC722118}" type="presParOf" srcId="{D32CB62D-B3E1-40E6-AF67-1C5CE631986F}" destId="{312C32B6-603F-4887-9D4C-D8F3DA863823}"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53FA0-9A76-435A-8EC2-4E11D323A99C}">
      <dsp:nvSpPr>
        <dsp:cNvPr id="0" name=""/>
        <dsp:cNvSpPr/>
      </dsp:nvSpPr>
      <dsp:spPr>
        <a:xfrm>
          <a:off x="294181" y="2189522"/>
          <a:ext cx="2353455" cy="460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10:00 AM</a:t>
          </a:r>
        </a:p>
      </dsp:txBody>
      <dsp:txXfrm>
        <a:off x="294181" y="2189522"/>
        <a:ext cx="2353455" cy="460737"/>
      </dsp:txXfrm>
    </dsp:sp>
    <dsp:sp modelId="{438F55C5-27EB-4235-ABAB-3B3B90F6516D}">
      <dsp:nvSpPr>
        <dsp:cNvPr id="0" name=""/>
        <dsp:cNvSpPr/>
      </dsp:nvSpPr>
      <dsp:spPr>
        <a:xfrm>
          <a:off x="0" y="1957115"/>
          <a:ext cx="11767279" cy="163092"/>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356E7A-8CF1-42A1-B90B-68800F65868E}">
      <dsp:nvSpPr>
        <dsp:cNvPr id="0" name=""/>
        <dsp:cNvSpPr/>
      </dsp:nvSpPr>
      <dsp:spPr>
        <a:xfrm>
          <a:off x="176509" y="695183"/>
          <a:ext cx="2588801" cy="568786"/>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Fire Alarm</a:t>
          </a:r>
        </a:p>
      </dsp:txBody>
      <dsp:txXfrm>
        <a:off x="176509" y="695183"/>
        <a:ext cx="2588801" cy="568786"/>
      </dsp:txXfrm>
    </dsp:sp>
    <dsp:sp modelId="{BCD3E989-B098-4CF1-9DDB-096ECD7237C9}">
      <dsp:nvSpPr>
        <dsp:cNvPr id="0" name=""/>
        <dsp:cNvSpPr/>
      </dsp:nvSpPr>
      <dsp:spPr>
        <a:xfrm>
          <a:off x="1470909" y="1263970"/>
          <a:ext cx="0" cy="693145"/>
        </a:xfrm>
        <a:prstGeom prst="line">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D65D984-30C4-4C67-AA61-D0ED8EA12AD3}">
      <dsp:nvSpPr>
        <dsp:cNvPr id="0" name=""/>
        <dsp:cNvSpPr/>
      </dsp:nvSpPr>
      <dsp:spPr>
        <a:xfrm>
          <a:off x="1765091" y="1427063"/>
          <a:ext cx="2353455" cy="460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t>10:20 AM</a:t>
          </a:r>
        </a:p>
      </dsp:txBody>
      <dsp:txXfrm>
        <a:off x="1765091" y="1427063"/>
        <a:ext cx="2353455" cy="460737"/>
      </dsp:txXfrm>
    </dsp:sp>
    <dsp:sp modelId="{5BEC0067-9E63-4BCA-B98C-464F23093D04}">
      <dsp:nvSpPr>
        <dsp:cNvPr id="0" name=""/>
        <dsp:cNvSpPr/>
      </dsp:nvSpPr>
      <dsp:spPr>
        <a:xfrm>
          <a:off x="1647419" y="2813353"/>
          <a:ext cx="2588801" cy="639885"/>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Helicopter leaves during evacuation</a:t>
          </a:r>
        </a:p>
      </dsp:txBody>
      <dsp:txXfrm>
        <a:off x="1647419" y="2813353"/>
        <a:ext cx="2588801" cy="639885"/>
      </dsp:txXfrm>
    </dsp:sp>
    <dsp:sp modelId="{F8679581-F988-4F1F-B656-66103A3C2646}">
      <dsp:nvSpPr>
        <dsp:cNvPr id="0" name=""/>
        <dsp:cNvSpPr/>
      </dsp:nvSpPr>
      <dsp:spPr>
        <a:xfrm>
          <a:off x="2941819" y="2120208"/>
          <a:ext cx="0" cy="693145"/>
        </a:xfrm>
        <a:prstGeom prst="line">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59465A4-2F8D-43C7-80A0-1C7DDD719B25}">
      <dsp:nvSpPr>
        <dsp:cNvPr id="0" name=""/>
        <dsp:cNvSpPr/>
      </dsp:nvSpPr>
      <dsp:spPr>
        <a:xfrm>
          <a:off x="1419943" y="1987695"/>
          <a:ext cx="101933" cy="101933"/>
        </a:xfrm>
        <a:prstGeom prst="ellipse">
          <a:avLst/>
        </a:prstGeom>
        <a:solidFill>
          <a:schemeClr val="lt1">
            <a:alpha val="90000"/>
            <a:hueOff val="0"/>
            <a:satOff val="0"/>
            <a:lumOff val="0"/>
            <a:alphaOff val="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C172C89E-F20B-4431-B777-2A6947DA25F7}">
      <dsp:nvSpPr>
        <dsp:cNvPr id="0" name=""/>
        <dsp:cNvSpPr/>
      </dsp:nvSpPr>
      <dsp:spPr>
        <a:xfrm>
          <a:off x="2890853" y="1987695"/>
          <a:ext cx="101933" cy="101933"/>
        </a:xfrm>
        <a:prstGeom prst="ellipse">
          <a:avLst/>
        </a:prstGeom>
        <a:solidFill>
          <a:schemeClr val="lt1">
            <a:alpha val="90000"/>
            <a:hueOff val="0"/>
            <a:satOff val="0"/>
            <a:lumOff val="0"/>
            <a:alphaOff val="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E0A438F7-3594-41B3-A575-15E830E0B696}">
      <dsp:nvSpPr>
        <dsp:cNvPr id="0" name=""/>
        <dsp:cNvSpPr/>
      </dsp:nvSpPr>
      <dsp:spPr>
        <a:xfrm>
          <a:off x="3236001" y="2189522"/>
          <a:ext cx="2353455" cy="460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10:30</a:t>
          </a:r>
        </a:p>
      </dsp:txBody>
      <dsp:txXfrm>
        <a:off x="3236001" y="2189522"/>
        <a:ext cx="2353455" cy="460737"/>
      </dsp:txXfrm>
    </dsp:sp>
    <dsp:sp modelId="{BBA1F85F-15B1-4D03-B1CC-8EC9DAE86907}">
      <dsp:nvSpPr>
        <dsp:cNvPr id="0" name=""/>
        <dsp:cNvSpPr/>
      </dsp:nvSpPr>
      <dsp:spPr>
        <a:xfrm>
          <a:off x="3118328" y="695183"/>
          <a:ext cx="2588801" cy="568786"/>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Executives unreachable</a:t>
          </a:r>
        </a:p>
      </dsp:txBody>
      <dsp:txXfrm>
        <a:off x="3118328" y="695183"/>
        <a:ext cx="2588801" cy="568786"/>
      </dsp:txXfrm>
    </dsp:sp>
    <dsp:sp modelId="{BB59FE22-98DA-4C97-B7FB-79188CD71D6A}">
      <dsp:nvSpPr>
        <dsp:cNvPr id="0" name=""/>
        <dsp:cNvSpPr/>
      </dsp:nvSpPr>
      <dsp:spPr>
        <a:xfrm>
          <a:off x="4412729" y="1263970"/>
          <a:ext cx="0" cy="693145"/>
        </a:xfrm>
        <a:prstGeom prst="line">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754942AE-20E8-4763-AC57-82F3F8E689BA}">
      <dsp:nvSpPr>
        <dsp:cNvPr id="0" name=""/>
        <dsp:cNvSpPr/>
      </dsp:nvSpPr>
      <dsp:spPr>
        <a:xfrm>
          <a:off x="4706911" y="1427063"/>
          <a:ext cx="2353455" cy="460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t>10:50 AM – 3:40 PM</a:t>
          </a:r>
        </a:p>
      </dsp:txBody>
      <dsp:txXfrm>
        <a:off x="4706911" y="1427063"/>
        <a:ext cx="2353455" cy="460737"/>
      </dsp:txXfrm>
    </dsp:sp>
    <dsp:sp modelId="{84024A88-BD4B-4648-9106-CAEF469A76E3}">
      <dsp:nvSpPr>
        <dsp:cNvPr id="0" name=""/>
        <dsp:cNvSpPr/>
      </dsp:nvSpPr>
      <dsp:spPr>
        <a:xfrm>
          <a:off x="4589238" y="2813353"/>
          <a:ext cx="2588801" cy="1208671"/>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Find out fire alarm was pulled due to a bomb threat and several men were spotted wearing black before the alarm was pulled.</a:t>
          </a:r>
        </a:p>
      </dsp:txBody>
      <dsp:txXfrm>
        <a:off x="4589238" y="2813353"/>
        <a:ext cx="2588801" cy="1208671"/>
      </dsp:txXfrm>
    </dsp:sp>
    <dsp:sp modelId="{703D77AA-8E7B-426E-8DA5-AFE84F15FC5E}">
      <dsp:nvSpPr>
        <dsp:cNvPr id="0" name=""/>
        <dsp:cNvSpPr/>
      </dsp:nvSpPr>
      <dsp:spPr>
        <a:xfrm>
          <a:off x="5883639" y="2120208"/>
          <a:ext cx="0" cy="693145"/>
        </a:xfrm>
        <a:prstGeom prst="line">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527CAD9E-0627-4FC5-A738-BFB5F422C4EB}">
      <dsp:nvSpPr>
        <dsp:cNvPr id="0" name=""/>
        <dsp:cNvSpPr/>
      </dsp:nvSpPr>
      <dsp:spPr>
        <a:xfrm>
          <a:off x="4361763" y="1987695"/>
          <a:ext cx="101933" cy="101933"/>
        </a:xfrm>
        <a:prstGeom prst="ellipse">
          <a:avLst/>
        </a:prstGeom>
        <a:solidFill>
          <a:schemeClr val="lt1">
            <a:alpha val="90000"/>
            <a:hueOff val="0"/>
            <a:satOff val="0"/>
            <a:lumOff val="0"/>
            <a:alphaOff val="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C73E0107-42C4-4D6C-A833-E22ABBE2252D}">
      <dsp:nvSpPr>
        <dsp:cNvPr id="0" name=""/>
        <dsp:cNvSpPr/>
      </dsp:nvSpPr>
      <dsp:spPr>
        <a:xfrm>
          <a:off x="5832672" y="1987695"/>
          <a:ext cx="101933" cy="101933"/>
        </a:xfrm>
        <a:prstGeom prst="ellipse">
          <a:avLst/>
        </a:prstGeom>
        <a:solidFill>
          <a:schemeClr val="lt1">
            <a:alpha val="90000"/>
            <a:hueOff val="0"/>
            <a:satOff val="0"/>
            <a:lumOff val="0"/>
            <a:alphaOff val="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5F1105CF-C418-443B-A1B3-8E1ECEEFF03D}">
      <dsp:nvSpPr>
        <dsp:cNvPr id="0" name=""/>
        <dsp:cNvSpPr/>
      </dsp:nvSpPr>
      <dsp:spPr>
        <a:xfrm>
          <a:off x="6177821" y="2189522"/>
          <a:ext cx="2353455" cy="460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5:48 PM</a:t>
          </a:r>
        </a:p>
      </dsp:txBody>
      <dsp:txXfrm>
        <a:off x="6177821" y="2189522"/>
        <a:ext cx="2353455" cy="460737"/>
      </dsp:txXfrm>
    </dsp:sp>
    <dsp:sp modelId="{B0D31C3B-8DA3-49D9-94F6-3005F78D3976}">
      <dsp:nvSpPr>
        <dsp:cNvPr id="0" name=""/>
        <dsp:cNvSpPr/>
      </dsp:nvSpPr>
      <dsp:spPr>
        <a:xfrm>
          <a:off x="6060148" y="446339"/>
          <a:ext cx="2588801" cy="81763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Two private jets took off, one of which included the CEO Sten Sanjorge, Jr.</a:t>
          </a:r>
        </a:p>
      </dsp:txBody>
      <dsp:txXfrm>
        <a:off x="6060148" y="446339"/>
        <a:ext cx="2588801" cy="817630"/>
      </dsp:txXfrm>
    </dsp:sp>
    <dsp:sp modelId="{4919EAEE-7689-401E-ACB9-8793E4E146BC}">
      <dsp:nvSpPr>
        <dsp:cNvPr id="0" name=""/>
        <dsp:cNvSpPr/>
      </dsp:nvSpPr>
      <dsp:spPr>
        <a:xfrm>
          <a:off x="7354549" y="1263970"/>
          <a:ext cx="0" cy="693145"/>
        </a:xfrm>
        <a:prstGeom prst="line">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AA8B2C47-6A41-4665-B411-8680683702E7}">
      <dsp:nvSpPr>
        <dsp:cNvPr id="0" name=""/>
        <dsp:cNvSpPr/>
      </dsp:nvSpPr>
      <dsp:spPr>
        <a:xfrm>
          <a:off x="7648731" y="1427063"/>
          <a:ext cx="2353455" cy="460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t>7:00 PM</a:t>
          </a:r>
        </a:p>
      </dsp:txBody>
      <dsp:txXfrm>
        <a:off x="7648731" y="1427063"/>
        <a:ext cx="2353455" cy="460737"/>
      </dsp:txXfrm>
    </dsp:sp>
    <dsp:sp modelId="{B3657703-5E3A-4BDA-BDA9-C78944BDB6AA}">
      <dsp:nvSpPr>
        <dsp:cNvPr id="0" name=""/>
        <dsp:cNvSpPr/>
      </dsp:nvSpPr>
      <dsp:spPr>
        <a:xfrm>
          <a:off x="7531058" y="2813353"/>
          <a:ext cx="2588801" cy="995376"/>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Edvard Vann questioned and indicated POK might be involved but denied his own connection</a:t>
          </a:r>
        </a:p>
      </dsp:txBody>
      <dsp:txXfrm>
        <a:off x="7531058" y="2813353"/>
        <a:ext cx="2588801" cy="995376"/>
      </dsp:txXfrm>
    </dsp:sp>
    <dsp:sp modelId="{D1E08EE7-CC19-4515-9590-30E213AF2CE6}">
      <dsp:nvSpPr>
        <dsp:cNvPr id="0" name=""/>
        <dsp:cNvSpPr/>
      </dsp:nvSpPr>
      <dsp:spPr>
        <a:xfrm>
          <a:off x="8825459" y="2120208"/>
          <a:ext cx="0" cy="693145"/>
        </a:xfrm>
        <a:prstGeom prst="line">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85FE37D7-89E9-4EB3-A96D-FE92F706E304}">
      <dsp:nvSpPr>
        <dsp:cNvPr id="0" name=""/>
        <dsp:cNvSpPr/>
      </dsp:nvSpPr>
      <dsp:spPr>
        <a:xfrm>
          <a:off x="7303582" y="1987695"/>
          <a:ext cx="101933" cy="101933"/>
        </a:xfrm>
        <a:prstGeom prst="ellipse">
          <a:avLst/>
        </a:prstGeom>
        <a:solidFill>
          <a:schemeClr val="lt1">
            <a:alpha val="90000"/>
            <a:hueOff val="0"/>
            <a:satOff val="0"/>
            <a:lumOff val="0"/>
            <a:alphaOff val="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2DD41034-8099-40C3-9C0C-E6791AE3744F}">
      <dsp:nvSpPr>
        <dsp:cNvPr id="0" name=""/>
        <dsp:cNvSpPr/>
      </dsp:nvSpPr>
      <dsp:spPr>
        <a:xfrm>
          <a:off x="8774492" y="1987695"/>
          <a:ext cx="101933" cy="101933"/>
        </a:xfrm>
        <a:prstGeom prst="ellipse">
          <a:avLst/>
        </a:prstGeom>
        <a:solidFill>
          <a:schemeClr val="lt1">
            <a:alpha val="90000"/>
            <a:hueOff val="0"/>
            <a:satOff val="0"/>
            <a:lumOff val="0"/>
            <a:alphaOff val="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92B12D16-9FE2-47BB-B10C-62F9987FCBF6}">
      <dsp:nvSpPr>
        <dsp:cNvPr id="0" name=""/>
        <dsp:cNvSpPr/>
      </dsp:nvSpPr>
      <dsp:spPr>
        <a:xfrm>
          <a:off x="9119641" y="2189522"/>
          <a:ext cx="2353455" cy="460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8:00 PM</a:t>
          </a:r>
        </a:p>
      </dsp:txBody>
      <dsp:txXfrm>
        <a:off x="9119641" y="2189522"/>
        <a:ext cx="2353455" cy="460737"/>
      </dsp:txXfrm>
    </dsp:sp>
    <dsp:sp modelId="{94642ECF-FF96-4281-B4EA-A9913752E295}">
      <dsp:nvSpPr>
        <dsp:cNvPr id="0" name=""/>
        <dsp:cNvSpPr/>
      </dsp:nvSpPr>
      <dsp:spPr>
        <a:xfrm>
          <a:off x="9001968" y="624085"/>
          <a:ext cx="2588801" cy="639885"/>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Police suspect 14 GAStech employees were kidnapped</a:t>
          </a:r>
        </a:p>
      </dsp:txBody>
      <dsp:txXfrm>
        <a:off x="9001968" y="624085"/>
        <a:ext cx="2588801" cy="639885"/>
      </dsp:txXfrm>
    </dsp:sp>
    <dsp:sp modelId="{BBFDE19C-CD5A-471D-A9EA-EA4B9BED9E67}">
      <dsp:nvSpPr>
        <dsp:cNvPr id="0" name=""/>
        <dsp:cNvSpPr/>
      </dsp:nvSpPr>
      <dsp:spPr>
        <a:xfrm>
          <a:off x="10296369" y="1263970"/>
          <a:ext cx="0" cy="693145"/>
        </a:xfrm>
        <a:prstGeom prst="line">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5C4C129E-CC7C-4AC3-9ACC-5592693CBB1D}">
      <dsp:nvSpPr>
        <dsp:cNvPr id="0" name=""/>
        <dsp:cNvSpPr/>
      </dsp:nvSpPr>
      <dsp:spPr>
        <a:xfrm>
          <a:off x="10245402" y="1987695"/>
          <a:ext cx="101933" cy="101933"/>
        </a:xfrm>
        <a:prstGeom prst="ellipse">
          <a:avLst/>
        </a:prstGeom>
        <a:solidFill>
          <a:schemeClr val="lt1">
            <a:alpha val="90000"/>
            <a:hueOff val="0"/>
            <a:satOff val="0"/>
            <a:lumOff val="0"/>
            <a:alphaOff val="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63CA-CB8F-4339-B68A-7E5377292014}">
      <dsp:nvSpPr>
        <dsp:cNvPr id="0" name=""/>
        <dsp:cNvSpPr/>
      </dsp:nvSpPr>
      <dsp:spPr>
        <a:xfrm>
          <a:off x="588363" y="2189522"/>
          <a:ext cx="4706911" cy="460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9:00 AM</a:t>
          </a:r>
        </a:p>
      </dsp:txBody>
      <dsp:txXfrm>
        <a:off x="588363" y="2189522"/>
        <a:ext cx="4706911" cy="460737"/>
      </dsp:txXfrm>
    </dsp:sp>
    <dsp:sp modelId="{3D5100AA-B400-43FD-9825-DE4F5EEBD2E2}">
      <dsp:nvSpPr>
        <dsp:cNvPr id="0" name=""/>
        <dsp:cNvSpPr/>
      </dsp:nvSpPr>
      <dsp:spPr>
        <a:xfrm>
          <a:off x="0" y="1957115"/>
          <a:ext cx="11767279" cy="163092"/>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11C78A-5942-42C8-B517-018A5D32EE8E}">
      <dsp:nvSpPr>
        <dsp:cNvPr id="0" name=""/>
        <dsp:cNvSpPr/>
      </dsp:nvSpPr>
      <dsp:spPr>
        <a:xfrm>
          <a:off x="353018" y="588536"/>
          <a:ext cx="5177602" cy="675434"/>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Police confirm 10 are missing, announcing the CEO was safe in Tethys, his home country</a:t>
          </a:r>
        </a:p>
      </dsp:txBody>
      <dsp:txXfrm>
        <a:off x="353018" y="588536"/>
        <a:ext cx="5177602" cy="675434"/>
      </dsp:txXfrm>
    </dsp:sp>
    <dsp:sp modelId="{24139573-A908-4860-832A-D5D4C8213A75}">
      <dsp:nvSpPr>
        <dsp:cNvPr id="0" name=""/>
        <dsp:cNvSpPr/>
      </dsp:nvSpPr>
      <dsp:spPr>
        <a:xfrm>
          <a:off x="2941819" y="1263970"/>
          <a:ext cx="0" cy="693145"/>
        </a:xfrm>
        <a:prstGeom prst="line">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2365067-69F3-4F4B-A524-49823A92BE10}">
      <dsp:nvSpPr>
        <dsp:cNvPr id="0" name=""/>
        <dsp:cNvSpPr/>
      </dsp:nvSpPr>
      <dsp:spPr>
        <a:xfrm>
          <a:off x="6472003" y="1427063"/>
          <a:ext cx="4706911" cy="460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12:45 PM</a:t>
          </a:r>
        </a:p>
      </dsp:txBody>
      <dsp:txXfrm>
        <a:off x="6472003" y="1427063"/>
        <a:ext cx="4706911" cy="460737"/>
      </dsp:txXfrm>
    </dsp:sp>
    <dsp:sp modelId="{3E7BDDDD-311C-4758-BAAD-68982C4129B8}">
      <dsp:nvSpPr>
        <dsp:cNvPr id="0" name=""/>
        <dsp:cNvSpPr/>
      </dsp:nvSpPr>
      <dsp:spPr>
        <a:xfrm>
          <a:off x="6236657" y="2813353"/>
          <a:ext cx="5177602" cy="870954"/>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Protectors of Kronos take responsibility for the kidnapping, demanding $20 Million in ransom from Sanjorge Jr., the CEO</a:t>
          </a:r>
        </a:p>
      </dsp:txBody>
      <dsp:txXfrm>
        <a:off x="6236657" y="2813353"/>
        <a:ext cx="5177602" cy="870954"/>
      </dsp:txXfrm>
    </dsp:sp>
    <dsp:sp modelId="{7D193F43-D7EB-4985-8917-B6B299C71CA8}">
      <dsp:nvSpPr>
        <dsp:cNvPr id="0" name=""/>
        <dsp:cNvSpPr/>
      </dsp:nvSpPr>
      <dsp:spPr>
        <a:xfrm>
          <a:off x="8825459" y="2120208"/>
          <a:ext cx="0" cy="693145"/>
        </a:xfrm>
        <a:prstGeom prst="line">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78135F1E-04C3-4594-B5DA-7BB6BD6D41ED}">
      <dsp:nvSpPr>
        <dsp:cNvPr id="0" name=""/>
        <dsp:cNvSpPr/>
      </dsp:nvSpPr>
      <dsp:spPr>
        <a:xfrm>
          <a:off x="2890853" y="1987695"/>
          <a:ext cx="101933" cy="101933"/>
        </a:xfrm>
        <a:prstGeom prst="ellipse">
          <a:avLst/>
        </a:prstGeom>
        <a:solidFill>
          <a:schemeClr val="lt1">
            <a:alpha val="90000"/>
            <a:hueOff val="0"/>
            <a:satOff val="0"/>
            <a:lumOff val="0"/>
            <a:alphaOff val="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60D0391F-578C-40C9-BA54-B819BC1775F7}">
      <dsp:nvSpPr>
        <dsp:cNvPr id="0" name=""/>
        <dsp:cNvSpPr/>
      </dsp:nvSpPr>
      <dsp:spPr>
        <a:xfrm>
          <a:off x="8774492" y="1987695"/>
          <a:ext cx="101933" cy="101933"/>
        </a:xfrm>
        <a:prstGeom prst="ellipse">
          <a:avLst/>
        </a:prstGeom>
        <a:solidFill>
          <a:schemeClr val="lt1">
            <a:alpha val="90000"/>
            <a:hueOff val="0"/>
            <a:satOff val="0"/>
            <a:lumOff val="0"/>
            <a:alphaOff val="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FB670-7427-4185-8511-6F36A01430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AED473D-6081-4804-9B28-4FA7D2C383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39C193-D30F-4B7A-8956-32E4F6D9D2C9}" type="datetimeFigureOut">
              <a:rPr lang="en-US" smtClean="0"/>
              <a:t>8/17/2022</a:t>
            </a:fld>
            <a:endParaRPr lang="en-US" dirty="0"/>
          </a:p>
        </p:txBody>
      </p:sp>
      <p:sp>
        <p:nvSpPr>
          <p:cNvPr id="4" name="Footer Placeholder 3">
            <a:extLst>
              <a:ext uri="{FF2B5EF4-FFF2-40B4-BE49-F238E27FC236}">
                <a16:creationId xmlns:a16="http://schemas.microsoft.com/office/drawing/2014/main" id="{23B68452-BA11-400A-8E67-C003922CC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0A332-336E-4B1B-9128-655A1F9DB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AC78B-5884-4D24-983C-916233003E85}" type="datetimeFigureOut">
              <a:rPr lang="en-US" smtClean="0"/>
              <a:t>8/17/2022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8/17/2022 5:41 PM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8/17/2022 5:41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8/17/2022 5:41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8/17/2022 5:41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8/17/2022 5:41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8/17/2022 5:41 PM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8/17/2022 5:41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8/17/2022 5:41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8/17/2022 5:41 PM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8/17/2022 5:41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8/17/2022 5:41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8/17/2022 5:41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8/17/2022 5:41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8/17/2022 5:41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8/17/2022 5:41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8/17/2022 5:41 PM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8/17/2022 5:41 PM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diversey/2498847226"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0.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999741-3CB0-4E9F-9B1F-47F7BDC2DBF8}"/>
              </a:ext>
            </a:extLst>
          </p:cNvPr>
          <p:cNvPicPr>
            <a:picLocks noChangeAspect="1"/>
          </p:cNvPicPr>
          <p:nvPr/>
        </p:nvPicPr>
        <p:blipFill>
          <a:blip r:embed="rId2">
            <a:alphaModFix amt="72000"/>
            <a:extLst>
              <a:ext uri="{837473B0-CC2E-450A-ABE3-18F120FF3D39}">
                <a1611:picAttrSrcUrl xmlns:a1611="http://schemas.microsoft.com/office/drawing/2016/11/main" r:id="rId3"/>
              </a:ext>
            </a:extLst>
          </a:blip>
          <a:srcRect/>
          <a:stretch/>
        </p:blipFill>
        <p:spPr>
          <a:xfrm>
            <a:off x="0" y="-639073"/>
            <a:ext cx="12192000" cy="8136145"/>
          </a:xfrm>
          <a:prstGeom prst="rect">
            <a:avLst/>
          </a:prstGeom>
        </p:spPr>
      </p:pic>
      <p:sp>
        <p:nvSpPr>
          <p:cNvPr id="2" name="Title 1">
            <a:extLst>
              <a:ext uri="{FF2B5EF4-FFF2-40B4-BE49-F238E27FC236}">
                <a16:creationId xmlns:a16="http://schemas.microsoft.com/office/drawing/2014/main" id="{C478B3CD-9828-4280-95EC-5F9D73400FF8}"/>
              </a:ext>
            </a:extLst>
          </p:cNvPr>
          <p:cNvSpPr>
            <a:spLocks noGrp="1"/>
          </p:cNvSpPr>
          <p:nvPr>
            <p:ph type="ctrTitle"/>
          </p:nvPr>
        </p:nvSpPr>
        <p:spPr bwMode="white">
          <a:effectLst>
            <a:outerShdw blurRad="50800" dist="50800" dir="5400000" algn="ctr" rotWithShape="0">
              <a:srgbClr val="000000">
                <a:alpha val="72000"/>
              </a:srgbClr>
            </a:outerShdw>
          </a:effectLst>
        </p:spPr>
        <p:txBody>
          <a:bodyPr/>
          <a:lstStyle/>
          <a:p>
            <a:r>
              <a:rPr lang="en-US" sz="8000" b="1" dirty="0">
                <a:solidFill>
                  <a:schemeClr val="tx1"/>
                </a:solidFill>
                <a:effectLst>
                  <a:outerShdw blurRad="38100" dist="38100" dir="2700000" algn="tl">
                    <a:srgbClr val="000000">
                      <a:alpha val="43137"/>
                    </a:srgbClr>
                  </a:outerShdw>
                </a:effectLst>
              </a:rPr>
              <a:t>CSI: Denver</a:t>
            </a:r>
            <a:endParaRPr lang="en-US" sz="8000" b="1" dirty="0">
              <a:solidFill>
                <a:schemeClr val="accent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A9A3178-CB65-4687-BC8A-DBB6F3C6EF12}"/>
              </a:ext>
            </a:extLst>
          </p:cNvPr>
          <p:cNvSpPr>
            <a:spLocks noGrp="1"/>
          </p:cNvSpPr>
          <p:nvPr>
            <p:ph type="subTitle" idx="1"/>
          </p:nvPr>
        </p:nvSpPr>
        <p:spPr>
          <a:xfrm>
            <a:off x="2586793" y="4766867"/>
            <a:ext cx="7034362" cy="1052898"/>
          </a:xfrm>
        </p:spPr>
        <p:txBody>
          <a:bodyPr>
            <a:normAutofit/>
          </a:bodyPr>
          <a:lstStyle/>
          <a:p>
            <a:pPr>
              <a:lnSpc>
                <a:spcPct val="100000"/>
              </a:lnSpc>
            </a:pPr>
            <a:r>
              <a:rPr lang="en-US" sz="2400" dirty="0">
                <a:solidFill>
                  <a:schemeClr val="tx1"/>
                </a:solidFill>
                <a:effectLst>
                  <a:outerShdw blurRad="38100" dist="38100" dir="2700000" algn="tl">
                    <a:srgbClr val="000000">
                      <a:alpha val="43137"/>
                    </a:srgbClr>
                  </a:outerShdw>
                </a:effectLst>
                <a:cs typeface="Segoe UI" panose="020B0502040204020203" pitchFamily="34" charset="0"/>
              </a:rPr>
              <a:t>Courtnay</a:t>
            </a:r>
            <a:r>
              <a:rPr lang="en-US" sz="3200" dirty="0">
                <a:solidFill>
                  <a:schemeClr val="tx1"/>
                </a:solidFill>
                <a:effectLst>
                  <a:outerShdw blurRad="38100" dist="38100" dir="2700000" algn="tl">
                    <a:srgbClr val="000000">
                      <a:alpha val="43137"/>
                    </a:srgbClr>
                  </a:outerShdw>
                </a:effectLst>
                <a:cs typeface="Segoe UI" panose="020B0502040204020203" pitchFamily="34" charset="0"/>
              </a:rPr>
              <a:t> </a:t>
            </a:r>
            <a:r>
              <a:rPr lang="en-US" sz="2400" dirty="0">
                <a:solidFill>
                  <a:schemeClr val="tx1"/>
                </a:solidFill>
                <a:effectLst>
                  <a:outerShdw blurRad="38100" dist="38100" dir="2700000" algn="tl">
                    <a:srgbClr val="000000">
                      <a:alpha val="43137"/>
                    </a:srgbClr>
                  </a:outerShdw>
                </a:effectLst>
                <a:cs typeface="Segoe UI" panose="020B0502040204020203" pitchFamily="34" charset="0"/>
              </a:rPr>
              <a:t>McClure</a:t>
            </a:r>
            <a:endParaRPr lang="en-US" sz="3200" dirty="0">
              <a:solidFill>
                <a:schemeClr val="tx1"/>
              </a:solidFill>
              <a:effectLst>
                <a:outerShdw blurRad="38100" dist="38100" dir="2700000" algn="tl">
                  <a:srgbClr val="000000">
                    <a:alpha val="43137"/>
                  </a:srgbClr>
                </a:outerShdw>
              </a:effectLst>
              <a:cs typeface="Segoe UI" panose="020B0502040204020203" pitchFamily="34" charset="0"/>
            </a:endParaRPr>
          </a:p>
        </p:txBody>
      </p:sp>
      <p:sp>
        <p:nvSpPr>
          <p:cNvPr id="4" name="Slide Number Placeholder 3" hidden="1">
            <a:extLst>
              <a:ext uri="{FF2B5EF4-FFF2-40B4-BE49-F238E27FC236}">
                <a16:creationId xmlns:a16="http://schemas.microsoft.com/office/drawing/2014/main" id="{192D9B22-CA63-4CDB-8957-40947F45B732}"/>
              </a:ext>
            </a:extLst>
          </p:cNvPr>
          <p:cNvSpPr>
            <a:spLocks noGrp="1"/>
          </p:cNvSpPr>
          <p:nvPr>
            <p:ph type="sldNum" sz="quarter" idx="12"/>
          </p:nvPr>
        </p:nvSpPr>
        <p:spPr/>
        <p:txBody>
          <a:bodyPr/>
          <a:lstStyle/>
          <a:p>
            <a:fld id="{7AAC19ED-7CFA-4AF2-BE7E-6017F4B12C94}" type="slidenum">
              <a:rPr lang="en-US" smtClean="0"/>
              <a:t>1</a:t>
            </a:fld>
            <a:endParaRPr lang="en-US" dirty="0"/>
          </a:p>
        </p:txBody>
      </p:sp>
      <p:grpSp>
        <p:nvGrpSpPr>
          <p:cNvPr id="6" name="Group 5">
            <a:extLst>
              <a:ext uri="{FF2B5EF4-FFF2-40B4-BE49-F238E27FC236}">
                <a16:creationId xmlns:a16="http://schemas.microsoft.com/office/drawing/2014/main" id="{698C1723-6BE3-4292-90F2-43C7A22F5038}"/>
              </a:ext>
              <a:ext uri="{C183D7F6-B498-43B3-948B-1728B52AA6E4}">
                <adec:decorative xmlns:adec="http://schemas.microsoft.com/office/drawing/2017/decorative" val="1"/>
              </a:ext>
            </a:extLst>
          </p:cNvPr>
          <p:cNvGrpSpPr/>
          <p:nvPr/>
        </p:nvGrpSpPr>
        <p:grpSpPr bwMode="white">
          <a:xfrm>
            <a:off x="2407627" y="1184031"/>
            <a:ext cx="7376746" cy="4149970"/>
            <a:chOff x="2989385" y="1679331"/>
            <a:chExt cx="7376746" cy="2681654"/>
          </a:xfrm>
        </p:grpSpPr>
        <p:cxnSp>
          <p:nvCxnSpPr>
            <p:cNvPr id="7" name="Straight Connector 6">
              <a:extLst>
                <a:ext uri="{FF2B5EF4-FFF2-40B4-BE49-F238E27FC236}">
                  <a16:creationId xmlns:a16="http://schemas.microsoft.com/office/drawing/2014/main" id="{EFF9A4E4-33FF-4BA5-9A1C-6E8B73621BE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168D7F-9049-4135-9731-02DB8D3CD4C9}"/>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19D412-8FFA-4958-A76C-EB9E1F690AD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5B0E36-8696-452F-958E-984FBF104D99}"/>
                </a:ext>
              </a:extLst>
            </p:cNvPr>
            <p:cNvCxnSpPr/>
            <p:nvPr/>
          </p:nvCxnSpPr>
          <p:spPr bwMode="white">
            <a:xfrm>
              <a:off x="2989385" y="4354131"/>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F49821-5888-450B-ABA1-D4D7B73EC2AB}"/>
                </a:ext>
              </a:extLst>
            </p:cNvPr>
            <p:cNvCxnSpPr/>
            <p:nvPr/>
          </p:nvCxnSpPr>
          <p:spPr bwMode="white">
            <a:xfrm>
              <a:off x="8625254" y="4360985"/>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5BBA809D-D0D9-D6D8-11E0-7500B352015D}"/>
              </a:ext>
            </a:extLst>
          </p:cNvPr>
          <p:cNvSpPr txBox="1"/>
          <p:nvPr/>
        </p:nvSpPr>
        <p:spPr>
          <a:xfrm>
            <a:off x="4227796" y="3829051"/>
            <a:ext cx="3736407" cy="523220"/>
          </a:xfrm>
          <a:prstGeom prst="rect">
            <a:avLst/>
          </a:prstGeom>
          <a:noFill/>
          <a:effectLst>
            <a:outerShdw blurRad="50800" dist="50800" dir="5400000" algn="ctr" rotWithShape="0">
              <a:srgbClr val="000000">
                <a:alpha val="92000"/>
              </a:srgbClr>
            </a:outerShdw>
          </a:effectLst>
        </p:spPr>
        <p:txBody>
          <a:bodyPr wrap="none" rtlCol="0">
            <a:spAutoFit/>
          </a:bodyPr>
          <a:lstStyle/>
          <a:p>
            <a:r>
              <a:rPr lang="en-US" sz="2800" b="1" dirty="0">
                <a:effectLst>
                  <a:outerShdw blurRad="38100" dist="38100" dir="2700000" algn="tl">
                    <a:srgbClr val="000000">
                      <a:alpha val="43137"/>
                    </a:srgbClr>
                  </a:outerShdw>
                </a:effectLst>
              </a:rPr>
              <a:t>The Kronos Kidnapping</a:t>
            </a:r>
          </a:p>
        </p:txBody>
      </p:sp>
    </p:spTree>
    <p:extLst>
      <p:ext uri="{BB962C8B-B14F-4D97-AF65-F5344CB8AC3E}">
        <p14:creationId xmlns:p14="http://schemas.microsoft.com/office/powerpoint/2010/main" val="255751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a:xfrm>
            <a:off x="762000" y="230727"/>
            <a:ext cx="10667998" cy="1002422"/>
          </a:xfrm>
        </p:spPr>
        <p:txBody>
          <a:bodyPr/>
          <a:lstStyle/>
          <a:p>
            <a:r>
              <a:rPr lang="en-US" dirty="0"/>
              <a:t>POTENTIAL CONNECTIONS</a:t>
            </a:r>
          </a:p>
        </p:txBody>
      </p:sp>
      <p:sp>
        <p:nvSpPr>
          <p:cNvPr id="6" name="Oval 5">
            <a:extLst>
              <a:ext uri="{FF2B5EF4-FFF2-40B4-BE49-F238E27FC236}">
                <a16:creationId xmlns:a16="http://schemas.microsoft.com/office/drawing/2014/main" id="{EBE5B2B2-0684-4BD8-9A66-EEE670977AEB}"/>
              </a:ext>
              <a:ext uri="{C183D7F6-B498-43B3-948B-1728B52AA6E4}">
                <adec:decorative xmlns:adec="http://schemas.microsoft.com/office/drawing/2017/decorative" val="1"/>
              </a:ext>
            </a:extLst>
          </p:cNvPr>
          <p:cNvSpPr/>
          <p:nvPr/>
        </p:nvSpPr>
        <p:spPr>
          <a:xfrm>
            <a:off x="2443113" y="182586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D142DF4-4EE3-4660-9BDC-D1E1707D98BC}"/>
              </a:ext>
            </a:extLst>
          </p:cNvPr>
          <p:cNvSpPr txBox="1"/>
          <p:nvPr/>
        </p:nvSpPr>
        <p:spPr>
          <a:xfrm>
            <a:off x="2510425" y="1855967"/>
            <a:ext cx="333375" cy="400110"/>
          </a:xfrm>
          <a:prstGeom prst="rect">
            <a:avLst/>
          </a:prstGeom>
          <a:noFill/>
        </p:spPr>
        <p:txBody>
          <a:bodyPr wrap="square" rtlCol="0">
            <a:spAutoFit/>
          </a:bodyPr>
          <a:lstStyle/>
          <a:p>
            <a:r>
              <a:rPr lang="en-US" sz="2000" dirty="0">
                <a:solidFill>
                  <a:schemeClr val="bg1"/>
                </a:solidFill>
              </a:rPr>
              <a:t>1</a:t>
            </a:r>
          </a:p>
        </p:txBody>
      </p:sp>
      <p:sp>
        <p:nvSpPr>
          <p:cNvPr id="3" name="Content Placeholder 2">
            <a:extLst>
              <a:ext uri="{FF2B5EF4-FFF2-40B4-BE49-F238E27FC236}">
                <a16:creationId xmlns:a16="http://schemas.microsoft.com/office/drawing/2014/main" id="{07861C65-5310-42F3-BA62-63E7E01D96D2}"/>
              </a:ext>
            </a:extLst>
          </p:cNvPr>
          <p:cNvSpPr>
            <a:spLocks noGrp="1"/>
          </p:cNvSpPr>
          <p:nvPr>
            <p:ph sz="quarter" idx="13"/>
          </p:nvPr>
        </p:nvSpPr>
        <p:spPr>
          <a:xfrm>
            <a:off x="846532" y="2311823"/>
            <a:ext cx="3738564" cy="4108796"/>
          </a:xfrm>
        </p:spPr>
        <p:txBody>
          <a:bodyPr>
            <a:noAutofit/>
          </a:bodyPr>
          <a:lstStyle/>
          <a:p>
            <a:pPr marL="0" lvl="0" indent="0" algn="ctr">
              <a:buNone/>
            </a:pPr>
            <a:r>
              <a:rPr lang="en-US" sz="2400" dirty="0"/>
              <a:t>Keywords:</a:t>
            </a:r>
          </a:p>
          <a:p>
            <a:pPr lvl="0" algn="ctr">
              <a:buFontTx/>
              <a:buChar char="-"/>
            </a:pPr>
            <a:r>
              <a:rPr lang="en-US" sz="2400" dirty="0"/>
              <a:t>Last Name</a:t>
            </a:r>
          </a:p>
          <a:p>
            <a:pPr lvl="0" algn="ctr">
              <a:buFontTx/>
              <a:buChar char="-"/>
            </a:pPr>
            <a:r>
              <a:rPr lang="en-US" sz="2400" dirty="0"/>
              <a:t>Birth Country</a:t>
            </a:r>
          </a:p>
          <a:p>
            <a:pPr lvl="0" algn="ctr">
              <a:buFontTx/>
              <a:buChar char="-"/>
            </a:pPr>
            <a:r>
              <a:rPr lang="en-US" sz="2400" dirty="0"/>
              <a:t>Employment Start Date (2009 +)</a:t>
            </a:r>
          </a:p>
          <a:p>
            <a:pPr lvl="0" algn="ctr">
              <a:buFontTx/>
              <a:buChar char="-"/>
            </a:pPr>
            <a:r>
              <a:rPr lang="en-US" sz="2400" dirty="0"/>
              <a:t>Security Department</a:t>
            </a:r>
          </a:p>
          <a:p>
            <a:pPr marL="0" indent="0" algn="ctr">
              <a:buNone/>
            </a:pPr>
            <a:endParaRPr lang="en-US" sz="2400" dirty="0"/>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10</a:t>
            </a:fld>
            <a:endParaRPr lang="en-US" dirty="0"/>
          </a:p>
        </p:txBody>
      </p:sp>
      <p:pic>
        <p:nvPicPr>
          <p:cNvPr id="14" name="Picture 13">
            <a:extLst>
              <a:ext uri="{FF2B5EF4-FFF2-40B4-BE49-F238E27FC236}">
                <a16:creationId xmlns:a16="http://schemas.microsoft.com/office/drawing/2014/main" id="{62266E1E-B192-9A79-CE82-346CFAE93FB2}"/>
              </a:ext>
            </a:extLst>
          </p:cNvPr>
          <p:cNvPicPr>
            <a:picLocks noChangeAspect="1"/>
          </p:cNvPicPr>
          <p:nvPr/>
        </p:nvPicPr>
        <p:blipFill>
          <a:blip r:embed="rId2"/>
          <a:stretch>
            <a:fillRect/>
          </a:stretch>
        </p:blipFill>
        <p:spPr>
          <a:xfrm>
            <a:off x="7606905" y="1855967"/>
            <a:ext cx="2758675" cy="4463932"/>
          </a:xfrm>
          <a:prstGeom prst="rect">
            <a:avLst/>
          </a:prstGeom>
        </p:spPr>
      </p:pic>
    </p:spTree>
    <p:extLst>
      <p:ext uri="{BB962C8B-B14F-4D97-AF65-F5344CB8AC3E}">
        <p14:creationId xmlns:p14="http://schemas.microsoft.com/office/powerpoint/2010/main" val="183617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a:xfrm>
            <a:off x="147404" y="212106"/>
            <a:ext cx="3705069" cy="1299102"/>
          </a:xfrm>
        </p:spPr>
        <p:txBody>
          <a:bodyPr anchor="t">
            <a:normAutofit/>
          </a:bodyPr>
          <a:lstStyle/>
          <a:p>
            <a:r>
              <a:rPr lang="en-US" sz="4300" dirty="0"/>
              <a:t>POTENTIAL CONNECTIONS</a:t>
            </a:r>
          </a:p>
        </p:txBody>
      </p:sp>
      <p:pic>
        <p:nvPicPr>
          <p:cNvPr id="16" name="Picture 15">
            <a:extLst>
              <a:ext uri="{FF2B5EF4-FFF2-40B4-BE49-F238E27FC236}">
                <a16:creationId xmlns:a16="http://schemas.microsoft.com/office/drawing/2014/main" id="{DE872553-E7FB-CB54-E0D9-61AF8726DE00}"/>
              </a:ext>
            </a:extLst>
          </p:cNvPr>
          <p:cNvPicPr>
            <a:picLocks noChangeAspect="1"/>
          </p:cNvPicPr>
          <p:nvPr/>
        </p:nvPicPr>
        <p:blipFill>
          <a:blip r:embed="rId2"/>
          <a:stretch>
            <a:fillRect/>
          </a:stretch>
        </p:blipFill>
        <p:spPr>
          <a:xfrm>
            <a:off x="3852473" y="212106"/>
            <a:ext cx="7931538" cy="6087454"/>
          </a:xfrm>
          <a:prstGeom prst="rect">
            <a:avLst/>
          </a:prstGeom>
          <a:noFill/>
        </p:spPr>
      </p:pic>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smtClean="0"/>
              <a:pPr>
                <a:spcAft>
                  <a:spcPts val="600"/>
                </a:spcAft>
              </a:pPr>
              <a:t>11</a:t>
            </a:fld>
            <a:endParaRPr lang="en-US"/>
          </a:p>
        </p:txBody>
      </p:sp>
    </p:spTree>
    <p:extLst>
      <p:ext uri="{BB962C8B-B14F-4D97-AF65-F5344CB8AC3E}">
        <p14:creationId xmlns:p14="http://schemas.microsoft.com/office/powerpoint/2010/main" val="350691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6A3FA49-30A8-1E41-7F95-AFCF9786B900}"/>
              </a:ext>
            </a:extLst>
          </p:cNvPr>
          <p:cNvPicPr>
            <a:picLocks noChangeAspect="1"/>
          </p:cNvPicPr>
          <p:nvPr/>
        </p:nvPicPr>
        <p:blipFill>
          <a:blip r:embed="rId2"/>
          <a:stretch>
            <a:fillRect/>
          </a:stretch>
        </p:blipFill>
        <p:spPr>
          <a:xfrm>
            <a:off x="1664447" y="105335"/>
            <a:ext cx="8863106" cy="6647330"/>
          </a:xfrm>
          <a:prstGeom prst="rect">
            <a:avLst/>
          </a:prstGeom>
          <a:noFill/>
        </p:spPr>
      </p:pic>
      <p:sp>
        <p:nvSpPr>
          <p:cNvPr id="12" name="Slide Number Placeholder 11" hidden="1">
            <a:extLst>
              <a:ext uri="{FF2B5EF4-FFF2-40B4-BE49-F238E27FC236}">
                <a16:creationId xmlns:a16="http://schemas.microsoft.com/office/drawing/2014/main" id="{1DAC7997-6C29-4070-B4EB-6A172CDBCBDE}"/>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smtClean="0"/>
              <a:pPr>
                <a:spcAft>
                  <a:spcPts val="600"/>
                </a:spcAft>
              </a:pPr>
              <a:t>12</a:t>
            </a:fld>
            <a:endParaRPr lang="en-US"/>
          </a:p>
        </p:txBody>
      </p:sp>
    </p:spTree>
    <p:extLst>
      <p:ext uri="{BB962C8B-B14F-4D97-AF65-F5344CB8AC3E}">
        <p14:creationId xmlns:p14="http://schemas.microsoft.com/office/powerpoint/2010/main" val="180023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61C65-5310-42F3-BA62-63E7E01D96D2}"/>
              </a:ext>
            </a:extLst>
          </p:cNvPr>
          <p:cNvSpPr>
            <a:spLocks noGrp="1"/>
          </p:cNvSpPr>
          <p:nvPr>
            <p:ph sz="quarter" idx="13"/>
          </p:nvPr>
        </p:nvSpPr>
        <p:spPr>
          <a:xfrm>
            <a:off x="4495414" y="1941629"/>
            <a:ext cx="1741224" cy="496521"/>
          </a:xfrm>
        </p:spPr>
        <p:txBody>
          <a:bodyPr>
            <a:noAutofit/>
          </a:bodyPr>
          <a:lstStyle/>
          <a:p>
            <a:pPr marL="0" lvl="0" indent="0" algn="ctr">
              <a:buNone/>
            </a:pPr>
            <a:r>
              <a:rPr lang="en-US" sz="2400" dirty="0" err="1"/>
              <a:t>Isia</a:t>
            </a:r>
            <a:r>
              <a:rPr lang="en-US" sz="2400" dirty="0"/>
              <a:t> Vann</a:t>
            </a:r>
          </a:p>
          <a:p>
            <a:pPr marL="0" lvl="0" indent="0" algn="ctr">
              <a:buNone/>
            </a:pPr>
            <a:r>
              <a:rPr lang="en-US" sz="2400" dirty="0"/>
              <a:t>(Perimeter Control)</a:t>
            </a:r>
          </a:p>
          <a:p>
            <a:pPr marL="0" indent="0" algn="ctr">
              <a:buNone/>
            </a:pPr>
            <a:endParaRPr lang="en-US" sz="2400" dirty="0"/>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13</a:t>
            </a:fld>
            <a:endParaRPr lang="en-US" dirty="0"/>
          </a:p>
        </p:txBody>
      </p:sp>
      <p:sp>
        <p:nvSpPr>
          <p:cNvPr id="7" name="Content Placeholder 2">
            <a:extLst>
              <a:ext uri="{FF2B5EF4-FFF2-40B4-BE49-F238E27FC236}">
                <a16:creationId xmlns:a16="http://schemas.microsoft.com/office/drawing/2014/main" id="{9FB8AE44-03BE-CF52-B2CD-4ED1CFDC63E1}"/>
              </a:ext>
            </a:extLst>
          </p:cNvPr>
          <p:cNvSpPr txBox="1">
            <a:spLocks/>
          </p:cNvSpPr>
          <p:nvPr/>
        </p:nvSpPr>
        <p:spPr>
          <a:xfrm>
            <a:off x="556405" y="1941629"/>
            <a:ext cx="2463085" cy="492679"/>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Cecilia </a:t>
            </a:r>
            <a:r>
              <a:rPr lang="en-US" sz="2400" dirty="0" err="1"/>
              <a:t>Morluniau</a:t>
            </a:r>
            <a:endParaRPr lang="en-US" sz="2400" dirty="0"/>
          </a:p>
          <a:p>
            <a:pPr marL="0" indent="0" algn="ctr">
              <a:buFont typeface="Arial" panose="020B0604020202020204" pitchFamily="34" charset="0"/>
              <a:buNone/>
            </a:pPr>
            <a:r>
              <a:rPr lang="en-US" sz="2400" dirty="0"/>
              <a:t>(Truck Driver)</a:t>
            </a:r>
          </a:p>
          <a:p>
            <a:pPr marL="0" indent="0" algn="ctr">
              <a:buFont typeface="Arial" panose="020B0604020202020204" pitchFamily="34" charset="0"/>
              <a:buNone/>
            </a:pPr>
            <a:endParaRPr lang="en-US" sz="2400" dirty="0"/>
          </a:p>
        </p:txBody>
      </p:sp>
      <p:sp>
        <p:nvSpPr>
          <p:cNvPr id="11" name="Content Placeholder 2">
            <a:extLst>
              <a:ext uri="{FF2B5EF4-FFF2-40B4-BE49-F238E27FC236}">
                <a16:creationId xmlns:a16="http://schemas.microsoft.com/office/drawing/2014/main" id="{6F48E22C-4061-6A04-6FF0-162139950B11}"/>
              </a:ext>
            </a:extLst>
          </p:cNvPr>
          <p:cNvSpPr txBox="1">
            <a:spLocks/>
          </p:cNvSpPr>
          <p:nvPr/>
        </p:nvSpPr>
        <p:spPr>
          <a:xfrm>
            <a:off x="7712563" y="2017828"/>
            <a:ext cx="1849138" cy="492679"/>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Inga Ferro</a:t>
            </a:r>
          </a:p>
          <a:p>
            <a:pPr marL="0" indent="0" algn="ctr">
              <a:buFont typeface="Arial" panose="020B0604020202020204" pitchFamily="34" charset="0"/>
              <a:buNone/>
            </a:pPr>
            <a:r>
              <a:rPr lang="en-US" sz="2400" dirty="0"/>
              <a:t>(Site Control)</a:t>
            </a:r>
          </a:p>
        </p:txBody>
      </p:sp>
      <p:sp>
        <p:nvSpPr>
          <p:cNvPr id="15" name="Content Placeholder 2">
            <a:extLst>
              <a:ext uri="{FF2B5EF4-FFF2-40B4-BE49-F238E27FC236}">
                <a16:creationId xmlns:a16="http://schemas.microsoft.com/office/drawing/2014/main" id="{A7F34A97-A1B7-E0EC-1920-EC752C5AD29E}"/>
              </a:ext>
            </a:extLst>
          </p:cNvPr>
          <p:cNvSpPr txBox="1">
            <a:spLocks/>
          </p:cNvSpPr>
          <p:nvPr/>
        </p:nvSpPr>
        <p:spPr>
          <a:xfrm>
            <a:off x="195722" y="5672232"/>
            <a:ext cx="2046024" cy="492679"/>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Albina </a:t>
            </a:r>
            <a:r>
              <a:rPr lang="en-US" sz="2400" dirty="0" err="1"/>
              <a:t>Hafon</a:t>
            </a:r>
            <a:endParaRPr lang="en-US" sz="2400" dirty="0"/>
          </a:p>
          <a:p>
            <a:pPr marL="0" indent="0" algn="ctr">
              <a:buFont typeface="Arial" panose="020B0604020202020204" pitchFamily="34" charset="0"/>
              <a:buNone/>
            </a:pPr>
            <a:r>
              <a:rPr lang="en-US" sz="2400" dirty="0"/>
              <a:t>(Truck Driver)</a:t>
            </a:r>
          </a:p>
          <a:p>
            <a:pPr marL="0" indent="0" algn="ctr">
              <a:buFont typeface="Arial" panose="020B0604020202020204" pitchFamily="34" charset="0"/>
              <a:buNone/>
            </a:pPr>
            <a:endParaRPr lang="en-US" sz="2400" dirty="0"/>
          </a:p>
        </p:txBody>
      </p:sp>
      <p:sp>
        <p:nvSpPr>
          <p:cNvPr id="16" name="Content Placeholder 2">
            <a:extLst>
              <a:ext uri="{FF2B5EF4-FFF2-40B4-BE49-F238E27FC236}">
                <a16:creationId xmlns:a16="http://schemas.microsoft.com/office/drawing/2014/main" id="{3488D51D-056E-78F8-D177-FF7B5B3353B8}"/>
              </a:ext>
            </a:extLst>
          </p:cNvPr>
          <p:cNvSpPr txBox="1">
            <a:spLocks/>
          </p:cNvSpPr>
          <p:nvPr/>
        </p:nvSpPr>
        <p:spPr>
          <a:xfrm>
            <a:off x="5611208" y="5492011"/>
            <a:ext cx="2338223" cy="492679"/>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Loreto Bodrogi</a:t>
            </a:r>
          </a:p>
          <a:p>
            <a:pPr marL="0" indent="0" algn="ctr">
              <a:buFont typeface="Arial" panose="020B0604020202020204" pitchFamily="34" charset="0"/>
              <a:buNone/>
            </a:pPr>
            <a:r>
              <a:rPr lang="en-US" sz="2400" dirty="0"/>
              <a:t>(Site Control)</a:t>
            </a:r>
          </a:p>
          <a:p>
            <a:pPr marL="0" indent="0" algn="ctr">
              <a:buFont typeface="Arial" panose="020B0604020202020204" pitchFamily="34" charset="0"/>
              <a:buNone/>
            </a:pPr>
            <a:endParaRPr lang="en-US" sz="2400" dirty="0"/>
          </a:p>
        </p:txBody>
      </p:sp>
      <p:sp>
        <p:nvSpPr>
          <p:cNvPr id="17" name="Content Placeholder 2">
            <a:extLst>
              <a:ext uri="{FF2B5EF4-FFF2-40B4-BE49-F238E27FC236}">
                <a16:creationId xmlns:a16="http://schemas.microsoft.com/office/drawing/2014/main" id="{5185D4D3-7BD0-A280-DE98-2C2CC5FF595A}"/>
              </a:ext>
            </a:extLst>
          </p:cNvPr>
          <p:cNvSpPr txBox="1">
            <a:spLocks/>
          </p:cNvSpPr>
          <p:nvPr/>
        </p:nvSpPr>
        <p:spPr>
          <a:xfrm>
            <a:off x="2818520" y="5242865"/>
            <a:ext cx="2338223" cy="492680"/>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Hideki </a:t>
            </a:r>
            <a:r>
              <a:rPr lang="en-US" sz="2400" dirty="0" err="1"/>
              <a:t>Cocinaro</a:t>
            </a:r>
            <a:endParaRPr lang="en-US" sz="2400" dirty="0"/>
          </a:p>
          <a:p>
            <a:pPr marL="0" indent="0" algn="ctr">
              <a:buFont typeface="Arial" panose="020B0604020202020204" pitchFamily="34" charset="0"/>
              <a:buNone/>
            </a:pPr>
            <a:r>
              <a:rPr lang="en-US" sz="2400" dirty="0"/>
              <a:t>(Site Control)</a:t>
            </a:r>
          </a:p>
          <a:p>
            <a:pPr marL="0" indent="0" algn="ctr">
              <a:buFont typeface="Arial" panose="020B0604020202020204" pitchFamily="34" charset="0"/>
              <a:buNone/>
            </a:pPr>
            <a:endParaRPr lang="en-US" sz="2400" dirty="0"/>
          </a:p>
        </p:txBody>
      </p:sp>
      <p:sp>
        <p:nvSpPr>
          <p:cNvPr id="18" name="Content Placeholder 2">
            <a:extLst>
              <a:ext uri="{FF2B5EF4-FFF2-40B4-BE49-F238E27FC236}">
                <a16:creationId xmlns:a16="http://schemas.microsoft.com/office/drawing/2014/main" id="{B48A9DF5-7BEF-3D79-0825-715E769167EF}"/>
              </a:ext>
            </a:extLst>
          </p:cNvPr>
          <p:cNvSpPr txBox="1">
            <a:spLocks/>
          </p:cNvSpPr>
          <p:nvPr/>
        </p:nvSpPr>
        <p:spPr>
          <a:xfrm>
            <a:off x="4725716" y="3779160"/>
            <a:ext cx="2046024" cy="492679"/>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Varro </a:t>
            </a:r>
            <a:r>
              <a:rPr lang="en-US" sz="2400" dirty="0" err="1"/>
              <a:t>Awelon</a:t>
            </a:r>
            <a:endParaRPr lang="en-US" sz="2400" dirty="0"/>
          </a:p>
          <a:p>
            <a:pPr marL="0" indent="0" algn="ctr">
              <a:buFont typeface="Arial" panose="020B0604020202020204" pitchFamily="34" charset="0"/>
              <a:buNone/>
            </a:pPr>
            <a:r>
              <a:rPr lang="en-US" sz="2400" dirty="0"/>
              <a:t>(Janitor)</a:t>
            </a:r>
          </a:p>
        </p:txBody>
      </p:sp>
      <p:sp>
        <p:nvSpPr>
          <p:cNvPr id="19" name="Content Placeholder 2">
            <a:extLst>
              <a:ext uri="{FF2B5EF4-FFF2-40B4-BE49-F238E27FC236}">
                <a16:creationId xmlns:a16="http://schemas.microsoft.com/office/drawing/2014/main" id="{B9678392-4B2B-2F1D-4BFB-5F93EEEB376D}"/>
              </a:ext>
            </a:extLst>
          </p:cNvPr>
          <p:cNvSpPr txBox="1">
            <a:spLocks/>
          </p:cNvSpPr>
          <p:nvPr/>
        </p:nvSpPr>
        <p:spPr>
          <a:xfrm>
            <a:off x="9798569" y="3784537"/>
            <a:ext cx="1985441" cy="487302"/>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Henk </a:t>
            </a:r>
            <a:r>
              <a:rPr lang="en-US" sz="2400" dirty="0" err="1"/>
              <a:t>Mies</a:t>
            </a:r>
            <a:endParaRPr lang="en-US" sz="2400" dirty="0"/>
          </a:p>
          <a:p>
            <a:pPr marL="0" indent="0" algn="ctr">
              <a:buFont typeface="Arial" panose="020B0604020202020204" pitchFamily="34" charset="0"/>
              <a:buNone/>
            </a:pPr>
            <a:r>
              <a:rPr lang="en-US" sz="2400" dirty="0"/>
              <a:t>(Truck Driver)</a:t>
            </a:r>
          </a:p>
          <a:p>
            <a:pPr marL="0" indent="0" algn="ctr">
              <a:buFont typeface="Arial" panose="020B0604020202020204" pitchFamily="34" charset="0"/>
              <a:buNone/>
            </a:pPr>
            <a:endParaRPr lang="en-US" sz="2400" dirty="0"/>
          </a:p>
        </p:txBody>
      </p:sp>
      <p:sp>
        <p:nvSpPr>
          <p:cNvPr id="20" name="Content Placeholder 2">
            <a:extLst>
              <a:ext uri="{FF2B5EF4-FFF2-40B4-BE49-F238E27FC236}">
                <a16:creationId xmlns:a16="http://schemas.microsoft.com/office/drawing/2014/main" id="{41CB9058-869A-7F3F-FC60-50CD96778ADC}"/>
              </a:ext>
            </a:extLst>
          </p:cNvPr>
          <p:cNvSpPr txBox="1">
            <a:spLocks/>
          </p:cNvSpPr>
          <p:nvPr/>
        </p:nvSpPr>
        <p:spPr>
          <a:xfrm>
            <a:off x="0" y="3713261"/>
            <a:ext cx="3567659" cy="492679"/>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Cornelia </a:t>
            </a:r>
            <a:r>
              <a:rPr lang="en-US" sz="2400" dirty="0" err="1"/>
              <a:t>Lais</a:t>
            </a:r>
            <a:endParaRPr lang="en-US" sz="2400" dirty="0"/>
          </a:p>
          <a:p>
            <a:pPr marL="0" indent="0" algn="ctr">
              <a:buFont typeface="Arial" panose="020B0604020202020204" pitchFamily="34" charset="0"/>
              <a:buNone/>
            </a:pPr>
            <a:r>
              <a:rPr lang="en-US" sz="2400" dirty="0"/>
              <a:t>(Assistant To Security Group Manager)</a:t>
            </a:r>
          </a:p>
          <a:p>
            <a:pPr marL="0" indent="0" algn="ctr">
              <a:buFont typeface="Arial" panose="020B0604020202020204" pitchFamily="34" charset="0"/>
              <a:buNone/>
            </a:pPr>
            <a:endParaRPr lang="en-US" sz="2400" dirty="0"/>
          </a:p>
        </p:txBody>
      </p:sp>
      <p:sp>
        <p:nvSpPr>
          <p:cNvPr id="21" name="Content Placeholder 2">
            <a:extLst>
              <a:ext uri="{FF2B5EF4-FFF2-40B4-BE49-F238E27FC236}">
                <a16:creationId xmlns:a16="http://schemas.microsoft.com/office/drawing/2014/main" id="{CD520F95-2C17-ABD5-69B2-FA04A0DD598A}"/>
              </a:ext>
            </a:extLst>
          </p:cNvPr>
          <p:cNvSpPr txBox="1">
            <a:spLocks/>
          </p:cNvSpPr>
          <p:nvPr/>
        </p:nvSpPr>
        <p:spPr>
          <a:xfrm>
            <a:off x="9054060" y="5785454"/>
            <a:ext cx="2942218" cy="479196"/>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Edvard Vann</a:t>
            </a:r>
          </a:p>
          <a:p>
            <a:pPr marL="0" indent="0" algn="ctr">
              <a:buFont typeface="Arial" panose="020B0604020202020204" pitchFamily="34" charset="0"/>
              <a:buNone/>
            </a:pPr>
            <a:r>
              <a:rPr lang="en-US" sz="2400" dirty="0"/>
              <a:t>(Perimeter Control)</a:t>
            </a:r>
          </a:p>
          <a:p>
            <a:pPr marL="0" indent="0" algn="ctr">
              <a:buFont typeface="Arial" panose="020B0604020202020204" pitchFamily="34" charset="0"/>
              <a:buNone/>
            </a:pPr>
            <a:endParaRPr lang="en-US" sz="2400" dirty="0"/>
          </a:p>
        </p:txBody>
      </p:sp>
      <p:cxnSp>
        <p:nvCxnSpPr>
          <p:cNvPr id="23" name="Straight Arrow Connector 22">
            <a:extLst>
              <a:ext uri="{FF2B5EF4-FFF2-40B4-BE49-F238E27FC236}">
                <a16:creationId xmlns:a16="http://schemas.microsoft.com/office/drawing/2014/main" id="{59BC69EA-6763-9A64-F319-44099D80936F}"/>
              </a:ext>
            </a:extLst>
          </p:cNvPr>
          <p:cNvCxnSpPr>
            <a:endCxn id="11" idx="1"/>
          </p:cNvCxnSpPr>
          <p:nvPr/>
        </p:nvCxnSpPr>
        <p:spPr>
          <a:xfrm>
            <a:off x="6520721" y="2264167"/>
            <a:ext cx="11918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F12F24-3A3D-7925-D75F-475BCDBE5892}"/>
              </a:ext>
            </a:extLst>
          </p:cNvPr>
          <p:cNvCxnSpPr>
            <a:stCxn id="3" idx="1"/>
          </p:cNvCxnSpPr>
          <p:nvPr/>
        </p:nvCxnSpPr>
        <p:spPr>
          <a:xfrm flipH="1" flipV="1">
            <a:off x="3161531" y="2187968"/>
            <a:ext cx="1333883" cy="1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459E1F-AF83-8BB1-E068-0554A59B06F1}"/>
              </a:ext>
            </a:extLst>
          </p:cNvPr>
          <p:cNvCxnSpPr/>
          <p:nvPr/>
        </p:nvCxnSpPr>
        <p:spPr>
          <a:xfrm>
            <a:off x="9323882" y="2623279"/>
            <a:ext cx="1184223" cy="10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F2B689A-47FE-1318-0DF0-45014762C0DB}"/>
              </a:ext>
            </a:extLst>
          </p:cNvPr>
          <p:cNvCxnSpPr/>
          <p:nvPr/>
        </p:nvCxnSpPr>
        <p:spPr>
          <a:xfrm flipH="1">
            <a:off x="6925456" y="4032796"/>
            <a:ext cx="2636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A8E94C-057B-EAD5-BFE3-E1EEB87FC4DB}"/>
              </a:ext>
            </a:extLst>
          </p:cNvPr>
          <p:cNvCxnSpPr>
            <a:cxnSpLocks/>
            <a:endCxn id="21" idx="0"/>
          </p:cNvCxnSpPr>
          <p:nvPr/>
        </p:nvCxnSpPr>
        <p:spPr>
          <a:xfrm flipH="1">
            <a:off x="10525169" y="4856813"/>
            <a:ext cx="266120" cy="928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44246B-8AD3-5B47-A78F-DA6C4C140311}"/>
              </a:ext>
            </a:extLst>
          </p:cNvPr>
          <p:cNvCxnSpPr>
            <a:cxnSpLocks/>
          </p:cNvCxnSpPr>
          <p:nvPr/>
        </p:nvCxnSpPr>
        <p:spPr>
          <a:xfrm flipH="1" flipV="1">
            <a:off x="3019490" y="4030874"/>
            <a:ext cx="1475924" cy="1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60FCF77-176E-EB8A-46E6-2875229C1E6E}"/>
              </a:ext>
            </a:extLst>
          </p:cNvPr>
          <p:cNvCxnSpPr>
            <a:cxnSpLocks/>
          </p:cNvCxnSpPr>
          <p:nvPr/>
        </p:nvCxnSpPr>
        <p:spPr>
          <a:xfrm flipH="1">
            <a:off x="2278254" y="5484893"/>
            <a:ext cx="352045" cy="300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F90E7E3-D18D-6102-A98E-95559DCD36D8}"/>
              </a:ext>
            </a:extLst>
          </p:cNvPr>
          <p:cNvCxnSpPr>
            <a:stCxn id="17" idx="3"/>
            <a:endCxn id="16" idx="1"/>
          </p:cNvCxnSpPr>
          <p:nvPr/>
        </p:nvCxnSpPr>
        <p:spPr>
          <a:xfrm>
            <a:off x="5156743" y="5489205"/>
            <a:ext cx="454465" cy="24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7122FC76-EEE0-CE6C-8423-E14F7C539E3D}"/>
              </a:ext>
            </a:extLst>
          </p:cNvPr>
          <p:cNvSpPr>
            <a:spLocks noGrp="1"/>
          </p:cNvSpPr>
          <p:nvPr>
            <p:ph type="title"/>
          </p:nvPr>
        </p:nvSpPr>
        <p:spPr bwMode="ltGray">
          <a:xfrm>
            <a:off x="762000" y="230727"/>
            <a:ext cx="10667998" cy="1002422"/>
          </a:xfrm>
        </p:spPr>
        <p:txBody>
          <a:bodyPr/>
          <a:lstStyle/>
          <a:p>
            <a:r>
              <a:rPr lang="en-US" dirty="0"/>
              <a:t>EMAIL CONNECTIONS</a:t>
            </a:r>
          </a:p>
        </p:txBody>
      </p:sp>
    </p:spTree>
    <p:extLst>
      <p:ext uri="{BB962C8B-B14F-4D97-AF65-F5344CB8AC3E}">
        <p14:creationId xmlns:p14="http://schemas.microsoft.com/office/powerpoint/2010/main" val="263413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46EC-1FC7-4065-BC98-F8A55E539322}"/>
              </a:ext>
            </a:extLst>
          </p:cNvPr>
          <p:cNvSpPr>
            <a:spLocks noGrp="1"/>
          </p:cNvSpPr>
          <p:nvPr>
            <p:ph type="title"/>
          </p:nvPr>
        </p:nvSpPr>
        <p:spPr>
          <a:xfrm>
            <a:off x="678815" y="543707"/>
            <a:ext cx="3833906" cy="2278772"/>
          </a:xfrm>
        </p:spPr>
        <p:txBody>
          <a:bodyPr/>
          <a:lstStyle/>
          <a:p>
            <a:r>
              <a:rPr lang="en-US" dirty="0">
                <a:solidFill>
                  <a:schemeClr val="tx1"/>
                </a:solidFill>
              </a:rPr>
              <a:t>Suspicious Emails</a:t>
            </a:r>
            <a:endParaRPr lang="en-US" dirty="0"/>
          </a:p>
        </p:txBody>
      </p:sp>
      <p:sp>
        <p:nvSpPr>
          <p:cNvPr id="4" name="Rectangle: Rounded Corners 3">
            <a:extLst>
              <a:ext uri="{FF2B5EF4-FFF2-40B4-BE49-F238E27FC236}">
                <a16:creationId xmlns:a16="http://schemas.microsoft.com/office/drawing/2014/main" id="{4040E108-43C3-4816-91FB-4F3FE893D470}"/>
              </a:ext>
              <a:ext uri="{C183D7F6-B498-43B3-948B-1728B52AA6E4}">
                <adec:decorative xmlns:adec="http://schemas.microsoft.com/office/drawing/2017/decorative" val="1"/>
              </a:ext>
            </a:extLst>
          </p:cNvPr>
          <p:cNvSpPr/>
          <p:nvPr/>
        </p:nvSpPr>
        <p:spPr>
          <a:xfrm>
            <a:off x="702273" y="2267503"/>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Exit Door">
            <a:extLst>
              <a:ext uri="{FF2B5EF4-FFF2-40B4-BE49-F238E27FC236}">
                <a16:creationId xmlns:a16="http://schemas.microsoft.com/office/drawing/2014/main" id="{DB75F5D0-CCE8-46CA-BF8E-1F8BC8EB3A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5972" y="2580570"/>
            <a:ext cx="1908000" cy="1908000"/>
          </a:xfrm>
          <a:prstGeom prst="rect">
            <a:avLst/>
          </a:prstGeom>
        </p:spPr>
      </p:pic>
      <p:sp>
        <p:nvSpPr>
          <p:cNvPr id="7" name="Oval 6">
            <a:extLst>
              <a:ext uri="{FF2B5EF4-FFF2-40B4-BE49-F238E27FC236}">
                <a16:creationId xmlns:a16="http://schemas.microsoft.com/office/drawing/2014/main" id="{2819A5BD-5ED6-420D-9845-C32F17256764}"/>
              </a:ext>
              <a:ext uri="{C183D7F6-B498-43B3-948B-1728B52AA6E4}">
                <adec:decorative xmlns:adec="http://schemas.microsoft.com/office/drawing/2017/decorative" val="1"/>
              </a:ext>
            </a:extLst>
          </p:cNvPr>
          <p:cNvSpPr/>
          <p:nvPr/>
        </p:nvSpPr>
        <p:spPr>
          <a:xfrm>
            <a:off x="5620504" y="583915"/>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8" name="TextBox 7" descr="decorative element">
            <a:extLst>
              <a:ext uri="{FF2B5EF4-FFF2-40B4-BE49-F238E27FC236}">
                <a16:creationId xmlns:a16="http://schemas.microsoft.com/office/drawing/2014/main" id="{899BC040-0D5E-4E6E-8E95-6B710CABCAF8}"/>
              </a:ext>
            </a:extLst>
          </p:cNvPr>
          <p:cNvSpPr txBox="1"/>
          <p:nvPr/>
        </p:nvSpPr>
        <p:spPr>
          <a:xfrm>
            <a:off x="5686988" y="607214"/>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9" name="Oval 8">
            <a:extLst>
              <a:ext uri="{FF2B5EF4-FFF2-40B4-BE49-F238E27FC236}">
                <a16:creationId xmlns:a16="http://schemas.microsoft.com/office/drawing/2014/main" id="{8D0D6914-3231-4EEA-BA0E-6EB9635E2C61}"/>
              </a:ext>
              <a:ext uri="{C183D7F6-B498-43B3-948B-1728B52AA6E4}">
                <adec:decorative xmlns:adec="http://schemas.microsoft.com/office/drawing/2017/decorative" val="1"/>
              </a:ext>
            </a:extLst>
          </p:cNvPr>
          <p:cNvSpPr/>
          <p:nvPr/>
        </p:nvSpPr>
        <p:spPr>
          <a:xfrm>
            <a:off x="5625876" y="1546899"/>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0" name="TextBox 9" descr="decorative element">
            <a:extLst>
              <a:ext uri="{FF2B5EF4-FFF2-40B4-BE49-F238E27FC236}">
                <a16:creationId xmlns:a16="http://schemas.microsoft.com/office/drawing/2014/main" id="{DF6C2EE1-FB2F-4893-B2BE-552195DFE5F3}"/>
              </a:ext>
            </a:extLst>
          </p:cNvPr>
          <p:cNvSpPr txBox="1"/>
          <p:nvPr/>
        </p:nvSpPr>
        <p:spPr>
          <a:xfrm>
            <a:off x="5702618" y="1570198"/>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2</a:t>
            </a:r>
          </a:p>
        </p:txBody>
      </p:sp>
      <p:sp>
        <p:nvSpPr>
          <p:cNvPr id="11" name="Oval 10">
            <a:extLst>
              <a:ext uri="{FF2B5EF4-FFF2-40B4-BE49-F238E27FC236}">
                <a16:creationId xmlns:a16="http://schemas.microsoft.com/office/drawing/2014/main" id="{C3A7A1F3-DF16-4906-AB99-7271A62BD36F}"/>
              </a:ext>
              <a:ext uri="{C183D7F6-B498-43B3-948B-1728B52AA6E4}">
                <adec:decorative xmlns:adec="http://schemas.microsoft.com/office/drawing/2017/decorative" val="1"/>
              </a:ext>
            </a:extLst>
          </p:cNvPr>
          <p:cNvSpPr/>
          <p:nvPr/>
        </p:nvSpPr>
        <p:spPr>
          <a:xfrm>
            <a:off x="5625876" y="267264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2" name="TextBox 11" descr="decorative element">
            <a:extLst>
              <a:ext uri="{FF2B5EF4-FFF2-40B4-BE49-F238E27FC236}">
                <a16:creationId xmlns:a16="http://schemas.microsoft.com/office/drawing/2014/main" id="{C8F3A396-1948-4D35-BEE9-CC6CB08D2788}"/>
              </a:ext>
            </a:extLst>
          </p:cNvPr>
          <p:cNvSpPr txBox="1"/>
          <p:nvPr/>
        </p:nvSpPr>
        <p:spPr>
          <a:xfrm>
            <a:off x="5702618" y="2704739"/>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3</a:t>
            </a:r>
          </a:p>
        </p:txBody>
      </p:sp>
      <p:sp>
        <p:nvSpPr>
          <p:cNvPr id="13" name="Oval 12">
            <a:extLst>
              <a:ext uri="{FF2B5EF4-FFF2-40B4-BE49-F238E27FC236}">
                <a16:creationId xmlns:a16="http://schemas.microsoft.com/office/drawing/2014/main" id="{22B39FAF-E8F3-4DC0-85F2-0F3005FA850A}"/>
              </a:ext>
              <a:ext uri="{C183D7F6-B498-43B3-948B-1728B52AA6E4}">
                <adec:decorative xmlns:adec="http://schemas.microsoft.com/office/drawing/2017/decorative" val="1"/>
              </a:ext>
            </a:extLst>
          </p:cNvPr>
          <p:cNvSpPr/>
          <p:nvPr/>
        </p:nvSpPr>
        <p:spPr>
          <a:xfrm>
            <a:off x="5631528" y="384625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4" name="TextBox 13" descr="decorative element">
            <a:extLst>
              <a:ext uri="{FF2B5EF4-FFF2-40B4-BE49-F238E27FC236}">
                <a16:creationId xmlns:a16="http://schemas.microsoft.com/office/drawing/2014/main" id="{D662B18B-C838-45CE-B43E-32C743E13974}"/>
              </a:ext>
            </a:extLst>
          </p:cNvPr>
          <p:cNvSpPr txBox="1"/>
          <p:nvPr/>
        </p:nvSpPr>
        <p:spPr>
          <a:xfrm>
            <a:off x="5699478" y="3869552"/>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4</a:t>
            </a:r>
          </a:p>
        </p:txBody>
      </p:sp>
      <p:sp>
        <p:nvSpPr>
          <p:cNvPr id="3" name="Content Placeholder 2">
            <a:extLst>
              <a:ext uri="{FF2B5EF4-FFF2-40B4-BE49-F238E27FC236}">
                <a16:creationId xmlns:a16="http://schemas.microsoft.com/office/drawing/2014/main" id="{8A851964-E2BB-4A8E-95FD-73EF52089F1C}"/>
              </a:ext>
            </a:extLst>
          </p:cNvPr>
          <p:cNvSpPr>
            <a:spLocks noGrp="1"/>
          </p:cNvSpPr>
          <p:nvPr>
            <p:ph idx="1"/>
          </p:nvPr>
        </p:nvSpPr>
        <p:spPr/>
        <p:txBody>
          <a:bodyPr>
            <a:normAutofit fontScale="92500" lnSpcReduction="20000"/>
          </a:bodyPr>
          <a:lstStyle/>
          <a:p>
            <a:pPr marL="0" lvl="0" indent="0">
              <a:lnSpc>
                <a:spcPct val="100000"/>
              </a:lnSpc>
              <a:spcAft>
                <a:spcPts val="2400"/>
              </a:spcAft>
              <a:buNone/>
            </a:pPr>
            <a:r>
              <a:rPr lang="en-US" sz="3000" dirty="0">
                <a:solidFill>
                  <a:prstClr val="black"/>
                </a:solidFill>
              </a:rPr>
              <a:t>Cecilia </a:t>
            </a:r>
            <a:r>
              <a:rPr lang="en-US" sz="3000" dirty="0" err="1">
                <a:solidFill>
                  <a:prstClr val="black"/>
                </a:solidFill>
              </a:rPr>
              <a:t>Morluniau</a:t>
            </a:r>
            <a:r>
              <a:rPr lang="en-US" sz="3000" dirty="0">
                <a:solidFill>
                  <a:prstClr val="black"/>
                </a:solidFill>
              </a:rPr>
              <a:t>: 'RE: Facilities preparations for VIP visit’</a:t>
            </a:r>
          </a:p>
          <a:p>
            <a:pPr marL="0" lvl="0" indent="0">
              <a:lnSpc>
                <a:spcPct val="100000"/>
              </a:lnSpc>
              <a:spcAft>
                <a:spcPts val="2400"/>
              </a:spcAft>
              <a:buNone/>
            </a:pPr>
            <a:r>
              <a:rPr lang="en-US" sz="3000" dirty="0">
                <a:solidFill>
                  <a:prstClr val="black"/>
                </a:solidFill>
              </a:rPr>
              <a:t>Loreto Bodrogi: 'RE: Patrol schedule changes’</a:t>
            </a:r>
          </a:p>
          <a:p>
            <a:pPr marL="0" lvl="0" indent="0">
              <a:lnSpc>
                <a:spcPct val="100000"/>
              </a:lnSpc>
              <a:spcAft>
                <a:spcPts val="2400"/>
              </a:spcAft>
              <a:buNone/>
            </a:pPr>
            <a:r>
              <a:rPr lang="en-US" sz="3000" dirty="0">
                <a:solidFill>
                  <a:prstClr val="black"/>
                </a:solidFill>
              </a:rPr>
              <a:t>Edvard Vann: 'Security procedures for January 20 VIP visit’</a:t>
            </a:r>
          </a:p>
          <a:p>
            <a:pPr marL="0" lvl="0" indent="0">
              <a:lnSpc>
                <a:spcPct val="100000"/>
              </a:lnSpc>
              <a:spcAft>
                <a:spcPts val="2400"/>
              </a:spcAft>
              <a:buNone/>
            </a:pPr>
            <a:r>
              <a:rPr lang="en-US" sz="3000" dirty="0" err="1">
                <a:solidFill>
                  <a:prstClr val="black"/>
                </a:solidFill>
              </a:rPr>
              <a:t>Isia</a:t>
            </a:r>
            <a:r>
              <a:rPr lang="en-US" sz="3000" dirty="0">
                <a:solidFill>
                  <a:prstClr val="black"/>
                </a:solidFill>
              </a:rPr>
              <a:t> Vann: 'RE: FW: ARISE - Inspiration for Defenders of Kronos’</a:t>
            </a:r>
          </a:p>
          <a:p>
            <a:pPr marL="0" lvl="0" indent="0">
              <a:lnSpc>
                <a:spcPct val="100000"/>
              </a:lnSpc>
              <a:spcAft>
                <a:spcPts val="2400"/>
              </a:spcAft>
              <a:buNone/>
            </a:pPr>
            <a:r>
              <a:rPr lang="en-US" sz="3000" dirty="0" err="1">
                <a:solidFill>
                  <a:prstClr val="black"/>
                </a:solidFill>
              </a:rPr>
              <a:t>Isia</a:t>
            </a:r>
            <a:r>
              <a:rPr lang="en-US" sz="3000" dirty="0">
                <a:solidFill>
                  <a:prstClr val="black"/>
                </a:solidFill>
              </a:rPr>
              <a:t> Vann: 'RE: Security update: how to handle reporters on the grounds'</a:t>
            </a:r>
          </a:p>
        </p:txBody>
      </p:sp>
      <p:sp>
        <p:nvSpPr>
          <p:cNvPr id="5" name="Oval 4">
            <a:extLst>
              <a:ext uri="{FF2B5EF4-FFF2-40B4-BE49-F238E27FC236}">
                <a16:creationId xmlns:a16="http://schemas.microsoft.com/office/drawing/2014/main" id="{184AE8C4-B765-B07C-7599-3B855D607DA4}"/>
              </a:ext>
              <a:ext uri="{C183D7F6-B498-43B3-948B-1728B52AA6E4}">
                <adec:decorative xmlns:adec="http://schemas.microsoft.com/office/drawing/2017/decorative" val="1"/>
              </a:ext>
            </a:extLst>
          </p:cNvPr>
          <p:cNvSpPr/>
          <p:nvPr/>
        </p:nvSpPr>
        <p:spPr>
          <a:xfrm>
            <a:off x="5619038" y="5287802"/>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6" name="TextBox 5" descr="decorative element">
            <a:extLst>
              <a:ext uri="{FF2B5EF4-FFF2-40B4-BE49-F238E27FC236}">
                <a16:creationId xmlns:a16="http://schemas.microsoft.com/office/drawing/2014/main" id="{598A2D1C-E90D-7D8E-5D1E-C5929C0E4857}"/>
              </a:ext>
            </a:extLst>
          </p:cNvPr>
          <p:cNvSpPr txBox="1"/>
          <p:nvPr/>
        </p:nvSpPr>
        <p:spPr>
          <a:xfrm>
            <a:off x="5686988" y="5311101"/>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5</a:t>
            </a:r>
          </a:p>
        </p:txBody>
      </p:sp>
    </p:spTree>
    <p:extLst>
      <p:ext uri="{BB962C8B-B14F-4D97-AF65-F5344CB8AC3E}">
        <p14:creationId xmlns:p14="http://schemas.microsoft.com/office/powerpoint/2010/main" val="246876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smtClean="0"/>
              <a:pPr>
                <a:spcAft>
                  <a:spcPts val="600"/>
                </a:spcAft>
              </a:pPr>
              <a:t>15</a:t>
            </a:fld>
            <a:endParaRPr lang="en-US"/>
          </a:p>
        </p:txBody>
      </p:sp>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a:xfrm>
            <a:off x="761999" y="280278"/>
            <a:ext cx="10676571" cy="1002422"/>
          </a:xfrm>
        </p:spPr>
        <p:txBody>
          <a:bodyPr anchor="ctr">
            <a:normAutofit/>
          </a:bodyPr>
          <a:lstStyle/>
          <a:p>
            <a:r>
              <a:rPr lang="en-US" dirty="0"/>
              <a:t>TIMELINE – 20</a:t>
            </a:r>
            <a:r>
              <a:rPr lang="en-US" baseline="30000" dirty="0"/>
              <a:t>th</a:t>
            </a:r>
            <a:endParaRPr lang="en-US" dirty="0"/>
          </a:p>
        </p:txBody>
      </p:sp>
      <p:graphicFrame>
        <p:nvGraphicFramePr>
          <p:cNvPr id="23" name="Content Placeholder 3">
            <a:extLst>
              <a:ext uri="{FF2B5EF4-FFF2-40B4-BE49-F238E27FC236}">
                <a16:creationId xmlns:a16="http://schemas.microsoft.com/office/drawing/2014/main" id="{12EFC667-4562-F473-CE96-0A699E6CFC45}"/>
              </a:ext>
            </a:extLst>
          </p:cNvPr>
          <p:cNvGraphicFramePr/>
          <p:nvPr/>
        </p:nvGraphicFramePr>
        <p:xfrm>
          <a:off x="179882" y="1813810"/>
          <a:ext cx="11767279" cy="407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4371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smtClean="0"/>
              <a:pPr>
                <a:spcAft>
                  <a:spcPts val="600"/>
                </a:spcAft>
              </a:pPr>
              <a:t>16</a:t>
            </a:fld>
            <a:endParaRPr lang="en-US"/>
          </a:p>
        </p:txBody>
      </p:sp>
      <p:graphicFrame>
        <p:nvGraphicFramePr>
          <p:cNvPr id="21" name="Content Placeholder 3">
            <a:extLst>
              <a:ext uri="{FF2B5EF4-FFF2-40B4-BE49-F238E27FC236}">
                <a16:creationId xmlns:a16="http://schemas.microsoft.com/office/drawing/2014/main" id="{42ABC228-29F2-F519-50BA-176787ABB66D}"/>
              </a:ext>
            </a:extLst>
          </p:cNvPr>
          <p:cNvGraphicFramePr>
            <a:graphicFrameLocks noGrp="1"/>
          </p:cNvGraphicFramePr>
          <p:nvPr>
            <p:ph sz="quarter" idx="15"/>
          </p:nvPr>
        </p:nvGraphicFramePr>
        <p:xfrm>
          <a:off x="179882" y="1813810"/>
          <a:ext cx="11767279" cy="407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a:xfrm>
            <a:off x="761999" y="280278"/>
            <a:ext cx="10676571" cy="1002422"/>
          </a:xfrm>
        </p:spPr>
        <p:txBody>
          <a:bodyPr anchor="ctr">
            <a:normAutofit/>
          </a:bodyPr>
          <a:lstStyle/>
          <a:p>
            <a:r>
              <a:rPr lang="en-US" dirty="0"/>
              <a:t>TIMELINE – 21st</a:t>
            </a:r>
          </a:p>
        </p:txBody>
      </p:sp>
    </p:spTree>
    <p:extLst>
      <p:ext uri="{BB962C8B-B14F-4D97-AF65-F5344CB8AC3E}">
        <p14:creationId xmlns:p14="http://schemas.microsoft.com/office/powerpoint/2010/main" val="342605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POSSIBLE EXPLANATIONS</a:t>
            </a:r>
          </a:p>
        </p:txBody>
      </p:sp>
      <p:sp>
        <p:nvSpPr>
          <p:cNvPr id="5" name="Content Placeholder 4">
            <a:extLst>
              <a:ext uri="{FF2B5EF4-FFF2-40B4-BE49-F238E27FC236}">
                <a16:creationId xmlns:a16="http://schemas.microsoft.com/office/drawing/2014/main" id="{4F9F8A20-BC4A-4DA3-8C8F-EC5F43545093}"/>
              </a:ext>
            </a:extLst>
          </p:cNvPr>
          <p:cNvSpPr>
            <a:spLocks noGrp="1"/>
          </p:cNvSpPr>
          <p:nvPr>
            <p:ph sz="quarter" idx="13"/>
          </p:nvPr>
        </p:nvSpPr>
        <p:spPr>
          <a:xfrm>
            <a:off x="761999" y="1721084"/>
            <a:ext cx="11022012" cy="3990167"/>
          </a:xfrm>
        </p:spPr>
        <p:txBody>
          <a:bodyPr>
            <a:normAutofit fontScale="85000" lnSpcReduction="10000"/>
          </a:bodyPr>
          <a:lstStyle/>
          <a:p>
            <a:pPr marL="0" indent="0" algn="ctr">
              <a:buNone/>
            </a:pPr>
            <a:r>
              <a:rPr lang="en-US" sz="3000" dirty="0"/>
              <a:t>After Juliana Vann’s death, while POK gained popularity, not much progress was made policy-wise. GAStech was never held accountable for their actions, and something needed to be done. </a:t>
            </a:r>
            <a:r>
              <a:rPr lang="en-US" sz="3000" dirty="0" err="1"/>
              <a:t>Isia</a:t>
            </a:r>
            <a:r>
              <a:rPr lang="en-US" sz="3000" dirty="0"/>
              <a:t> Vann had been working for GAStech for many years. After 2009, when Elian Karel took over, many POK members got jobs at GAStech to gain control within the company. All suspects worked together to ensure things went according to plan and they kidnapped employees from the ‘invading country’, Tethys. They let CEO, </a:t>
            </a:r>
            <a:r>
              <a:rPr lang="en-US" sz="3000" dirty="0" err="1"/>
              <a:t>Sten</a:t>
            </a:r>
            <a:r>
              <a:rPr lang="en-US" sz="3000" dirty="0"/>
              <a:t> </a:t>
            </a:r>
            <a:r>
              <a:rPr lang="en-US" sz="3000" dirty="0" err="1"/>
              <a:t>Sanjorge</a:t>
            </a:r>
            <a:r>
              <a:rPr lang="en-US" sz="3000" dirty="0"/>
              <a:t> Jr., make it out so that they could demand $20 Million in damages and finally hold GAStech accountable.</a:t>
            </a: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17</a:t>
            </a:fld>
            <a:endParaRPr lang="en-US" dirty="0"/>
          </a:p>
        </p:txBody>
      </p:sp>
    </p:spTree>
    <p:extLst>
      <p:ext uri="{BB962C8B-B14F-4D97-AF65-F5344CB8AC3E}">
        <p14:creationId xmlns:p14="http://schemas.microsoft.com/office/powerpoint/2010/main" val="208730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POSSIBLE EXPLANATIONS</a:t>
            </a:r>
          </a:p>
        </p:txBody>
      </p:sp>
      <p:sp>
        <p:nvSpPr>
          <p:cNvPr id="5" name="Content Placeholder 4">
            <a:extLst>
              <a:ext uri="{FF2B5EF4-FFF2-40B4-BE49-F238E27FC236}">
                <a16:creationId xmlns:a16="http://schemas.microsoft.com/office/drawing/2014/main" id="{4F9F8A20-BC4A-4DA3-8C8F-EC5F43545093}"/>
              </a:ext>
            </a:extLst>
          </p:cNvPr>
          <p:cNvSpPr>
            <a:spLocks noGrp="1"/>
          </p:cNvSpPr>
          <p:nvPr>
            <p:ph sz="quarter" idx="13"/>
          </p:nvPr>
        </p:nvSpPr>
        <p:spPr>
          <a:xfrm>
            <a:off x="569626" y="1647825"/>
            <a:ext cx="11214385" cy="4428551"/>
          </a:xfrm>
        </p:spPr>
        <p:txBody>
          <a:bodyPr>
            <a:normAutofit fontScale="85000" lnSpcReduction="20000"/>
          </a:bodyPr>
          <a:lstStyle/>
          <a:p>
            <a:pPr marL="0" indent="0" algn="ctr">
              <a:buNone/>
            </a:pPr>
            <a:r>
              <a:rPr lang="en-US" sz="3000" dirty="0" err="1"/>
              <a:t>Isia</a:t>
            </a:r>
            <a:r>
              <a:rPr lang="en-US" sz="3000" dirty="0"/>
              <a:t> Vann, while being a longtime member of POK, was fed up with the way the organization was heading. Additionally, GAStech had a large activism group after them for their past mistakes. Working together, the CEO and </a:t>
            </a:r>
            <a:r>
              <a:rPr lang="en-US" sz="3000" dirty="0" err="1"/>
              <a:t>Isia</a:t>
            </a:r>
            <a:r>
              <a:rPr lang="en-US" sz="3000" dirty="0"/>
              <a:t>, along with other security personnel, devised a plan to throw POK under the bus and get them off their backs. The 10 ‘kidnapped’ employees were taken in the helicopter to a safe but unknown place – believing they were kidnapped, while the CEO escaped. </a:t>
            </a:r>
            <a:r>
              <a:rPr lang="en-US" sz="3000" dirty="0" err="1"/>
              <a:t>Isia</a:t>
            </a:r>
            <a:r>
              <a:rPr lang="en-US" sz="3000" dirty="0"/>
              <a:t>, working with POK, convinced them to take responsibility and demand a ransom, as many new radicalized members were out of control. This way, the police would put a firmer grasp on the unmanageable POK members, while letting GAStech pay for past mistakes but manage their reputation.</a:t>
            </a: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18</a:t>
            </a:fld>
            <a:endParaRPr lang="en-US" dirty="0"/>
          </a:p>
        </p:txBody>
      </p:sp>
    </p:spTree>
    <p:extLst>
      <p:ext uri="{BB962C8B-B14F-4D97-AF65-F5344CB8AC3E}">
        <p14:creationId xmlns:p14="http://schemas.microsoft.com/office/powerpoint/2010/main" val="238698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Thanks For Listening.</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5181600" y="557784"/>
            <a:ext cx="6248399" cy="3840712"/>
          </a:xfrm>
          <a:prstGeom prst="rect">
            <a:avLst/>
          </a:prstGeom>
          <a:noFill/>
        </p:spPr>
        <p:txBody>
          <a:bodyPr wrap="square" rtlCol="0">
            <a:noAutofit/>
          </a:bodyPr>
          <a:lstStyle/>
          <a:p>
            <a:r>
              <a:rPr lang="en-US" sz="6000" dirty="0">
                <a:solidFill>
                  <a:schemeClr val="accent2"/>
                </a:solidFill>
              </a:rPr>
              <a:t>Questions?</a:t>
            </a:r>
          </a:p>
        </p:txBody>
      </p:sp>
      <p:sp>
        <p:nvSpPr>
          <p:cNvPr id="2" name="Slide Number Placeholder 1">
            <a:extLst>
              <a:ext uri="{FF2B5EF4-FFF2-40B4-BE49-F238E27FC236}">
                <a16:creationId xmlns:a16="http://schemas.microsoft.com/office/drawing/2014/main" id="{DF632A65-4DB8-40F7-92EA-A338699FC860}"/>
              </a:ext>
            </a:extLst>
          </p:cNvPr>
          <p:cNvSpPr>
            <a:spLocks noGrp="1"/>
          </p:cNvSpPr>
          <p:nvPr>
            <p:ph type="sldNum" sz="quarter" idx="12"/>
          </p:nvPr>
        </p:nvSpPr>
        <p:spPr/>
        <p:txBody>
          <a:bodyPr/>
          <a:lstStyle/>
          <a:p>
            <a:fld id="{7AAC19ED-7CFA-4AF2-BE7E-6017F4B12C94}" type="slidenum">
              <a:rPr lang="en-US" smtClean="0"/>
              <a:t>19</a:t>
            </a:fld>
            <a:endParaRPr lang="en-US" dirty="0"/>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678815" y="358646"/>
            <a:ext cx="3833906" cy="2278772"/>
          </a:xfrm>
        </p:spPr>
        <p:txBody>
          <a:bodyPr/>
          <a:lstStyle/>
          <a:p>
            <a:pPr algn="ctr"/>
            <a:r>
              <a:rPr lang="en-US" dirty="0"/>
              <a:t>RESEARCH GOALS</a:t>
            </a:r>
          </a:p>
        </p:txBody>
      </p:sp>
      <p:sp>
        <p:nvSpPr>
          <p:cNvPr id="12" name="Rectangle: Rounded Corners 11">
            <a:extLst>
              <a:ext uri="{FF2B5EF4-FFF2-40B4-BE49-F238E27FC236}">
                <a16:creationId xmlns:a16="http://schemas.microsoft.com/office/drawing/2014/main" id="{7D2A6366-FF6C-47F2-B842-B9F516ACC77F}"/>
              </a:ext>
              <a:ext uri="{C183D7F6-B498-43B3-948B-1728B52AA6E4}">
                <adec:decorative xmlns:adec="http://schemas.microsoft.com/office/drawing/2017/decorative" val="1"/>
              </a:ext>
            </a:extLst>
          </p:cNvPr>
          <p:cNvSpPr/>
          <p:nvPr/>
        </p:nvSpPr>
        <p:spPr>
          <a:xfrm>
            <a:off x="685800" y="2764629"/>
            <a:ext cx="3833906" cy="2611038"/>
          </a:xfrm>
          <a:prstGeom prst="roundRect">
            <a:avLst>
              <a:gd name="adj" fmla="val 5000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6F785195-F603-446F-BDF7-58608605AB8D}"/>
              </a:ext>
              <a:ext uri="{C183D7F6-B498-43B3-948B-1728B52AA6E4}">
                <adec:decorative xmlns:adec="http://schemas.microsoft.com/office/drawing/2017/decorative" val="1"/>
              </a:ext>
            </a:extLst>
          </p:cNvPr>
          <p:cNvCxnSpPr/>
          <p:nvPr/>
        </p:nvCxnSpPr>
        <p:spPr>
          <a:xfrm>
            <a:off x="2602753" y="3114836"/>
            <a:ext cx="0" cy="1872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F04472FF-5CE9-4C28-A4FF-E178C31EC58A}"/>
              </a:ext>
              <a:ext uri="{C183D7F6-B498-43B3-948B-1728B52AA6E4}">
                <adec:decorative xmlns:adec="http://schemas.microsoft.com/office/drawing/2017/decorative" val="1"/>
              </a:ext>
            </a:extLst>
          </p:cNvPr>
          <p:cNvSpPr/>
          <p:nvPr/>
        </p:nvSpPr>
        <p:spPr>
          <a:xfrm>
            <a:off x="5647050" y="1162044"/>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TextBox 4">
            <a:extLst>
              <a:ext uri="{FF2B5EF4-FFF2-40B4-BE49-F238E27FC236}">
                <a16:creationId xmlns:a16="http://schemas.microsoft.com/office/drawing/2014/main" id="{CFC6C871-D206-4292-AECC-3EBF29BE656A}"/>
              </a:ext>
            </a:extLst>
          </p:cNvPr>
          <p:cNvSpPr txBox="1"/>
          <p:nvPr/>
        </p:nvSpPr>
        <p:spPr>
          <a:xfrm>
            <a:off x="5732584" y="1171061"/>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6" name="Oval 5">
            <a:extLst>
              <a:ext uri="{FF2B5EF4-FFF2-40B4-BE49-F238E27FC236}">
                <a16:creationId xmlns:a16="http://schemas.microsoft.com/office/drawing/2014/main" id="{2914446E-8D49-40FF-8036-3BE0DA8E5B5A}"/>
              </a:ext>
              <a:ext uri="{C183D7F6-B498-43B3-948B-1728B52AA6E4}">
                <adec:decorative xmlns:adec="http://schemas.microsoft.com/office/drawing/2017/decorative" val="1"/>
              </a:ext>
            </a:extLst>
          </p:cNvPr>
          <p:cNvSpPr/>
          <p:nvPr/>
        </p:nvSpPr>
        <p:spPr>
          <a:xfrm>
            <a:off x="5647050" y="2792530"/>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TextBox 6">
            <a:extLst>
              <a:ext uri="{FF2B5EF4-FFF2-40B4-BE49-F238E27FC236}">
                <a16:creationId xmlns:a16="http://schemas.microsoft.com/office/drawing/2014/main" id="{743E3861-81FF-4843-A74C-8C4C7AE9AA66}"/>
              </a:ext>
            </a:extLst>
          </p:cNvPr>
          <p:cNvSpPr txBox="1"/>
          <p:nvPr/>
        </p:nvSpPr>
        <p:spPr>
          <a:xfrm>
            <a:off x="5723792" y="2824621"/>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2</a:t>
            </a:r>
          </a:p>
        </p:txBody>
      </p:sp>
      <p:sp>
        <p:nvSpPr>
          <p:cNvPr id="8" name="Oval 7">
            <a:extLst>
              <a:ext uri="{FF2B5EF4-FFF2-40B4-BE49-F238E27FC236}">
                <a16:creationId xmlns:a16="http://schemas.microsoft.com/office/drawing/2014/main" id="{85A882D0-618F-4C0E-BCB7-2590F780786D}"/>
              </a:ext>
              <a:ext uri="{C183D7F6-B498-43B3-948B-1728B52AA6E4}">
                <adec:decorative xmlns:adec="http://schemas.microsoft.com/office/drawing/2017/decorative" val="1"/>
              </a:ext>
            </a:extLst>
          </p:cNvPr>
          <p:cNvSpPr/>
          <p:nvPr/>
        </p:nvSpPr>
        <p:spPr>
          <a:xfrm>
            <a:off x="5647050" y="4674897"/>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extBox 8">
            <a:extLst>
              <a:ext uri="{FF2B5EF4-FFF2-40B4-BE49-F238E27FC236}">
                <a16:creationId xmlns:a16="http://schemas.microsoft.com/office/drawing/2014/main" id="{78F23F82-8FBB-4514-9D10-63CF6BF149CC}"/>
              </a:ext>
            </a:extLst>
          </p:cNvPr>
          <p:cNvSpPr txBox="1"/>
          <p:nvPr/>
        </p:nvSpPr>
        <p:spPr>
          <a:xfrm>
            <a:off x="5723792" y="4715780"/>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3</a:t>
            </a:r>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p:txBody>
          <a:bodyPr>
            <a:normAutofit/>
          </a:bodyPr>
          <a:lstStyle/>
          <a:p>
            <a:pPr marL="0" lvl="0" indent="0">
              <a:lnSpc>
                <a:spcPct val="100000"/>
              </a:lnSpc>
              <a:spcAft>
                <a:spcPts val="2400"/>
              </a:spcAft>
              <a:buNone/>
            </a:pPr>
            <a:r>
              <a:rPr lang="en-US" sz="3200" dirty="0">
                <a:solidFill>
                  <a:prstClr val="black">
                    <a:lumMod val="85000"/>
                    <a:lumOff val="15000"/>
                  </a:prstClr>
                </a:solidFill>
                <a:cs typeface="Segoe UI" panose="020B0502040204020203" pitchFamily="34" charset="0"/>
              </a:rPr>
              <a:t>Provide a clear analysis of the structure of the Protectors of Kronos</a:t>
            </a:r>
          </a:p>
          <a:p>
            <a:pPr marL="0" lvl="0" indent="0">
              <a:lnSpc>
                <a:spcPct val="100000"/>
              </a:lnSpc>
              <a:spcAft>
                <a:spcPts val="2400"/>
              </a:spcAft>
              <a:buNone/>
            </a:pPr>
            <a:r>
              <a:rPr lang="en-US" sz="3200" dirty="0">
                <a:solidFill>
                  <a:prstClr val="black">
                    <a:lumMod val="85000"/>
                    <a:lumOff val="15000"/>
                  </a:prstClr>
                </a:solidFill>
                <a:cs typeface="Segoe UI" panose="020B0502040204020203" pitchFamily="34" charset="0"/>
              </a:rPr>
              <a:t>Describe the events of January 20-21, 2014</a:t>
            </a:r>
          </a:p>
          <a:p>
            <a:pPr marL="0" lvl="0" indent="0">
              <a:lnSpc>
                <a:spcPct val="100000"/>
              </a:lnSpc>
              <a:spcAft>
                <a:spcPts val="2400"/>
              </a:spcAft>
              <a:buNone/>
            </a:pPr>
            <a:r>
              <a:rPr lang="en-US" sz="3200" dirty="0">
                <a:solidFill>
                  <a:prstClr val="black">
                    <a:lumMod val="85000"/>
                    <a:lumOff val="15000"/>
                  </a:prstClr>
                </a:solidFill>
                <a:cs typeface="Segoe UI" panose="020B0502040204020203" pitchFamily="34" charset="0"/>
              </a:rPr>
              <a:t>Provide two possible explanations as to why the GAStech employees may be missing.</a:t>
            </a:r>
          </a:p>
        </p:txBody>
      </p:sp>
      <p:pic>
        <p:nvPicPr>
          <p:cNvPr id="17" name="Graphic 16" descr="Police male with solid fill">
            <a:extLst>
              <a:ext uri="{FF2B5EF4-FFF2-40B4-BE49-F238E27FC236}">
                <a16:creationId xmlns:a16="http://schemas.microsoft.com/office/drawing/2014/main" id="{15E1D53A-F98C-E349-85BC-41AC748B2A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626" y="3354236"/>
            <a:ext cx="1393200" cy="1393200"/>
          </a:xfrm>
          <a:prstGeom prst="rect">
            <a:avLst/>
          </a:prstGeom>
        </p:spPr>
      </p:pic>
      <p:pic>
        <p:nvPicPr>
          <p:cNvPr id="19" name="Graphic 18" descr="Police female with solid fill">
            <a:extLst>
              <a:ext uri="{FF2B5EF4-FFF2-40B4-BE49-F238E27FC236}">
                <a16:creationId xmlns:a16="http://schemas.microsoft.com/office/drawing/2014/main" id="{BDA65376-60E4-2B17-E890-BD80B7FF6E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31702" y="3373548"/>
            <a:ext cx="1393200" cy="1393200"/>
          </a:xfrm>
          <a:prstGeom prst="rect">
            <a:avLst/>
          </a:prstGeom>
        </p:spPr>
      </p:pic>
    </p:spTree>
    <p:extLst>
      <p:ext uri="{BB962C8B-B14F-4D97-AF65-F5344CB8AC3E}">
        <p14:creationId xmlns:p14="http://schemas.microsoft.com/office/powerpoint/2010/main" val="408564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3C117A-FBCE-4093-AA60-E0B1FCBAFCF6}"/>
              </a:ext>
            </a:extLst>
          </p:cNvPr>
          <p:cNvSpPr>
            <a:spLocks noGrp="1"/>
          </p:cNvSpPr>
          <p:nvPr>
            <p:ph type="title"/>
          </p:nvPr>
        </p:nvSpPr>
        <p:spPr bwMode="ltGray"/>
        <p:txBody>
          <a:bodyPr/>
          <a:lstStyle/>
          <a:p>
            <a:r>
              <a:rPr lang="en-US" dirty="0"/>
              <a:t>PROVIDED DOCUMENTS</a:t>
            </a:r>
          </a:p>
        </p:txBody>
      </p:sp>
      <p:sp>
        <p:nvSpPr>
          <p:cNvPr id="10" name="Oval 9">
            <a:extLst>
              <a:ext uri="{FF2B5EF4-FFF2-40B4-BE49-F238E27FC236}">
                <a16:creationId xmlns:a16="http://schemas.microsoft.com/office/drawing/2014/main" id="{C9975B72-4581-4DBC-941E-6521DE4DBE6A}"/>
              </a:ext>
              <a:ext uri="{C183D7F6-B498-43B3-948B-1728B52AA6E4}">
                <adec:decorative xmlns:adec="http://schemas.microsoft.com/office/drawing/2017/decorative" val="1"/>
              </a:ext>
            </a:extLst>
          </p:cNvPr>
          <p:cNvSpPr/>
          <p:nvPr/>
        </p:nvSpPr>
        <p:spPr>
          <a:xfrm>
            <a:off x="495643" y="766398"/>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cs typeface="Segoe UI Semibold" panose="020B0702040204020203" pitchFamily="34" charset="0"/>
            </a:endParaRPr>
          </a:p>
        </p:txBody>
      </p:sp>
      <p:sp>
        <p:nvSpPr>
          <p:cNvPr id="11" name="TextBox 10">
            <a:extLst>
              <a:ext uri="{FF2B5EF4-FFF2-40B4-BE49-F238E27FC236}">
                <a16:creationId xmlns:a16="http://schemas.microsoft.com/office/drawing/2014/main" id="{38514EB5-3483-49AA-8069-F74D82B84A67}"/>
              </a:ext>
            </a:extLst>
          </p:cNvPr>
          <p:cNvSpPr txBox="1"/>
          <p:nvPr/>
        </p:nvSpPr>
        <p:spPr>
          <a:xfrm>
            <a:off x="571652" y="780172"/>
            <a:ext cx="333375" cy="400110"/>
          </a:xfrm>
          <a:prstGeom prst="rect">
            <a:avLst/>
          </a:prstGeom>
          <a:noFill/>
        </p:spPr>
        <p:txBody>
          <a:bodyPr wrap="square" rtlCol="0">
            <a:spAutoFit/>
          </a:bodyPr>
          <a:lstStyle/>
          <a:p>
            <a:r>
              <a:rPr lang="en-US" sz="2000" dirty="0">
                <a:latin typeface="+mj-lt"/>
                <a:cs typeface="Segoe UI Semibold" panose="020B0702040204020203" pitchFamily="34" charset="0"/>
              </a:rPr>
              <a:t>1</a:t>
            </a:r>
          </a:p>
        </p:txBody>
      </p:sp>
      <p:sp>
        <p:nvSpPr>
          <p:cNvPr id="12" name="Oval 11">
            <a:extLst>
              <a:ext uri="{FF2B5EF4-FFF2-40B4-BE49-F238E27FC236}">
                <a16:creationId xmlns:a16="http://schemas.microsoft.com/office/drawing/2014/main" id="{41D35B0B-D4ED-464C-873F-642CBEC70581}"/>
              </a:ext>
              <a:ext uri="{C183D7F6-B498-43B3-948B-1728B52AA6E4}">
                <adec:decorative xmlns:adec="http://schemas.microsoft.com/office/drawing/2017/decorative" val="1"/>
              </a:ext>
            </a:extLst>
          </p:cNvPr>
          <p:cNvSpPr/>
          <p:nvPr/>
        </p:nvSpPr>
        <p:spPr>
          <a:xfrm>
            <a:off x="495643" y="1667112"/>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cs typeface="Segoe UI Semibold" panose="020B0702040204020203" pitchFamily="34" charset="0"/>
            </a:endParaRPr>
          </a:p>
        </p:txBody>
      </p:sp>
      <p:sp>
        <p:nvSpPr>
          <p:cNvPr id="13" name="TextBox 12">
            <a:extLst>
              <a:ext uri="{FF2B5EF4-FFF2-40B4-BE49-F238E27FC236}">
                <a16:creationId xmlns:a16="http://schemas.microsoft.com/office/drawing/2014/main" id="{1415C840-04E8-4B3B-A920-8B11BE41875C}"/>
              </a:ext>
            </a:extLst>
          </p:cNvPr>
          <p:cNvSpPr txBox="1"/>
          <p:nvPr/>
        </p:nvSpPr>
        <p:spPr>
          <a:xfrm>
            <a:off x="562860" y="1690411"/>
            <a:ext cx="333375" cy="400110"/>
          </a:xfrm>
          <a:prstGeom prst="rect">
            <a:avLst/>
          </a:prstGeom>
          <a:noFill/>
        </p:spPr>
        <p:txBody>
          <a:bodyPr wrap="square" rtlCol="0">
            <a:spAutoFit/>
          </a:bodyPr>
          <a:lstStyle/>
          <a:p>
            <a:r>
              <a:rPr lang="en-US" sz="2000" dirty="0">
                <a:latin typeface="+mj-lt"/>
                <a:cs typeface="Segoe UI Semibold" panose="020B0702040204020203" pitchFamily="34" charset="0"/>
              </a:rPr>
              <a:t>2</a:t>
            </a:r>
          </a:p>
        </p:txBody>
      </p:sp>
      <p:sp>
        <p:nvSpPr>
          <p:cNvPr id="14" name="Oval 13">
            <a:extLst>
              <a:ext uri="{FF2B5EF4-FFF2-40B4-BE49-F238E27FC236}">
                <a16:creationId xmlns:a16="http://schemas.microsoft.com/office/drawing/2014/main" id="{87375A3E-5AEC-448F-857F-931E05CDE69B}"/>
              </a:ext>
              <a:ext uri="{C183D7F6-B498-43B3-948B-1728B52AA6E4}">
                <adec:decorative xmlns:adec="http://schemas.microsoft.com/office/drawing/2017/decorative" val="1"/>
              </a:ext>
            </a:extLst>
          </p:cNvPr>
          <p:cNvSpPr/>
          <p:nvPr/>
        </p:nvSpPr>
        <p:spPr>
          <a:xfrm>
            <a:off x="495643" y="2519680"/>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cs typeface="Segoe UI Semibold" panose="020B0702040204020203" pitchFamily="34" charset="0"/>
            </a:endParaRPr>
          </a:p>
        </p:txBody>
      </p:sp>
      <p:sp>
        <p:nvSpPr>
          <p:cNvPr id="15" name="TextBox 14">
            <a:extLst>
              <a:ext uri="{FF2B5EF4-FFF2-40B4-BE49-F238E27FC236}">
                <a16:creationId xmlns:a16="http://schemas.microsoft.com/office/drawing/2014/main" id="{3C96C1C0-BDE5-4837-A952-08C154405894}"/>
              </a:ext>
            </a:extLst>
          </p:cNvPr>
          <p:cNvSpPr txBox="1"/>
          <p:nvPr/>
        </p:nvSpPr>
        <p:spPr>
          <a:xfrm>
            <a:off x="572385" y="2551771"/>
            <a:ext cx="333375" cy="400110"/>
          </a:xfrm>
          <a:prstGeom prst="rect">
            <a:avLst/>
          </a:prstGeom>
          <a:noFill/>
        </p:spPr>
        <p:txBody>
          <a:bodyPr wrap="square" rtlCol="0">
            <a:spAutoFit/>
          </a:bodyPr>
          <a:lstStyle/>
          <a:p>
            <a:r>
              <a:rPr lang="en-US" sz="2000" dirty="0">
                <a:latin typeface="+mj-lt"/>
                <a:cs typeface="Segoe UI Semibold" panose="020B0702040204020203" pitchFamily="34" charset="0"/>
              </a:rPr>
              <a:t>3</a:t>
            </a:r>
          </a:p>
        </p:txBody>
      </p:sp>
      <p:sp>
        <p:nvSpPr>
          <p:cNvPr id="16" name="Oval 15">
            <a:extLst>
              <a:ext uri="{FF2B5EF4-FFF2-40B4-BE49-F238E27FC236}">
                <a16:creationId xmlns:a16="http://schemas.microsoft.com/office/drawing/2014/main" id="{404EE672-043B-4A9C-9B4F-61AC099E5B5B}"/>
              </a:ext>
              <a:ext uri="{C183D7F6-B498-43B3-948B-1728B52AA6E4}">
                <adec:decorative xmlns:adec="http://schemas.microsoft.com/office/drawing/2017/decorative" val="1"/>
              </a:ext>
            </a:extLst>
          </p:cNvPr>
          <p:cNvSpPr/>
          <p:nvPr/>
        </p:nvSpPr>
        <p:spPr>
          <a:xfrm>
            <a:off x="495643" y="3397875"/>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cs typeface="Segoe UI Semibold" panose="020B0702040204020203" pitchFamily="34" charset="0"/>
            </a:endParaRPr>
          </a:p>
        </p:txBody>
      </p:sp>
      <p:sp>
        <p:nvSpPr>
          <p:cNvPr id="17" name="TextBox 16">
            <a:extLst>
              <a:ext uri="{FF2B5EF4-FFF2-40B4-BE49-F238E27FC236}">
                <a16:creationId xmlns:a16="http://schemas.microsoft.com/office/drawing/2014/main" id="{DDA1630E-E52B-4235-9AAF-45C521F86D65}"/>
              </a:ext>
            </a:extLst>
          </p:cNvPr>
          <p:cNvSpPr txBox="1"/>
          <p:nvPr/>
        </p:nvSpPr>
        <p:spPr>
          <a:xfrm>
            <a:off x="563593" y="3421174"/>
            <a:ext cx="333375" cy="400110"/>
          </a:xfrm>
          <a:prstGeom prst="rect">
            <a:avLst/>
          </a:prstGeom>
          <a:noFill/>
        </p:spPr>
        <p:txBody>
          <a:bodyPr wrap="square" rtlCol="0">
            <a:spAutoFit/>
          </a:bodyPr>
          <a:lstStyle/>
          <a:p>
            <a:r>
              <a:rPr lang="en-US" sz="2000" dirty="0">
                <a:latin typeface="+mj-lt"/>
                <a:cs typeface="Segoe UI Semibold" panose="020B0702040204020203" pitchFamily="34" charset="0"/>
              </a:rPr>
              <a:t>4</a:t>
            </a:r>
          </a:p>
        </p:txBody>
      </p:sp>
      <p:sp>
        <p:nvSpPr>
          <p:cNvPr id="18" name="Oval 17">
            <a:extLst>
              <a:ext uri="{FF2B5EF4-FFF2-40B4-BE49-F238E27FC236}">
                <a16:creationId xmlns:a16="http://schemas.microsoft.com/office/drawing/2014/main" id="{1E81ECD2-4232-42E4-A14F-84BAA99BDC27}"/>
              </a:ext>
              <a:ext uri="{C183D7F6-B498-43B3-948B-1728B52AA6E4}">
                <adec:decorative xmlns:adec="http://schemas.microsoft.com/office/drawing/2017/decorative" val="1"/>
              </a:ext>
            </a:extLst>
          </p:cNvPr>
          <p:cNvSpPr/>
          <p:nvPr/>
        </p:nvSpPr>
        <p:spPr>
          <a:xfrm>
            <a:off x="495643" y="428939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cs typeface="Segoe UI Semibold" panose="020B0702040204020203" pitchFamily="34" charset="0"/>
            </a:endParaRPr>
          </a:p>
        </p:txBody>
      </p:sp>
      <p:sp>
        <p:nvSpPr>
          <p:cNvPr id="19" name="TextBox 18">
            <a:extLst>
              <a:ext uri="{FF2B5EF4-FFF2-40B4-BE49-F238E27FC236}">
                <a16:creationId xmlns:a16="http://schemas.microsoft.com/office/drawing/2014/main" id="{CE7714F0-4FB7-4658-BE3C-A623344D3FC0}"/>
              </a:ext>
            </a:extLst>
          </p:cNvPr>
          <p:cNvSpPr txBox="1"/>
          <p:nvPr/>
        </p:nvSpPr>
        <p:spPr>
          <a:xfrm>
            <a:off x="562860" y="4321485"/>
            <a:ext cx="333375" cy="400110"/>
          </a:xfrm>
          <a:prstGeom prst="rect">
            <a:avLst/>
          </a:prstGeom>
          <a:noFill/>
        </p:spPr>
        <p:txBody>
          <a:bodyPr wrap="square" rtlCol="0">
            <a:spAutoFit/>
          </a:bodyPr>
          <a:lstStyle/>
          <a:p>
            <a:r>
              <a:rPr lang="en-US" sz="2000" dirty="0">
                <a:latin typeface="+mj-lt"/>
                <a:cs typeface="Segoe UI Semibold" panose="020B0702040204020203" pitchFamily="34" charset="0"/>
              </a:rPr>
              <a:t>5</a:t>
            </a:r>
          </a:p>
        </p:txBody>
      </p:sp>
      <p:sp>
        <p:nvSpPr>
          <p:cNvPr id="20" name="Oval 19">
            <a:extLst>
              <a:ext uri="{FF2B5EF4-FFF2-40B4-BE49-F238E27FC236}">
                <a16:creationId xmlns:a16="http://schemas.microsoft.com/office/drawing/2014/main" id="{8AFF0EF1-BB55-49E5-9FD1-D567B4A3DA3B}"/>
              </a:ext>
              <a:ext uri="{C183D7F6-B498-43B3-948B-1728B52AA6E4}">
                <adec:decorative xmlns:adec="http://schemas.microsoft.com/office/drawing/2017/decorative" val="1"/>
              </a:ext>
            </a:extLst>
          </p:cNvPr>
          <p:cNvSpPr/>
          <p:nvPr/>
        </p:nvSpPr>
        <p:spPr>
          <a:xfrm>
            <a:off x="495643" y="5150005"/>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cs typeface="Segoe UI Semibold" panose="020B0702040204020203" pitchFamily="34" charset="0"/>
            </a:endParaRPr>
          </a:p>
        </p:txBody>
      </p:sp>
      <p:sp>
        <p:nvSpPr>
          <p:cNvPr id="21" name="TextBox 20">
            <a:extLst>
              <a:ext uri="{FF2B5EF4-FFF2-40B4-BE49-F238E27FC236}">
                <a16:creationId xmlns:a16="http://schemas.microsoft.com/office/drawing/2014/main" id="{5DDF00E2-07D7-46CC-B209-3DD7ABB96991}"/>
              </a:ext>
            </a:extLst>
          </p:cNvPr>
          <p:cNvSpPr txBox="1"/>
          <p:nvPr/>
        </p:nvSpPr>
        <p:spPr>
          <a:xfrm>
            <a:off x="563593" y="5173304"/>
            <a:ext cx="333375" cy="400110"/>
          </a:xfrm>
          <a:prstGeom prst="rect">
            <a:avLst/>
          </a:prstGeom>
          <a:noFill/>
        </p:spPr>
        <p:txBody>
          <a:bodyPr wrap="square" rtlCol="0">
            <a:spAutoFit/>
          </a:bodyPr>
          <a:lstStyle/>
          <a:p>
            <a:r>
              <a:rPr lang="en-US" sz="2000" dirty="0">
                <a:latin typeface="+mj-lt"/>
                <a:cs typeface="Segoe UI Semibold" panose="020B0702040204020203" pitchFamily="34" charset="0"/>
              </a:rPr>
              <a:t>6</a:t>
            </a:r>
          </a:p>
        </p:txBody>
      </p:sp>
      <p:sp>
        <p:nvSpPr>
          <p:cNvPr id="6" name="Content Placeholder 5">
            <a:extLst>
              <a:ext uri="{FF2B5EF4-FFF2-40B4-BE49-F238E27FC236}">
                <a16:creationId xmlns:a16="http://schemas.microsoft.com/office/drawing/2014/main" id="{C1445F58-7953-47AD-917A-485216F77D95}"/>
              </a:ext>
            </a:extLst>
          </p:cNvPr>
          <p:cNvSpPr>
            <a:spLocks noGrp="1"/>
          </p:cNvSpPr>
          <p:nvPr>
            <p:ph sz="quarter" idx="13"/>
          </p:nvPr>
        </p:nvSpPr>
        <p:spPr/>
        <p:txBody>
          <a:bodyPr>
            <a:normAutofit/>
          </a:bodyPr>
          <a:lstStyle/>
          <a:p>
            <a:pPr marL="0" lvl="0" indent="0">
              <a:lnSpc>
                <a:spcPct val="100000"/>
              </a:lnSpc>
              <a:spcAft>
                <a:spcPts val="2400"/>
              </a:spcAft>
              <a:buNone/>
            </a:pPr>
            <a:r>
              <a:rPr lang="en-US" sz="3000" dirty="0">
                <a:solidFill>
                  <a:prstClr val="black">
                    <a:lumMod val="85000"/>
                    <a:lumOff val="15000"/>
                  </a:prstClr>
                </a:solidFill>
                <a:cs typeface="Segoe UI" panose="020B0502040204020203" pitchFamily="34" charset="0"/>
              </a:rPr>
              <a:t>Historical Reports Regarding POK</a:t>
            </a:r>
          </a:p>
          <a:p>
            <a:pPr marL="0" lvl="0" indent="0">
              <a:lnSpc>
                <a:spcPct val="100000"/>
              </a:lnSpc>
              <a:spcAft>
                <a:spcPts val="2400"/>
              </a:spcAft>
              <a:buNone/>
            </a:pPr>
            <a:r>
              <a:rPr lang="en-US" sz="3000" dirty="0">
                <a:solidFill>
                  <a:prstClr val="black">
                    <a:lumMod val="85000"/>
                    <a:lumOff val="15000"/>
                  </a:prstClr>
                </a:solidFill>
                <a:cs typeface="Segoe UI" panose="020B0502040204020203" pitchFamily="34" charset="0"/>
              </a:rPr>
              <a:t>Resumes</a:t>
            </a:r>
          </a:p>
          <a:p>
            <a:pPr marL="0" lvl="0" indent="0">
              <a:lnSpc>
                <a:spcPct val="100000"/>
              </a:lnSpc>
              <a:spcAft>
                <a:spcPts val="2400"/>
              </a:spcAft>
              <a:buNone/>
            </a:pPr>
            <a:r>
              <a:rPr lang="en-US" sz="3000" dirty="0">
                <a:solidFill>
                  <a:prstClr val="black">
                    <a:lumMod val="85000"/>
                    <a:lumOff val="15000"/>
                  </a:prstClr>
                </a:solidFill>
                <a:cs typeface="Segoe UI" panose="020B0502040204020203" pitchFamily="34" charset="0"/>
              </a:rPr>
              <a:t>Email Headers &amp; Participants</a:t>
            </a:r>
          </a:p>
          <a:p>
            <a:pPr marL="0" lvl="0" indent="0">
              <a:lnSpc>
                <a:spcPct val="100000"/>
              </a:lnSpc>
              <a:spcAft>
                <a:spcPts val="2400"/>
              </a:spcAft>
              <a:buNone/>
            </a:pPr>
            <a:r>
              <a:rPr lang="en-US" sz="3000" dirty="0">
                <a:solidFill>
                  <a:prstClr val="black">
                    <a:lumMod val="85000"/>
                    <a:lumOff val="15000"/>
                  </a:prstClr>
                </a:solidFill>
                <a:cs typeface="Segoe UI" panose="020B0502040204020203" pitchFamily="34" charset="0"/>
              </a:rPr>
              <a:t>Map of Kronos</a:t>
            </a:r>
          </a:p>
          <a:p>
            <a:pPr marL="0" lvl="0" indent="0">
              <a:lnSpc>
                <a:spcPct val="100000"/>
              </a:lnSpc>
              <a:spcAft>
                <a:spcPts val="2400"/>
              </a:spcAft>
              <a:buNone/>
            </a:pPr>
            <a:r>
              <a:rPr lang="en-US" sz="3000" dirty="0">
                <a:solidFill>
                  <a:prstClr val="black">
                    <a:lumMod val="85000"/>
                    <a:lumOff val="15000"/>
                  </a:prstClr>
                </a:solidFill>
                <a:cs typeface="Segoe UI" panose="020B0502040204020203" pitchFamily="34" charset="0"/>
              </a:rPr>
              <a:t>Employee Data</a:t>
            </a:r>
          </a:p>
          <a:p>
            <a:pPr marL="0" lvl="0" indent="0">
              <a:lnSpc>
                <a:spcPct val="100000"/>
              </a:lnSpc>
              <a:spcAft>
                <a:spcPts val="2400"/>
              </a:spcAft>
              <a:buNone/>
            </a:pPr>
            <a:r>
              <a:rPr lang="en-US" sz="3000" dirty="0">
                <a:solidFill>
                  <a:prstClr val="black">
                    <a:lumMod val="85000"/>
                    <a:lumOff val="15000"/>
                  </a:prstClr>
                </a:solidFill>
                <a:cs typeface="Segoe UI" panose="020B0502040204020203" pitchFamily="34" charset="0"/>
              </a:rPr>
              <a:t>Relevant News Reports</a:t>
            </a:r>
          </a:p>
        </p:txBody>
      </p:sp>
      <p:sp>
        <p:nvSpPr>
          <p:cNvPr id="7" name="Rectangle: Rounded Corners 6">
            <a:extLst>
              <a:ext uri="{FF2B5EF4-FFF2-40B4-BE49-F238E27FC236}">
                <a16:creationId xmlns:a16="http://schemas.microsoft.com/office/drawing/2014/main" id="{67E2D39B-E5BA-4353-811F-D83F9A05DF06}"/>
              </a:ext>
              <a:ext uri="{C183D7F6-B498-43B3-948B-1728B52AA6E4}">
                <adec:decorative xmlns:adec="http://schemas.microsoft.com/office/drawing/2017/decorative" val="1"/>
              </a:ext>
            </a:extLst>
          </p:cNvPr>
          <p:cNvSpPr/>
          <p:nvPr/>
        </p:nvSpPr>
        <p:spPr>
          <a:xfrm>
            <a:off x="7620854" y="2301110"/>
            <a:ext cx="3833906" cy="2611038"/>
          </a:xfrm>
          <a:prstGeom prst="roundRect">
            <a:avLst>
              <a:gd name="adj" fmla="val 50000"/>
            </a:avLst>
          </a:prstGeom>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Fire">
            <a:extLst>
              <a:ext uri="{FF2B5EF4-FFF2-40B4-BE49-F238E27FC236}">
                <a16:creationId xmlns:a16="http://schemas.microsoft.com/office/drawing/2014/main" id="{B4DE1D45-AF40-46FB-9CC0-37DB471BE0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4308" y="2940629"/>
            <a:ext cx="1332000" cy="1332000"/>
          </a:xfrm>
          <a:prstGeom prst="rect">
            <a:avLst/>
          </a:prstGeom>
        </p:spPr>
      </p:pic>
      <p:pic>
        <p:nvPicPr>
          <p:cNvPr id="26" name="Graphic 25" descr="Alarm">
            <a:extLst>
              <a:ext uri="{FF2B5EF4-FFF2-40B4-BE49-F238E27FC236}">
                <a16:creationId xmlns:a16="http://schemas.microsoft.com/office/drawing/2014/main" id="{6C08F393-90B6-410D-A159-3FBC134504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76127" y="2973229"/>
            <a:ext cx="1296000" cy="1296000"/>
          </a:xfrm>
          <a:prstGeom prst="rect">
            <a:avLst/>
          </a:prstGeom>
        </p:spPr>
      </p:pic>
    </p:spTree>
    <p:extLst>
      <p:ext uri="{BB962C8B-B14F-4D97-AF65-F5344CB8AC3E}">
        <p14:creationId xmlns:p14="http://schemas.microsoft.com/office/powerpoint/2010/main" val="262186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46EC-1FC7-4065-BC98-F8A55E539322}"/>
              </a:ext>
            </a:extLst>
          </p:cNvPr>
          <p:cNvSpPr>
            <a:spLocks noGrp="1"/>
          </p:cNvSpPr>
          <p:nvPr>
            <p:ph type="title"/>
          </p:nvPr>
        </p:nvSpPr>
        <p:spPr>
          <a:xfrm>
            <a:off x="678815" y="543707"/>
            <a:ext cx="3833906" cy="2278772"/>
          </a:xfrm>
        </p:spPr>
        <p:txBody>
          <a:bodyPr/>
          <a:lstStyle/>
          <a:p>
            <a:r>
              <a:rPr lang="en-US" dirty="0">
                <a:solidFill>
                  <a:schemeClr val="tx1"/>
                </a:solidFill>
              </a:rPr>
              <a:t>DATA WRANGLING</a:t>
            </a:r>
            <a:endParaRPr lang="en-US" dirty="0"/>
          </a:p>
        </p:txBody>
      </p:sp>
      <p:sp>
        <p:nvSpPr>
          <p:cNvPr id="4" name="Rectangle: Rounded Corners 3">
            <a:extLst>
              <a:ext uri="{FF2B5EF4-FFF2-40B4-BE49-F238E27FC236}">
                <a16:creationId xmlns:a16="http://schemas.microsoft.com/office/drawing/2014/main" id="{4040E108-43C3-4816-91FB-4F3FE893D470}"/>
              </a:ext>
              <a:ext uri="{C183D7F6-B498-43B3-948B-1728B52AA6E4}">
                <adec:decorative xmlns:adec="http://schemas.microsoft.com/office/drawing/2017/decorative" val="1"/>
              </a:ext>
            </a:extLst>
          </p:cNvPr>
          <p:cNvSpPr/>
          <p:nvPr/>
        </p:nvSpPr>
        <p:spPr>
          <a:xfrm>
            <a:off x="702273" y="2267503"/>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Exit Door">
            <a:extLst>
              <a:ext uri="{FF2B5EF4-FFF2-40B4-BE49-F238E27FC236}">
                <a16:creationId xmlns:a16="http://schemas.microsoft.com/office/drawing/2014/main" id="{DB75F5D0-CCE8-46CA-BF8E-1F8BC8EB3A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5972" y="2580570"/>
            <a:ext cx="1908000" cy="1908000"/>
          </a:xfrm>
          <a:prstGeom prst="rect">
            <a:avLst/>
          </a:prstGeom>
        </p:spPr>
      </p:pic>
      <p:sp>
        <p:nvSpPr>
          <p:cNvPr id="7" name="Oval 6">
            <a:extLst>
              <a:ext uri="{FF2B5EF4-FFF2-40B4-BE49-F238E27FC236}">
                <a16:creationId xmlns:a16="http://schemas.microsoft.com/office/drawing/2014/main" id="{2819A5BD-5ED6-420D-9845-C32F17256764}"/>
              </a:ext>
              <a:ext uri="{C183D7F6-B498-43B3-948B-1728B52AA6E4}">
                <adec:decorative xmlns:adec="http://schemas.microsoft.com/office/drawing/2017/decorative" val="1"/>
              </a:ext>
            </a:extLst>
          </p:cNvPr>
          <p:cNvSpPr/>
          <p:nvPr/>
        </p:nvSpPr>
        <p:spPr>
          <a:xfrm>
            <a:off x="5611110" y="47675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8" name="TextBox 7" descr="decorative element">
            <a:extLst>
              <a:ext uri="{FF2B5EF4-FFF2-40B4-BE49-F238E27FC236}">
                <a16:creationId xmlns:a16="http://schemas.microsoft.com/office/drawing/2014/main" id="{899BC040-0D5E-4E6E-8E95-6B710CABCAF8}"/>
              </a:ext>
            </a:extLst>
          </p:cNvPr>
          <p:cNvSpPr txBox="1"/>
          <p:nvPr/>
        </p:nvSpPr>
        <p:spPr>
          <a:xfrm>
            <a:off x="5677594" y="500052"/>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9" name="Oval 8">
            <a:extLst>
              <a:ext uri="{FF2B5EF4-FFF2-40B4-BE49-F238E27FC236}">
                <a16:creationId xmlns:a16="http://schemas.microsoft.com/office/drawing/2014/main" id="{8D0D6914-3231-4EEA-BA0E-6EB9635E2C61}"/>
              </a:ext>
              <a:ext uri="{C183D7F6-B498-43B3-948B-1728B52AA6E4}">
                <adec:decorative xmlns:adec="http://schemas.microsoft.com/office/drawing/2017/decorative" val="1"/>
              </a:ext>
            </a:extLst>
          </p:cNvPr>
          <p:cNvSpPr/>
          <p:nvPr/>
        </p:nvSpPr>
        <p:spPr>
          <a:xfrm>
            <a:off x="5611110" y="1363789"/>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0" name="TextBox 9" descr="decorative element">
            <a:extLst>
              <a:ext uri="{FF2B5EF4-FFF2-40B4-BE49-F238E27FC236}">
                <a16:creationId xmlns:a16="http://schemas.microsoft.com/office/drawing/2014/main" id="{DF6C2EE1-FB2F-4893-B2BE-552195DFE5F3}"/>
              </a:ext>
            </a:extLst>
          </p:cNvPr>
          <p:cNvSpPr txBox="1"/>
          <p:nvPr/>
        </p:nvSpPr>
        <p:spPr>
          <a:xfrm>
            <a:off x="5687852" y="1387088"/>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2</a:t>
            </a:r>
          </a:p>
        </p:txBody>
      </p:sp>
      <p:sp>
        <p:nvSpPr>
          <p:cNvPr id="11" name="Oval 10">
            <a:extLst>
              <a:ext uri="{FF2B5EF4-FFF2-40B4-BE49-F238E27FC236}">
                <a16:creationId xmlns:a16="http://schemas.microsoft.com/office/drawing/2014/main" id="{C3A7A1F3-DF16-4906-AB99-7271A62BD36F}"/>
              </a:ext>
              <a:ext uri="{C183D7F6-B498-43B3-948B-1728B52AA6E4}">
                <adec:decorative xmlns:adec="http://schemas.microsoft.com/office/drawing/2017/decorative" val="1"/>
              </a:ext>
            </a:extLst>
          </p:cNvPr>
          <p:cNvSpPr/>
          <p:nvPr/>
        </p:nvSpPr>
        <p:spPr>
          <a:xfrm>
            <a:off x="5611110" y="2233944"/>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2" name="TextBox 11" descr="decorative element">
            <a:extLst>
              <a:ext uri="{FF2B5EF4-FFF2-40B4-BE49-F238E27FC236}">
                <a16:creationId xmlns:a16="http://schemas.microsoft.com/office/drawing/2014/main" id="{C8F3A396-1948-4D35-BEE9-CC6CB08D2788}"/>
              </a:ext>
            </a:extLst>
          </p:cNvPr>
          <p:cNvSpPr txBox="1"/>
          <p:nvPr/>
        </p:nvSpPr>
        <p:spPr>
          <a:xfrm>
            <a:off x="5687852" y="2266035"/>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3</a:t>
            </a:r>
          </a:p>
        </p:txBody>
      </p:sp>
      <p:sp>
        <p:nvSpPr>
          <p:cNvPr id="13" name="Oval 12">
            <a:extLst>
              <a:ext uri="{FF2B5EF4-FFF2-40B4-BE49-F238E27FC236}">
                <a16:creationId xmlns:a16="http://schemas.microsoft.com/office/drawing/2014/main" id="{22B39FAF-E8F3-4DC0-85F2-0F3005FA850A}"/>
              </a:ext>
              <a:ext uri="{C183D7F6-B498-43B3-948B-1728B52AA6E4}">
                <adec:decorative xmlns:adec="http://schemas.microsoft.com/office/drawing/2017/decorative" val="1"/>
              </a:ext>
            </a:extLst>
          </p:cNvPr>
          <p:cNvSpPr/>
          <p:nvPr/>
        </p:nvSpPr>
        <p:spPr>
          <a:xfrm>
            <a:off x="5611110" y="3111161"/>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4" name="TextBox 13" descr="decorative element">
            <a:extLst>
              <a:ext uri="{FF2B5EF4-FFF2-40B4-BE49-F238E27FC236}">
                <a16:creationId xmlns:a16="http://schemas.microsoft.com/office/drawing/2014/main" id="{D662B18B-C838-45CE-B43E-32C743E13974}"/>
              </a:ext>
            </a:extLst>
          </p:cNvPr>
          <p:cNvSpPr txBox="1"/>
          <p:nvPr/>
        </p:nvSpPr>
        <p:spPr>
          <a:xfrm>
            <a:off x="5679060" y="3134460"/>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4</a:t>
            </a:r>
          </a:p>
        </p:txBody>
      </p:sp>
      <p:sp>
        <p:nvSpPr>
          <p:cNvPr id="15" name="Oval 14">
            <a:extLst>
              <a:ext uri="{FF2B5EF4-FFF2-40B4-BE49-F238E27FC236}">
                <a16:creationId xmlns:a16="http://schemas.microsoft.com/office/drawing/2014/main" id="{FD075E26-5BF9-40ED-9945-45C65E2A447C}"/>
              </a:ext>
              <a:ext uri="{C183D7F6-B498-43B3-948B-1728B52AA6E4}">
                <adec:decorative xmlns:adec="http://schemas.microsoft.com/office/drawing/2017/decorative" val="1"/>
              </a:ext>
            </a:extLst>
          </p:cNvPr>
          <p:cNvSpPr/>
          <p:nvPr/>
        </p:nvSpPr>
        <p:spPr>
          <a:xfrm>
            <a:off x="5611110" y="3989006"/>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6" name="TextBox 15" descr="decorative element">
            <a:extLst>
              <a:ext uri="{FF2B5EF4-FFF2-40B4-BE49-F238E27FC236}">
                <a16:creationId xmlns:a16="http://schemas.microsoft.com/office/drawing/2014/main" id="{BB8F23EE-E31D-4666-AAD5-11B6D6D93B40}"/>
              </a:ext>
            </a:extLst>
          </p:cNvPr>
          <p:cNvSpPr txBox="1"/>
          <p:nvPr/>
        </p:nvSpPr>
        <p:spPr>
          <a:xfrm>
            <a:off x="5678327" y="4021097"/>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5</a:t>
            </a:r>
          </a:p>
        </p:txBody>
      </p:sp>
      <p:sp>
        <p:nvSpPr>
          <p:cNvPr id="17" name="Oval 16">
            <a:extLst>
              <a:ext uri="{FF2B5EF4-FFF2-40B4-BE49-F238E27FC236}">
                <a16:creationId xmlns:a16="http://schemas.microsoft.com/office/drawing/2014/main" id="{0DCD21D3-7FB6-4316-907B-8558B54F8706}"/>
              </a:ext>
              <a:ext uri="{C183D7F6-B498-43B3-948B-1728B52AA6E4}">
                <adec:decorative xmlns:adec="http://schemas.microsoft.com/office/drawing/2017/decorative" val="1"/>
              </a:ext>
            </a:extLst>
          </p:cNvPr>
          <p:cNvSpPr/>
          <p:nvPr/>
        </p:nvSpPr>
        <p:spPr>
          <a:xfrm>
            <a:off x="5611110" y="487892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8" name="TextBox 17" descr="decorative element">
            <a:extLst>
              <a:ext uri="{FF2B5EF4-FFF2-40B4-BE49-F238E27FC236}">
                <a16:creationId xmlns:a16="http://schemas.microsoft.com/office/drawing/2014/main" id="{D656F6A6-7C3C-4EF2-94D1-42D0DD1BD9F0}"/>
              </a:ext>
            </a:extLst>
          </p:cNvPr>
          <p:cNvSpPr txBox="1"/>
          <p:nvPr/>
        </p:nvSpPr>
        <p:spPr>
          <a:xfrm>
            <a:off x="5679060" y="4902222"/>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6</a:t>
            </a:r>
          </a:p>
        </p:txBody>
      </p:sp>
      <p:sp>
        <p:nvSpPr>
          <p:cNvPr id="19" name="Oval 18">
            <a:extLst>
              <a:ext uri="{FF2B5EF4-FFF2-40B4-BE49-F238E27FC236}">
                <a16:creationId xmlns:a16="http://schemas.microsoft.com/office/drawing/2014/main" id="{0310B4FF-E37D-4C58-9094-B5F2AD6739E4}"/>
              </a:ext>
              <a:ext uri="{C183D7F6-B498-43B3-948B-1728B52AA6E4}">
                <adec:decorative xmlns:adec="http://schemas.microsoft.com/office/drawing/2017/decorative" val="1"/>
              </a:ext>
            </a:extLst>
          </p:cNvPr>
          <p:cNvSpPr/>
          <p:nvPr/>
        </p:nvSpPr>
        <p:spPr>
          <a:xfrm>
            <a:off x="5609607" y="571120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20" name="TextBox 19" descr="decorative element">
            <a:extLst>
              <a:ext uri="{FF2B5EF4-FFF2-40B4-BE49-F238E27FC236}">
                <a16:creationId xmlns:a16="http://schemas.microsoft.com/office/drawing/2014/main" id="{8F2CEA96-5D23-40F7-9C3C-6946B9D73DF7}"/>
              </a:ext>
            </a:extLst>
          </p:cNvPr>
          <p:cNvSpPr txBox="1"/>
          <p:nvPr/>
        </p:nvSpPr>
        <p:spPr>
          <a:xfrm>
            <a:off x="5677557" y="5734499"/>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7</a:t>
            </a:r>
          </a:p>
        </p:txBody>
      </p:sp>
      <p:sp>
        <p:nvSpPr>
          <p:cNvPr id="3" name="Content Placeholder 2">
            <a:extLst>
              <a:ext uri="{FF2B5EF4-FFF2-40B4-BE49-F238E27FC236}">
                <a16:creationId xmlns:a16="http://schemas.microsoft.com/office/drawing/2014/main" id="{8A851964-E2BB-4A8E-95FD-73EF52089F1C}"/>
              </a:ext>
            </a:extLst>
          </p:cNvPr>
          <p:cNvSpPr>
            <a:spLocks noGrp="1"/>
          </p:cNvSpPr>
          <p:nvPr>
            <p:ph idx="1"/>
          </p:nvPr>
        </p:nvSpPr>
        <p:spPr/>
        <p:txBody>
          <a:bodyPr>
            <a:normAutofit/>
          </a:bodyPr>
          <a:lstStyle/>
          <a:p>
            <a:pPr marL="0" lvl="0" indent="0">
              <a:lnSpc>
                <a:spcPct val="100000"/>
              </a:lnSpc>
              <a:spcAft>
                <a:spcPts val="2400"/>
              </a:spcAft>
              <a:buNone/>
            </a:pPr>
            <a:r>
              <a:rPr lang="en-US" sz="3000" dirty="0">
                <a:solidFill>
                  <a:prstClr val="black"/>
                </a:solidFill>
              </a:rPr>
              <a:t>Employee DataFrame</a:t>
            </a:r>
          </a:p>
          <a:p>
            <a:pPr marL="0" lvl="0" indent="0">
              <a:lnSpc>
                <a:spcPct val="100000"/>
              </a:lnSpc>
              <a:spcAft>
                <a:spcPts val="2400"/>
              </a:spcAft>
              <a:buNone/>
            </a:pPr>
            <a:r>
              <a:rPr lang="en-US" sz="3000" dirty="0">
                <a:solidFill>
                  <a:prstClr val="black"/>
                </a:solidFill>
              </a:rPr>
              <a:t>Employee Resume DataFrame</a:t>
            </a:r>
          </a:p>
          <a:p>
            <a:pPr marL="0" lvl="0" indent="0">
              <a:lnSpc>
                <a:spcPct val="100000"/>
              </a:lnSpc>
              <a:spcAft>
                <a:spcPts val="2400"/>
              </a:spcAft>
              <a:buNone/>
            </a:pPr>
            <a:r>
              <a:rPr lang="en-US" sz="3000" dirty="0">
                <a:solidFill>
                  <a:prstClr val="black"/>
                </a:solidFill>
              </a:rPr>
              <a:t>Email Header DataFrame</a:t>
            </a:r>
          </a:p>
          <a:p>
            <a:pPr marL="0" lvl="0" indent="0">
              <a:lnSpc>
                <a:spcPct val="100000"/>
              </a:lnSpc>
              <a:spcAft>
                <a:spcPts val="2400"/>
              </a:spcAft>
              <a:buNone/>
            </a:pPr>
            <a:r>
              <a:rPr lang="en-US" sz="3000" dirty="0">
                <a:solidFill>
                  <a:prstClr val="black"/>
                </a:solidFill>
              </a:rPr>
              <a:t>Email Interaction Matrix</a:t>
            </a:r>
          </a:p>
          <a:p>
            <a:pPr marL="0" lvl="0" indent="0">
              <a:lnSpc>
                <a:spcPct val="100000"/>
              </a:lnSpc>
              <a:spcAft>
                <a:spcPts val="2400"/>
              </a:spcAft>
              <a:buNone/>
            </a:pPr>
            <a:r>
              <a:rPr lang="en-US" sz="3000" dirty="0">
                <a:solidFill>
                  <a:prstClr val="black"/>
                </a:solidFill>
              </a:rPr>
              <a:t>Historical Document DataFrame</a:t>
            </a:r>
          </a:p>
          <a:p>
            <a:pPr marL="0" lvl="0" indent="0">
              <a:lnSpc>
                <a:spcPct val="100000"/>
              </a:lnSpc>
              <a:spcAft>
                <a:spcPts val="2400"/>
              </a:spcAft>
              <a:buNone/>
            </a:pPr>
            <a:r>
              <a:rPr lang="en-US" sz="3000" dirty="0">
                <a:solidFill>
                  <a:prstClr val="black"/>
                </a:solidFill>
              </a:rPr>
              <a:t>Article List 20</a:t>
            </a:r>
            <a:r>
              <a:rPr lang="en-US" sz="3000" baseline="30000" dirty="0">
                <a:solidFill>
                  <a:prstClr val="black"/>
                </a:solidFill>
              </a:rPr>
              <a:t>th</a:t>
            </a:r>
            <a:r>
              <a:rPr lang="en-US" sz="3000" dirty="0">
                <a:solidFill>
                  <a:prstClr val="black"/>
                </a:solidFill>
              </a:rPr>
              <a:t> Jan</a:t>
            </a:r>
          </a:p>
          <a:p>
            <a:pPr marL="0" lvl="0" indent="0">
              <a:lnSpc>
                <a:spcPct val="100000"/>
              </a:lnSpc>
              <a:spcAft>
                <a:spcPts val="2400"/>
              </a:spcAft>
              <a:buNone/>
            </a:pPr>
            <a:r>
              <a:rPr lang="en-US" sz="3000" dirty="0">
                <a:solidFill>
                  <a:prstClr val="black"/>
                </a:solidFill>
              </a:rPr>
              <a:t>Article List 21</a:t>
            </a:r>
            <a:r>
              <a:rPr lang="en-US" sz="3000" baseline="30000" dirty="0">
                <a:solidFill>
                  <a:prstClr val="black"/>
                </a:solidFill>
              </a:rPr>
              <a:t>st</a:t>
            </a:r>
            <a:r>
              <a:rPr lang="en-US" sz="3000" dirty="0">
                <a:solidFill>
                  <a:prstClr val="black"/>
                </a:solidFill>
              </a:rPr>
              <a:t> Jan</a:t>
            </a:r>
          </a:p>
        </p:txBody>
      </p:sp>
    </p:spTree>
    <p:extLst>
      <p:ext uri="{BB962C8B-B14F-4D97-AF65-F5344CB8AC3E}">
        <p14:creationId xmlns:p14="http://schemas.microsoft.com/office/powerpoint/2010/main" val="321034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lstStyle/>
          <a:p>
            <a:r>
              <a:rPr lang="en-US" dirty="0"/>
              <a:t>TOOLS USED</a:t>
            </a:r>
          </a:p>
        </p:txBody>
      </p:sp>
      <p:sp>
        <p:nvSpPr>
          <p:cNvPr id="6" name="Oval 5">
            <a:extLst>
              <a:ext uri="{FF2B5EF4-FFF2-40B4-BE49-F238E27FC236}">
                <a16:creationId xmlns:a16="http://schemas.microsoft.com/office/drawing/2014/main" id="{EBE5B2B2-0684-4BD8-9A66-EEE670977AEB}"/>
              </a:ext>
              <a:ext uri="{C183D7F6-B498-43B3-948B-1728B52AA6E4}">
                <adec:decorative xmlns:adec="http://schemas.microsoft.com/office/drawing/2017/decorative" val="1"/>
              </a:ext>
            </a:extLst>
          </p:cNvPr>
          <p:cNvSpPr/>
          <p:nvPr/>
        </p:nvSpPr>
        <p:spPr>
          <a:xfrm>
            <a:off x="2182367" y="1825836"/>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D142DF4-4EE3-4660-9BDC-D1E1707D98BC}"/>
              </a:ext>
            </a:extLst>
          </p:cNvPr>
          <p:cNvSpPr txBox="1"/>
          <p:nvPr/>
        </p:nvSpPr>
        <p:spPr>
          <a:xfrm>
            <a:off x="2249679" y="1855939"/>
            <a:ext cx="333375" cy="400110"/>
          </a:xfrm>
          <a:prstGeom prst="rect">
            <a:avLst/>
          </a:prstGeom>
          <a:noFill/>
        </p:spPr>
        <p:txBody>
          <a:bodyPr wrap="square" rtlCol="0">
            <a:spAutoFit/>
          </a:bodyPr>
          <a:lstStyle/>
          <a:p>
            <a:r>
              <a:rPr lang="en-US" sz="2000" dirty="0">
                <a:solidFill>
                  <a:schemeClr val="bg1"/>
                </a:solidFill>
              </a:rPr>
              <a:t>1</a:t>
            </a:r>
          </a:p>
        </p:txBody>
      </p:sp>
      <p:sp>
        <p:nvSpPr>
          <p:cNvPr id="3" name="Content Placeholder 2">
            <a:extLst>
              <a:ext uri="{FF2B5EF4-FFF2-40B4-BE49-F238E27FC236}">
                <a16:creationId xmlns:a16="http://schemas.microsoft.com/office/drawing/2014/main" id="{07861C65-5310-42F3-BA62-63E7E01D96D2}"/>
              </a:ext>
            </a:extLst>
          </p:cNvPr>
          <p:cNvSpPr>
            <a:spLocks noGrp="1"/>
          </p:cNvSpPr>
          <p:nvPr>
            <p:ph sz="quarter" idx="13"/>
          </p:nvPr>
        </p:nvSpPr>
        <p:spPr/>
        <p:txBody>
          <a:bodyPr>
            <a:noAutofit/>
          </a:bodyPr>
          <a:lstStyle/>
          <a:p>
            <a:pPr marL="0" lvl="0" indent="0" algn="ctr">
              <a:buNone/>
            </a:pPr>
            <a:r>
              <a:rPr lang="en-US" sz="2400" dirty="0"/>
              <a:t>Basics: pandas, </a:t>
            </a:r>
            <a:r>
              <a:rPr lang="en-US" sz="2400" dirty="0" err="1"/>
              <a:t>os</a:t>
            </a:r>
            <a:endParaRPr lang="en-US" sz="2400" dirty="0"/>
          </a:p>
          <a:p>
            <a:pPr marL="0" lvl="0" indent="0" algn="ctr">
              <a:buNone/>
            </a:pPr>
            <a:endParaRPr lang="en-US" sz="2400" dirty="0"/>
          </a:p>
          <a:p>
            <a:pPr marL="0" indent="0" algn="ctr">
              <a:buNone/>
            </a:pPr>
            <a:endParaRPr lang="en-US" sz="2400" dirty="0"/>
          </a:p>
        </p:txBody>
      </p:sp>
      <p:pic>
        <p:nvPicPr>
          <p:cNvPr id="22" name="Graphic 21" descr="door icon">
            <a:extLst>
              <a:ext uri="{FF2B5EF4-FFF2-40B4-BE49-F238E27FC236}">
                <a16:creationId xmlns:a16="http://schemas.microsoft.com/office/drawing/2014/main" id="{62B5039C-9F73-4097-A7C3-A89E805CE5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4318" y="4028954"/>
            <a:ext cx="1620000" cy="1620000"/>
          </a:xfrm>
          <a:prstGeom prst="rect">
            <a:avLst/>
          </a:prstGeom>
        </p:spPr>
      </p:pic>
      <p:sp>
        <p:nvSpPr>
          <p:cNvPr id="7" name="Oval 6">
            <a:extLst>
              <a:ext uri="{FF2B5EF4-FFF2-40B4-BE49-F238E27FC236}">
                <a16:creationId xmlns:a16="http://schemas.microsoft.com/office/drawing/2014/main" id="{498F9BDC-F173-4590-A94B-9747D4716722}"/>
              </a:ext>
              <a:ext uri="{C183D7F6-B498-43B3-948B-1728B52AA6E4}">
                <adec:decorative xmlns:adec="http://schemas.microsoft.com/office/drawing/2017/decorative" val="1"/>
              </a:ext>
            </a:extLst>
          </p:cNvPr>
          <p:cNvSpPr/>
          <p:nvPr/>
        </p:nvSpPr>
        <p:spPr>
          <a:xfrm>
            <a:off x="5855273" y="1825836"/>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9124239-D4DF-4D00-AF5F-B08E7F4284D0}"/>
              </a:ext>
            </a:extLst>
          </p:cNvPr>
          <p:cNvSpPr txBox="1"/>
          <p:nvPr/>
        </p:nvSpPr>
        <p:spPr>
          <a:xfrm>
            <a:off x="5928910" y="1855939"/>
            <a:ext cx="333375" cy="400110"/>
          </a:xfrm>
          <a:prstGeom prst="rect">
            <a:avLst/>
          </a:prstGeom>
          <a:noFill/>
        </p:spPr>
        <p:txBody>
          <a:bodyPr wrap="square" rtlCol="0">
            <a:spAutoFit/>
          </a:bodyPr>
          <a:lstStyle/>
          <a:p>
            <a:r>
              <a:rPr lang="en-US" sz="2000" dirty="0">
                <a:solidFill>
                  <a:schemeClr val="bg1"/>
                </a:solidFill>
              </a:rPr>
              <a:t>2</a:t>
            </a:r>
          </a:p>
        </p:txBody>
      </p:sp>
      <p:sp>
        <p:nvSpPr>
          <p:cNvPr id="4" name="Content Placeholder 3">
            <a:extLst>
              <a:ext uri="{FF2B5EF4-FFF2-40B4-BE49-F238E27FC236}">
                <a16:creationId xmlns:a16="http://schemas.microsoft.com/office/drawing/2014/main" id="{BE3B3829-6AFB-41B3-A1B4-EF5B1CE00020}"/>
              </a:ext>
            </a:extLst>
          </p:cNvPr>
          <p:cNvSpPr>
            <a:spLocks noGrp="1"/>
          </p:cNvSpPr>
          <p:nvPr>
            <p:ph sz="quarter" idx="14"/>
          </p:nvPr>
        </p:nvSpPr>
        <p:spPr>
          <a:xfrm>
            <a:off x="4421999" y="2443527"/>
            <a:ext cx="3348000" cy="1260000"/>
          </a:xfrm>
        </p:spPr>
        <p:txBody>
          <a:bodyPr>
            <a:noAutofit/>
          </a:bodyPr>
          <a:lstStyle/>
          <a:p>
            <a:pPr marL="0" lvl="0" indent="0" algn="ctr">
              <a:buNone/>
            </a:pPr>
            <a:r>
              <a:rPr lang="en-US" sz="2400" dirty="0"/>
              <a:t>Text Based: re, docx, </a:t>
            </a:r>
            <a:r>
              <a:rPr lang="en-US" sz="2400" dirty="0" err="1"/>
              <a:t>nltk</a:t>
            </a:r>
            <a:r>
              <a:rPr lang="en-US" sz="2400" dirty="0"/>
              <a:t>, Rake</a:t>
            </a:r>
          </a:p>
          <a:p>
            <a:pPr marL="0" indent="0" algn="ctr">
              <a:buNone/>
            </a:pPr>
            <a:endParaRPr lang="en-US" sz="2400" dirty="0"/>
          </a:p>
        </p:txBody>
      </p:sp>
      <p:pic>
        <p:nvPicPr>
          <p:cNvPr id="13" name="Graphic 12" descr="window icon">
            <a:extLst>
              <a:ext uri="{FF2B5EF4-FFF2-40B4-BE49-F238E27FC236}">
                <a16:creationId xmlns:a16="http://schemas.microsoft.com/office/drawing/2014/main" id="{1305288D-76D3-4AD1-8C89-DD8E87F764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00316" y="3843271"/>
            <a:ext cx="1991366" cy="1991366"/>
          </a:xfrm>
          <a:prstGeom prst="rect">
            <a:avLst/>
          </a:prstGeom>
        </p:spPr>
      </p:pic>
      <p:sp>
        <p:nvSpPr>
          <p:cNvPr id="8" name="Oval 7">
            <a:extLst>
              <a:ext uri="{FF2B5EF4-FFF2-40B4-BE49-F238E27FC236}">
                <a16:creationId xmlns:a16="http://schemas.microsoft.com/office/drawing/2014/main" id="{637BAB53-DA38-4DD5-9A3E-8152A042F2D9}"/>
              </a:ext>
              <a:ext uri="{C183D7F6-B498-43B3-948B-1728B52AA6E4}">
                <adec:decorative xmlns:adec="http://schemas.microsoft.com/office/drawing/2017/decorative" val="1"/>
              </a:ext>
            </a:extLst>
          </p:cNvPr>
          <p:cNvSpPr/>
          <p:nvPr/>
        </p:nvSpPr>
        <p:spPr>
          <a:xfrm>
            <a:off x="9520046" y="1825836"/>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FB4695A3-1853-4E49-84FD-FE5CBABEF961}"/>
              </a:ext>
            </a:extLst>
          </p:cNvPr>
          <p:cNvSpPr txBox="1"/>
          <p:nvPr/>
        </p:nvSpPr>
        <p:spPr>
          <a:xfrm>
            <a:off x="9587358" y="1855939"/>
            <a:ext cx="333375" cy="400110"/>
          </a:xfrm>
          <a:prstGeom prst="rect">
            <a:avLst/>
          </a:prstGeom>
          <a:noFill/>
        </p:spPr>
        <p:txBody>
          <a:bodyPr wrap="square" rtlCol="0">
            <a:spAutoFit/>
          </a:bodyPr>
          <a:lstStyle/>
          <a:p>
            <a:r>
              <a:rPr lang="en-US" sz="2000" dirty="0">
                <a:solidFill>
                  <a:schemeClr val="bg1"/>
                </a:solidFill>
              </a:rPr>
              <a:t>3</a:t>
            </a:r>
          </a:p>
        </p:txBody>
      </p:sp>
      <p:sp>
        <p:nvSpPr>
          <p:cNvPr id="5" name="Content Placeholder 4">
            <a:extLst>
              <a:ext uri="{FF2B5EF4-FFF2-40B4-BE49-F238E27FC236}">
                <a16:creationId xmlns:a16="http://schemas.microsoft.com/office/drawing/2014/main" id="{8E1F8476-CA40-4F5D-BFDF-703563EA67EC}"/>
              </a:ext>
            </a:extLst>
          </p:cNvPr>
          <p:cNvSpPr>
            <a:spLocks noGrp="1"/>
          </p:cNvSpPr>
          <p:nvPr>
            <p:ph sz="quarter" idx="15"/>
          </p:nvPr>
        </p:nvSpPr>
        <p:spPr>
          <a:xfrm>
            <a:off x="7685590" y="2443527"/>
            <a:ext cx="3993266" cy="2291676"/>
          </a:xfrm>
        </p:spPr>
        <p:txBody>
          <a:bodyPr>
            <a:noAutofit/>
          </a:bodyPr>
          <a:lstStyle/>
          <a:p>
            <a:pPr marL="0" lvl="0" indent="0" algn="ctr">
              <a:buNone/>
            </a:pPr>
            <a:r>
              <a:rPr lang="en-US" sz="2400" dirty="0"/>
              <a:t>Visuals: </a:t>
            </a:r>
            <a:r>
              <a:rPr lang="en-US" sz="2400" dirty="0" err="1"/>
              <a:t>WordCloud</a:t>
            </a:r>
            <a:r>
              <a:rPr lang="en-US" sz="2400" dirty="0"/>
              <a:t>, matplotlib, seaborn</a:t>
            </a:r>
          </a:p>
          <a:p>
            <a:pPr marL="0" indent="0" algn="ctr">
              <a:buNone/>
            </a:pPr>
            <a:endParaRPr lang="en-US" sz="2400" dirty="0"/>
          </a:p>
        </p:txBody>
      </p:sp>
      <p:pic>
        <p:nvPicPr>
          <p:cNvPr id="15" name="Graphic 14" descr="two  people holding hands icon">
            <a:extLst>
              <a:ext uri="{FF2B5EF4-FFF2-40B4-BE49-F238E27FC236}">
                <a16:creationId xmlns:a16="http://schemas.microsoft.com/office/drawing/2014/main" id="{C8A04A15-6CD6-B943-8223-46AC402024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00424" y="3988215"/>
            <a:ext cx="1763598" cy="1763598"/>
          </a:xfrm>
          <a:prstGeom prst="rect">
            <a:avLst/>
          </a:prstGeom>
        </p:spPr>
      </p:pic>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5</a:t>
            </a:fld>
            <a:endParaRPr lang="en-US" dirty="0"/>
          </a:p>
        </p:txBody>
      </p:sp>
    </p:spTree>
    <p:extLst>
      <p:ext uri="{BB962C8B-B14F-4D97-AF65-F5344CB8AC3E}">
        <p14:creationId xmlns:p14="http://schemas.microsoft.com/office/powerpoint/2010/main" val="37168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061B-93AF-4A3E-9D95-D1F4A2B92571}"/>
              </a:ext>
            </a:extLst>
          </p:cNvPr>
          <p:cNvSpPr>
            <a:spLocks noGrp="1"/>
          </p:cNvSpPr>
          <p:nvPr>
            <p:ph type="title"/>
          </p:nvPr>
        </p:nvSpPr>
        <p:spPr/>
        <p:txBody>
          <a:bodyPr>
            <a:normAutofit fontScale="90000"/>
          </a:bodyPr>
          <a:lstStyle/>
          <a:p>
            <a:pPr algn="l"/>
            <a:r>
              <a:rPr lang="en-US" dirty="0"/>
              <a:t>EXPLORATION</a:t>
            </a:r>
          </a:p>
        </p:txBody>
      </p:sp>
      <p:sp>
        <p:nvSpPr>
          <p:cNvPr id="8" name="Oval 7">
            <a:extLst>
              <a:ext uri="{FF2B5EF4-FFF2-40B4-BE49-F238E27FC236}">
                <a16:creationId xmlns:a16="http://schemas.microsoft.com/office/drawing/2014/main" id="{D8050939-D8BA-4932-A12D-76E1C8DB041B}"/>
              </a:ext>
              <a:ext uri="{C183D7F6-B498-43B3-948B-1728B52AA6E4}">
                <adec:decorative xmlns:adec="http://schemas.microsoft.com/office/drawing/2017/decorative" val="1"/>
              </a:ext>
            </a:extLst>
          </p:cNvPr>
          <p:cNvSpPr/>
          <p:nvPr/>
        </p:nvSpPr>
        <p:spPr>
          <a:xfrm>
            <a:off x="6421224" y="1899332"/>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9" name="TextBox 8" descr="decorative element">
            <a:extLst>
              <a:ext uri="{FF2B5EF4-FFF2-40B4-BE49-F238E27FC236}">
                <a16:creationId xmlns:a16="http://schemas.microsoft.com/office/drawing/2014/main" id="{203CBBBF-0B81-4DFD-BF97-EB2A57EFB9A8}"/>
              </a:ext>
            </a:extLst>
          </p:cNvPr>
          <p:cNvSpPr txBox="1"/>
          <p:nvPr/>
        </p:nvSpPr>
        <p:spPr>
          <a:xfrm>
            <a:off x="6487708" y="1922631"/>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10" name="Oval 9">
            <a:extLst>
              <a:ext uri="{FF2B5EF4-FFF2-40B4-BE49-F238E27FC236}">
                <a16:creationId xmlns:a16="http://schemas.microsoft.com/office/drawing/2014/main" id="{9CA05C8E-8DB2-4A35-8654-BC76A6BEFD57}"/>
              </a:ext>
              <a:ext uri="{C183D7F6-B498-43B3-948B-1728B52AA6E4}">
                <adec:decorative xmlns:adec="http://schemas.microsoft.com/office/drawing/2017/decorative" val="1"/>
              </a:ext>
            </a:extLst>
          </p:cNvPr>
          <p:cNvSpPr/>
          <p:nvPr/>
        </p:nvSpPr>
        <p:spPr>
          <a:xfrm>
            <a:off x="6421224" y="305941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1" name="TextBox 10" descr="decorative element">
            <a:extLst>
              <a:ext uri="{FF2B5EF4-FFF2-40B4-BE49-F238E27FC236}">
                <a16:creationId xmlns:a16="http://schemas.microsoft.com/office/drawing/2014/main" id="{4EF9D577-2886-4CDA-B921-E2B2C3ACB335}"/>
              </a:ext>
            </a:extLst>
          </p:cNvPr>
          <p:cNvSpPr txBox="1"/>
          <p:nvPr/>
        </p:nvSpPr>
        <p:spPr>
          <a:xfrm>
            <a:off x="6497966" y="3082717"/>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2</a:t>
            </a:r>
          </a:p>
        </p:txBody>
      </p:sp>
      <p:sp>
        <p:nvSpPr>
          <p:cNvPr id="12" name="Oval 11">
            <a:extLst>
              <a:ext uri="{FF2B5EF4-FFF2-40B4-BE49-F238E27FC236}">
                <a16:creationId xmlns:a16="http://schemas.microsoft.com/office/drawing/2014/main" id="{F7479838-5C1C-498A-A57F-23C902B640D6}"/>
              </a:ext>
              <a:ext uri="{C183D7F6-B498-43B3-948B-1728B52AA6E4}">
                <adec:decorative xmlns:adec="http://schemas.microsoft.com/office/drawing/2017/decorative" val="1"/>
              </a:ext>
            </a:extLst>
          </p:cNvPr>
          <p:cNvSpPr/>
          <p:nvPr/>
        </p:nvSpPr>
        <p:spPr>
          <a:xfrm>
            <a:off x="6421224" y="4224852"/>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3" name="TextBox 12" descr="decorative element">
            <a:extLst>
              <a:ext uri="{FF2B5EF4-FFF2-40B4-BE49-F238E27FC236}">
                <a16:creationId xmlns:a16="http://schemas.microsoft.com/office/drawing/2014/main" id="{4F0FB908-D139-41C0-A768-4CC591531971}"/>
              </a:ext>
            </a:extLst>
          </p:cNvPr>
          <p:cNvSpPr txBox="1"/>
          <p:nvPr/>
        </p:nvSpPr>
        <p:spPr>
          <a:xfrm>
            <a:off x="6497966" y="4256943"/>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3</a:t>
            </a:r>
          </a:p>
        </p:txBody>
      </p:sp>
      <p:sp>
        <p:nvSpPr>
          <p:cNvPr id="14" name="Oval 13">
            <a:extLst>
              <a:ext uri="{FF2B5EF4-FFF2-40B4-BE49-F238E27FC236}">
                <a16:creationId xmlns:a16="http://schemas.microsoft.com/office/drawing/2014/main" id="{6B6CE282-77A8-4C84-93B8-1246EED129F5}"/>
              </a:ext>
              <a:ext uri="{C183D7F6-B498-43B3-948B-1728B52AA6E4}">
                <adec:decorative xmlns:adec="http://schemas.microsoft.com/office/drawing/2017/decorative" val="1"/>
              </a:ext>
            </a:extLst>
          </p:cNvPr>
          <p:cNvSpPr/>
          <p:nvPr/>
        </p:nvSpPr>
        <p:spPr>
          <a:xfrm>
            <a:off x="6421224" y="5395765"/>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5" name="TextBox 14" descr="decorative element">
            <a:extLst>
              <a:ext uri="{FF2B5EF4-FFF2-40B4-BE49-F238E27FC236}">
                <a16:creationId xmlns:a16="http://schemas.microsoft.com/office/drawing/2014/main" id="{C2B65381-12B7-4DB7-B5B0-5CF6293348B5}"/>
              </a:ext>
            </a:extLst>
          </p:cNvPr>
          <p:cNvSpPr txBox="1"/>
          <p:nvPr/>
        </p:nvSpPr>
        <p:spPr>
          <a:xfrm>
            <a:off x="6489174" y="5419064"/>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4</a:t>
            </a:r>
          </a:p>
        </p:txBody>
      </p:sp>
      <p:sp>
        <p:nvSpPr>
          <p:cNvPr id="7" name="Rectangle: Rounded Corners 6">
            <a:extLst>
              <a:ext uri="{FF2B5EF4-FFF2-40B4-BE49-F238E27FC236}">
                <a16:creationId xmlns:a16="http://schemas.microsoft.com/office/drawing/2014/main" id="{5B74A029-8AD0-4A10-B977-541CE5DD06F8}"/>
              </a:ext>
              <a:ext uri="{C183D7F6-B498-43B3-948B-1728B52AA6E4}">
                <adec:decorative xmlns:adec="http://schemas.microsoft.com/office/drawing/2017/decorative" val="1"/>
              </a:ext>
            </a:extLst>
          </p:cNvPr>
          <p:cNvSpPr/>
          <p:nvPr/>
        </p:nvSpPr>
        <p:spPr>
          <a:xfrm>
            <a:off x="4829175" y="1512047"/>
            <a:ext cx="6934199" cy="4914206"/>
          </a:xfrm>
          <a:prstGeom prst="roundRect">
            <a:avLst>
              <a:gd name="adj" fmla="val 0"/>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C957AAF-C78F-46C2-9727-8076925CD7F4}"/>
              </a:ext>
            </a:extLst>
          </p:cNvPr>
          <p:cNvSpPr>
            <a:spLocks noGrp="1"/>
          </p:cNvSpPr>
          <p:nvPr>
            <p:ph idx="1"/>
          </p:nvPr>
        </p:nvSpPr>
        <p:spPr>
          <a:xfrm>
            <a:off x="7088800" y="1468315"/>
            <a:ext cx="4831664" cy="4802505"/>
          </a:xfrm>
        </p:spPr>
        <p:txBody>
          <a:bodyPr>
            <a:noAutofit/>
          </a:bodyPr>
          <a:lstStyle/>
          <a:p>
            <a:pPr marL="0" lvl="0" indent="0">
              <a:lnSpc>
                <a:spcPct val="100000"/>
              </a:lnSpc>
              <a:spcAft>
                <a:spcPts val="1200"/>
              </a:spcAft>
              <a:buNone/>
            </a:pPr>
            <a:r>
              <a:rPr lang="en-US" sz="3000" dirty="0">
                <a:solidFill>
                  <a:prstClr val="black">
                    <a:lumMod val="85000"/>
                    <a:lumOff val="15000"/>
                  </a:prstClr>
                </a:solidFill>
                <a:cs typeface="Segoe UI" panose="020B0502040204020203" pitchFamily="34" charset="0"/>
              </a:rPr>
              <a:t>Important phrases/words in historical documents</a:t>
            </a:r>
          </a:p>
          <a:p>
            <a:pPr marL="0" lvl="0" indent="0">
              <a:lnSpc>
                <a:spcPct val="100000"/>
              </a:lnSpc>
              <a:spcAft>
                <a:spcPts val="1200"/>
              </a:spcAft>
              <a:buNone/>
            </a:pPr>
            <a:r>
              <a:rPr lang="en-US" sz="3000" dirty="0">
                <a:solidFill>
                  <a:prstClr val="black">
                    <a:lumMod val="85000"/>
                    <a:lumOff val="15000"/>
                  </a:prstClr>
                </a:solidFill>
                <a:cs typeface="Segoe UI" panose="020B0502040204020203" pitchFamily="34" charset="0"/>
              </a:rPr>
              <a:t>List of names with suspicious characteristics</a:t>
            </a:r>
          </a:p>
          <a:p>
            <a:pPr marL="0" lvl="0" indent="0">
              <a:lnSpc>
                <a:spcPct val="100000"/>
              </a:lnSpc>
              <a:spcAft>
                <a:spcPts val="1200"/>
              </a:spcAft>
              <a:buNone/>
            </a:pPr>
            <a:r>
              <a:rPr lang="en-US" sz="3000" dirty="0">
                <a:solidFill>
                  <a:prstClr val="black">
                    <a:lumMod val="85000"/>
                    <a:lumOff val="15000"/>
                  </a:prstClr>
                </a:solidFill>
                <a:cs typeface="Segoe UI" panose="020B0502040204020203" pitchFamily="34" charset="0"/>
              </a:rPr>
              <a:t>Email headers sent from suspect list</a:t>
            </a:r>
          </a:p>
          <a:p>
            <a:pPr marL="0" lvl="0" indent="0">
              <a:lnSpc>
                <a:spcPct val="100000"/>
              </a:lnSpc>
              <a:spcAft>
                <a:spcPts val="1200"/>
              </a:spcAft>
              <a:buNone/>
            </a:pPr>
            <a:r>
              <a:rPr lang="en-US" sz="3000" dirty="0">
                <a:solidFill>
                  <a:prstClr val="black">
                    <a:lumMod val="85000"/>
                    <a:lumOff val="15000"/>
                  </a:prstClr>
                </a:solidFill>
                <a:cs typeface="Segoe UI" panose="020B0502040204020203" pitchFamily="34" charset="0"/>
              </a:rPr>
              <a:t>Resume key words of suspects</a:t>
            </a:r>
          </a:p>
        </p:txBody>
      </p:sp>
      <p:sp>
        <p:nvSpPr>
          <p:cNvPr id="5" name="Slide Number Placeholder 4">
            <a:extLst>
              <a:ext uri="{FF2B5EF4-FFF2-40B4-BE49-F238E27FC236}">
                <a16:creationId xmlns:a16="http://schemas.microsoft.com/office/drawing/2014/main" id="{82372FC0-087E-4C53-82C7-1D7555E688EE}"/>
              </a:ext>
            </a:extLst>
          </p:cNvPr>
          <p:cNvSpPr>
            <a:spLocks noGrp="1"/>
          </p:cNvSpPr>
          <p:nvPr>
            <p:ph type="sldNum" sz="quarter" idx="12"/>
          </p:nvPr>
        </p:nvSpPr>
        <p:spPr/>
        <p:txBody>
          <a:bodyPr/>
          <a:lstStyle/>
          <a:p>
            <a:fld id="{7AAC19ED-7CFA-4AF2-BE7E-6017F4B12C94}" type="slidenum">
              <a:rPr lang="en-US" smtClean="0"/>
              <a:t>6</a:t>
            </a:fld>
            <a:endParaRPr lang="en-US" dirty="0"/>
          </a:p>
        </p:txBody>
      </p:sp>
      <p:pic>
        <p:nvPicPr>
          <p:cNvPr id="18" name="Picture 17">
            <a:extLst>
              <a:ext uri="{FF2B5EF4-FFF2-40B4-BE49-F238E27FC236}">
                <a16:creationId xmlns:a16="http://schemas.microsoft.com/office/drawing/2014/main" id="{CD395308-7EE4-29DC-EEAC-F0C9735EA683}"/>
              </a:ext>
            </a:extLst>
          </p:cNvPr>
          <p:cNvPicPr>
            <a:picLocks noChangeAspect="1"/>
          </p:cNvPicPr>
          <p:nvPr/>
        </p:nvPicPr>
        <p:blipFill>
          <a:blip r:embed="rId2"/>
          <a:stretch>
            <a:fillRect/>
          </a:stretch>
        </p:blipFill>
        <p:spPr>
          <a:xfrm>
            <a:off x="85724" y="344285"/>
            <a:ext cx="5929313" cy="3000299"/>
          </a:xfrm>
          <a:prstGeom prst="rect">
            <a:avLst/>
          </a:prstGeom>
        </p:spPr>
      </p:pic>
      <p:pic>
        <p:nvPicPr>
          <p:cNvPr id="22" name="Picture 21">
            <a:extLst>
              <a:ext uri="{FF2B5EF4-FFF2-40B4-BE49-F238E27FC236}">
                <a16:creationId xmlns:a16="http://schemas.microsoft.com/office/drawing/2014/main" id="{895655E0-393F-169E-0BD6-30174FF9E04C}"/>
              </a:ext>
            </a:extLst>
          </p:cNvPr>
          <p:cNvPicPr>
            <a:picLocks noChangeAspect="1"/>
          </p:cNvPicPr>
          <p:nvPr/>
        </p:nvPicPr>
        <p:blipFill>
          <a:blip r:embed="rId3"/>
          <a:stretch>
            <a:fillRect/>
          </a:stretch>
        </p:blipFill>
        <p:spPr>
          <a:xfrm>
            <a:off x="85728" y="3572902"/>
            <a:ext cx="5924697" cy="3000300"/>
          </a:xfrm>
          <a:prstGeom prst="rect">
            <a:avLst/>
          </a:prstGeom>
        </p:spPr>
      </p:pic>
    </p:spTree>
    <p:extLst>
      <p:ext uri="{BB962C8B-B14F-4D97-AF65-F5344CB8AC3E}">
        <p14:creationId xmlns:p14="http://schemas.microsoft.com/office/powerpoint/2010/main" val="74112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t>DATA ANALYSIS</a:t>
            </a:r>
          </a:p>
        </p:txBody>
      </p:sp>
      <p:sp>
        <p:nvSpPr>
          <p:cNvPr id="10" name="Oval 9">
            <a:extLst>
              <a:ext uri="{FF2B5EF4-FFF2-40B4-BE49-F238E27FC236}">
                <a16:creationId xmlns:a16="http://schemas.microsoft.com/office/drawing/2014/main" id="{2835AEFA-F289-46D0-BBE8-3BB779BF0569}"/>
              </a:ext>
              <a:ext uri="{C183D7F6-B498-43B3-948B-1728B52AA6E4}">
                <adec:decorative xmlns:adec="http://schemas.microsoft.com/office/drawing/2017/decorative" val="1"/>
              </a:ext>
            </a:extLst>
          </p:cNvPr>
          <p:cNvSpPr>
            <a:spLocks noChangeAspect="1"/>
          </p:cNvSpPr>
          <p:nvPr/>
        </p:nvSpPr>
        <p:spPr>
          <a:xfrm>
            <a:off x="2099452" y="1891541"/>
            <a:ext cx="683280" cy="68328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344D6B3-A5C3-45B7-BC39-889CA7ED1D34}"/>
              </a:ext>
            </a:extLst>
          </p:cNvPr>
          <p:cNvSpPr txBox="1"/>
          <p:nvPr/>
        </p:nvSpPr>
        <p:spPr>
          <a:xfrm>
            <a:off x="2234176" y="1912856"/>
            <a:ext cx="333375" cy="584775"/>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3200" dirty="0">
                <a:solidFill>
                  <a:schemeClr val="bg1"/>
                </a:solidFill>
              </a:rPr>
              <a:t>1</a:t>
            </a:r>
          </a:p>
        </p:txBody>
      </p:sp>
      <p:sp>
        <p:nvSpPr>
          <p:cNvPr id="5" name="Content Placeholder 4">
            <a:extLst>
              <a:ext uri="{FF2B5EF4-FFF2-40B4-BE49-F238E27FC236}">
                <a16:creationId xmlns:a16="http://schemas.microsoft.com/office/drawing/2014/main" id="{4F9F8A20-BC4A-4DA3-8C8F-EC5F43545093}"/>
              </a:ext>
            </a:extLst>
          </p:cNvPr>
          <p:cNvSpPr>
            <a:spLocks noGrp="1"/>
          </p:cNvSpPr>
          <p:nvPr>
            <p:ph sz="quarter" idx="13"/>
          </p:nvPr>
        </p:nvSpPr>
        <p:spPr/>
        <p:txBody>
          <a:bodyPr>
            <a:normAutofit/>
          </a:bodyPr>
          <a:lstStyle/>
          <a:p>
            <a:pPr marL="0" lvl="0" indent="0" algn="ctr">
              <a:buNone/>
            </a:pPr>
            <a:r>
              <a:rPr lang="en-US" sz="3000" dirty="0"/>
              <a:t>Key Phrases = Structure</a:t>
            </a:r>
          </a:p>
          <a:p>
            <a:pPr marL="0" indent="0" algn="ctr">
              <a:buNone/>
            </a:pPr>
            <a:endParaRPr lang="en-US" sz="3000" dirty="0"/>
          </a:p>
        </p:txBody>
      </p:sp>
      <p:sp>
        <p:nvSpPr>
          <p:cNvPr id="11" name="Oval 10">
            <a:extLst>
              <a:ext uri="{FF2B5EF4-FFF2-40B4-BE49-F238E27FC236}">
                <a16:creationId xmlns:a16="http://schemas.microsoft.com/office/drawing/2014/main" id="{700C167E-2525-4786-B676-2BB45CCD99BA}"/>
              </a:ext>
              <a:ext uri="{C183D7F6-B498-43B3-948B-1728B52AA6E4}">
                <adec:decorative xmlns:adec="http://schemas.microsoft.com/office/drawing/2017/decorative" val="1"/>
              </a:ext>
            </a:extLst>
          </p:cNvPr>
          <p:cNvSpPr>
            <a:spLocks noChangeAspect="1"/>
          </p:cNvSpPr>
          <p:nvPr/>
        </p:nvSpPr>
        <p:spPr>
          <a:xfrm>
            <a:off x="9385732" y="1891181"/>
            <a:ext cx="684000"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C656C5D-8989-43C6-972E-3DB66D9996AE}"/>
              </a:ext>
            </a:extLst>
          </p:cNvPr>
          <p:cNvSpPr txBox="1"/>
          <p:nvPr/>
        </p:nvSpPr>
        <p:spPr>
          <a:xfrm>
            <a:off x="9522945" y="1922834"/>
            <a:ext cx="333375" cy="584775"/>
          </a:xfrm>
          <a:prstGeom prst="rect">
            <a:avLst/>
          </a:prstGeom>
          <a:noFill/>
        </p:spPr>
        <p:txBody>
          <a:bodyPr wrap="square" rtlCol="0">
            <a:spAutoFit/>
          </a:bodyPr>
          <a:lstStyle/>
          <a:p>
            <a:r>
              <a:rPr lang="en-US" sz="3200" dirty="0">
                <a:solidFill>
                  <a:schemeClr val="bg1"/>
                </a:solidFill>
              </a:rPr>
              <a:t>3</a:t>
            </a:r>
          </a:p>
        </p:txBody>
      </p:sp>
      <p:sp>
        <p:nvSpPr>
          <p:cNvPr id="9" name="Content Placeholder 8">
            <a:extLst>
              <a:ext uri="{FF2B5EF4-FFF2-40B4-BE49-F238E27FC236}">
                <a16:creationId xmlns:a16="http://schemas.microsoft.com/office/drawing/2014/main" id="{B13D9163-4861-465C-A2A4-AEAABF83136D}"/>
              </a:ext>
            </a:extLst>
          </p:cNvPr>
          <p:cNvSpPr>
            <a:spLocks noGrp="1"/>
          </p:cNvSpPr>
          <p:nvPr>
            <p:ph sz="quarter" idx="15"/>
          </p:nvPr>
        </p:nvSpPr>
        <p:spPr/>
        <p:txBody>
          <a:bodyPr/>
          <a:lstStyle/>
          <a:p>
            <a:pPr marL="0" lvl="0" indent="0" algn="ctr" defTabSz="457200">
              <a:lnSpc>
                <a:spcPct val="100000"/>
              </a:lnSpc>
              <a:spcBef>
                <a:spcPts val="0"/>
              </a:spcBef>
              <a:buNone/>
            </a:pPr>
            <a:r>
              <a:rPr lang="en-US" sz="3200" dirty="0">
                <a:solidFill>
                  <a:prstClr val="black"/>
                </a:solidFill>
              </a:rPr>
              <a:t>Key Events by keywords = Timeline</a:t>
            </a:r>
          </a:p>
          <a:p>
            <a:endParaRPr lang="en-US" dirty="0"/>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7</a:t>
            </a:fld>
            <a:endParaRPr lang="en-US" dirty="0"/>
          </a:p>
        </p:txBody>
      </p:sp>
      <p:sp>
        <p:nvSpPr>
          <p:cNvPr id="6" name="Oval 5">
            <a:extLst>
              <a:ext uri="{FF2B5EF4-FFF2-40B4-BE49-F238E27FC236}">
                <a16:creationId xmlns:a16="http://schemas.microsoft.com/office/drawing/2014/main" id="{B7871D7A-EA86-9A15-84BC-ACFFF64F6E57}"/>
              </a:ext>
              <a:ext uri="{C183D7F6-B498-43B3-948B-1728B52AA6E4}">
                <adec:decorative xmlns:adec="http://schemas.microsoft.com/office/drawing/2017/decorative" val="1"/>
              </a:ext>
            </a:extLst>
          </p:cNvPr>
          <p:cNvSpPr>
            <a:spLocks noChangeAspect="1"/>
          </p:cNvSpPr>
          <p:nvPr/>
        </p:nvSpPr>
        <p:spPr>
          <a:xfrm>
            <a:off x="5762407" y="1859528"/>
            <a:ext cx="684000"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383B840-806F-4D4A-E794-4A9DE8CB1C68}"/>
              </a:ext>
            </a:extLst>
          </p:cNvPr>
          <p:cNvSpPr txBox="1"/>
          <p:nvPr/>
        </p:nvSpPr>
        <p:spPr>
          <a:xfrm>
            <a:off x="5899620" y="1891181"/>
            <a:ext cx="333375" cy="584775"/>
          </a:xfrm>
          <a:prstGeom prst="rect">
            <a:avLst/>
          </a:prstGeom>
          <a:noFill/>
        </p:spPr>
        <p:txBody>
          <a:bodyPr wrap="square" rtlCol="0">
            <a:spAutoFit/>
          </a:bodyPr>
          <a:lstStyle/>
          <a:p>
            <a:r>
              <a:rPr lang="en-US" sz="3200" dirty="0">
                <a:solidFill>
                  <a:schemeClr val="bg1"/>
                </a:solidFill>
              </a:rPr>
              <a:t>2</a:t>
            </a:r>
          </a:p>
        </p:txBody>
      </p:sp>
      <p:sp>
        <p:nvSpPr>
          <p:cNvPr id="15" name="Content Placeholder 8">
            <a:extLst>
              <a:ext uri="{FF2B5EF4-FFF2-40B4-BE49-F238E27FC236}">
                <a16:creationId xmlns:a16="http://schemas.microsoft.com/office/drawing/2014/main" id="{64912D47-2CF8-F986-63B6-CCCA998F3C55}"/>
              </a:ext>
            </a:extLst>
          </p:cNvPr>
          <p:cNvSpPr txBox="1">
            <a:spLocks/>
          </p:cNvSpPr>
          <p:nvPr/>
        </p:nvSpPr>
        <p:spPr>
          <a:xfrm>
            <a:off x="4458674" y="2843674"/>
            <a:ext cx="3348000" cy="2291676"/>
          </a:xfrm>
          <a:prstGeom prst="rect">
            <a:avLst/>
          </a:prstGeom>
        </p:spPr>
        <p:txBody>
          <a:bodyPr vert="horz" lIns="91440" tIns="45720" rIns="91440" bIns="45720" rtlCol="0" anchor="ctr" anchorCtr="0">
            <a:normAutofit fontScale="92500" lnSpcReduction="10000"/>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defTabSz="457200">
              <a:lnSpc>
                <a:spcPct val="100000"/>
              </a:lnSpc>
              <a:spcBef>
                <a:spcPts val="0"/>
              </a:spcBef>
              <a:buFont typeface="Arial" panose="020B0604020202020204" pitchFamily="34" charset="0"/>
              <a:buNone/>
            </a:pPr>
            <a:r>
              <a:rPr lang="en-US" sz="3200" dirty="0">
                <a:solidFill>
                  <a:prstClr val="black"/>
                </a:solidFill>
              </a:rPr>
              <a:t>Suspicious Characteristics based on phrases + Email interaction = List of suspects</a:t>
            </a:r>
          </a:p>
          <a:p>
            <a:endParaRPr lang="en-US" dirty="0"/>
          </a:p>
        </p:txBody>
      </p:sp>
    </p:spTree>
    <p:extLst>
      <p:ext uri="{BB962C8B-B14F-4D97-AF65-F5344CB8AC3E}">
        <p14:creationId xmlns:p14="http://schemas.microsoft.com/office/powerpoint/2010/main" val="202632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lstStyle/>
          <a:p>
            <a:r>
              <a:rPr lang="en-US" dirty="0"/>
              <a:t>POK STRUCTURE</a:t>
            </a:r>
          </a:p>
        </p:txBody>
      </p:sp>
      <p:sp>
        <p:nvSpPr>
          <p:cNvPr id="6" name="Oval 5">
            <a:extLst>
              <a:ext uri="{FF2B5EF4-FFF2-40B4-BE49-F238E27FC236}">
                <a16:creationId xmlns:a16="http://schemas.microsoft.com/office/drawing/2014/main" id="{EBE5B2B2-0684-4BD8-9A66-EEE670977AEB}"/>
              </a:ext>
              <a:ext uri="{C183D7F6-B498-43B3-948B-1728B52AA6E4}">
                <adec:decorative xmlns:adec="http://schemas.microsoft.com/office/drawing/2017/decorative" val="1"/>
              </a:ext>
            </a:extLst>
          </p:cNvPr>
          <p:cNvSpPr/>
          <p:nvPr/>
        </p:nvSpPr>
        <p:spPr>
          <a:xfrm>
            <a:off x="2182367" y="1825836"/>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D142DF4-4EE3-4660-9BDC-D1E1707D98BC}"/>
              </a:ext>
            </a:extLst>
          </p:cNvPr>
          <p:cNvSpPr txBox="1"/>
          <p:nvPr/>
        </p:nvSpPr>
        <p:spPr>
          <a:xfrm>
            <a:off x="2249679" y="1855939"/>
            <a:ext cx="333375" cy="400110"/>
          </a:xfrm>
          <a:prstGeom prst="rect">
            <a:avLst/>
          </a:prstGeom>
          <a:noFill/>
        </p:spPr>
        <p:txBody>
          <a:bodyPr wrap="square" rtlCol="0">
            <a:spAutoFit/>
          </a:bodyPr>
          <a:lstStyle/>
          <a:p>
            <a:r>
              <a:rPr lang="en-US" sz="2000" dirty="0">
                <a:solidFill>
                  <a:schemeClr val="bg1"/>
                </a:solidFill>
              </a:rPr>
              <a:t>1</a:t>
            </a:r>
          </a:p>
        </p:txBody>
      </p:sp>
      <p:sp>
        <p:nvSpPr>
          <p:cNvPr id="3" name="Content Placeholder 2">
            <a:extLst>
              <a:ext uri="{FF2B5EF4-FFF2-40B4-BE49-F238E27FC236}">
                <a16:creationId xmlns:a16="http://schemas.microsoft.com/office/drawing/2014/main" id="{07861C65-5310-42F3-BA62-63E7E01D96D2}"/>
              </a:ext>
            </a:extLst>
          </p:cNvPr>
          <p:cNvSpPr>
            <a:spLocks noGrp="1"/>
          </p:cNvSpPr>
          <p:nvPr>
            <p:ph sz="quarter" idx="13"/>
          </p:nvPr>
        </p:nvSpPr>
        <p:spPr/>
        <p:txBody>
          <a:bodyPr>
            <a:noAutofit/>
          </a:bodyPr>
          <a:lstStyle/>
          <a:p>
            <a:pPr marL="0" lvl="0" indent="0" algn="ctr">
              <a:buNone/>
            </a:pPr>
            <a:r>
              <a:rPr lang="en-US" sz="2400" dirty="0"/>
              <a:t>LEADERS: Henk Bodrogi, Elian Karel, and Silvia Marek</a:t>
            </a:r>
          </a:p>
          <a:p>
            <a:pPr marL="0" lvl="0" indent="0" algn="ctr">
              <a:buNone/>
            </a:pPr>
            <a:endParaRPr lang="en-US" sz="2400" dirty="0"/>
          </a:p>
          <a:p>
            <a:pPr marL="0" indent="0" algn="ctr">
              <a:buNone/>
            </a:pPr>
            <a:endParaRPr lang="en-US" sz="2400" dirty="0"/>
          </a:p>
        </p:txBody>
      </p:sp>
      <p:pic>
        <p:nvPicPr>
          <p:cNvPr id="22" name="Graphic 21" descr="door icon">
            <a:extLst>
              <a:ext uri="{FF2B5EF4-FFF2-40B4-BE49-F238E27FC236}">
                <a16:creationId xmlns:a16="http://schemas.microsoft.com/office/drawing/2014/main" id="{62B5039C-9F73-4097-A7C3-A89E805CE5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4318" y="4028954"/>
            <a:ext cx="1620000" cy="1620000"/>
          </a:xfrm>
          <a:prstGeom prst="rect">
            <a:avLst/>
          </a:prstGeom>
        </p:spPr>
      </p:pic>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8</a:t>
            </a:fld>
            <a:endParaRPr lang="en-US" dirty="0"/>
          </a:p>
        </p:txBody>
      </p:sp>
      <p:pic>
        <p:nvPicPr>
          <p:cNvPr id="18" name="Picture 17">
            <a:extLst>
              <a:ext uri="{FF2B5EF4-FFF2-40B4-BE49-F238E27FC236}">
                <a16:creationId xmlns:a16="http://schemas.microsoft.com/office/drawing/2014/main" id="{3C746B87-B75F-A028-2F4E-A45A703AE880}"/>
              </a:ext>
            </a:extLst>
          </p:cNvPr>
          <p:cNvPicPr>
            <a:picLocks noChangeAspect="1"/>
          </p:cNvPicPr>
          <p:nvPr/>
        </p:nvPicPr>
        <p:blipFill>
          <a:blip r:embed="rId4"/>
          <a:stretch>
            <a:fillRect/>
          </a:stretch>
        </p:blipFill>
        <p:spPr>
          <a:xfrm>
            <a:off x="6095999" y="2055994"/>
            <a:ext cx="4803706" cy="4369635"/>
          </a:xfrm>
          <a:prstGeom prst="rect">
            <a:avLst/>
          </a:prstGeom>
        </p:spPr>
      </p:pic>
    </p:spTree>
    <p:extLst>
      <p:ext uri="{BB962C8B-B14F-4D97-AF65-F5344CB8AC3E}">
        <p14:creationId xmlns:p14="http://schemas.microsoft.com/office/powerpoint/2010/main" val="24395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a:xfrm>
            <a:off x="762000" y="230727"/>
            <a:ext cx="10667998" cy="1002422"/>
          </a:xfrm>
        </p:spPr>
        <p:txBody>
          <a:bodyPr/>
          <a:lstStyle/>
          <a:p>
            <a:r>
              <a:rPr lang="en-US" dirty="0"/>
              <a:t>POK STRUCTURE</a:t>
            </a:r>
          </a:p>
        </p:txBody>
      </p:sp>
      <p:sp>
        <p:nvSpPr>
          <p:cNvPr id="6" name="Oval 5">
            <a:extLst>
              <a:ext uri="{FF2B5EF4-FFF2-40B4-BE49-F238E27FC236}">
                <a16:creationId xmlns:a16="http://schemas.microsoft.com/office/drawing/2014/main" id="{EBE5B2B2-0684-4BD8-9A66-EEE670977AEB}"/>
              </a:ext>
              <a:ext uri="{C183D7F6-B498-43B3-948B-1728B52AA6E4}">
                <adec:decorative xmlns:adec="http://schemas.microsoft.com/office/drawing/2017/decorative" val="1"/>
              </a:ext>
            </a:extLst>
          </p:cNvPr>
          <p:cNvSpPr/>
          <p:nvPr/>
        </p:nvSpPr>
        <p:spPr>
          <a:xfrm>
            <a:off x="1759108" y="1625809"/>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D142DF4-4EE3-4660-9BDC-D1E1707D98BC}"/>
              </a:ext>
            </a:extLst>
          </p:cNvPr>
          <p:cNvSpPr txBox="1"/>
          <p:nvPr/>
        </p:nvSpPr>
        <p:spPr>
          <a:xfrm>
            <a:off x="1826420" y="1655912"/>
            <a:ext cx="333375" cy="400110"/>
          </a:xfrm>
          <a:prstGeom prst="rect">
            <a:avLst/>
          </a:prstGeom>
          <a:noFill/>
        </p:spPr>
        <p:txBody>
          <a:bodyPr wrap="square" rtlCol="0">
            <a:spAutoFit/>
          </a:bodyPr>
          <a:lstStyle/>
          <a:p>
            <a:r>
              <a:rPr lang="en-US" sz="2000" dirty="0">
                <a:solidFill>
                  <a:schemeClr val="bg1"/>
                </a:solidFill>
              </a:rPr>
              <a:t>1</a:t>
            </a:r>
          </a:p>
        </p:txBody>
      </p:sp>
      <p:sp>
        <p:nvSpPr>
          <p:cNvPr id="3" name="Content Placeholder 2">
            <a:extLst>
              <a:ext uri="{FF2B5EF4-FFF2-40B4-BE49-F238E27FC236}">
                <a16:creationId xmlns:a16="http://schemas.microsoft.com/office/drawing/2014/main" id="{07861C65-5310-42F3-BA62-63E7E01D96D2}"/>
              </a:ext>
            </a:extLst>
          </p:cNvPr>
          <p:cNvSpPr>
            <a:spLocks noGrp="1"/>
          </p:cNvSpPr>
          <p:nvPr>
            <p:ph sz="quarter" idx="13"/>
          </p:nvPr>
        </p:nvSpPr>
        <p:spPr>
          <a:xfrm>
            <a:off x="162527" y="2111768"/>
            <a:ext cx="3738564" cy="4108796"/>
          </a:xfrm>
        </p:spPr>
        <p:txBody>
          <a:bodyPr>
            <a:noAutofit/>
          </a:bodyPr>
          <a:lstStyle/>
          <a:p>
            <a:pPr marL="0" lvl="0" indent="0" algn="ctr">
              <a:buNone/>
            </a:pPr>
            <a:r>
              <a:rPr lang="en-US" sz="2400" dirty="0"/>
              <a:t>Originally 7 Members</a:t>
            </a:r>
          </a:p>
          <a:p>
            <a:pPr marL="0" lvl="0" indent="0" algn="ctr">
              <a:buNone/>
            </a:pPr>
            <a:r>
              <a:rPr lang="en-US" sz="2400" dirty="0"/>
              <a:t>Wanting Stricter Environmental Laws</a:t>
            </a:r>
          </a:p>
          <a:p>
            <a:pPr marL="0" lvl="0" indent="0" algn="ctr">
              <a:buNone/>
            </a:pPr>
            <a:r>
              <a:rPr lang="en-US" sz="2400" dirty="0"/>
              <a:t>Headed by Henk Bodrogi</a:t>
            </a:r>
          </a:p>
          <a:p>
            <a:pPr marL="0" lvl="0" indent="0" algn="ctr">
              <a:buNone/>
            </a:pPr>
            <a:r>
              <a:rPr lang="en-US" sz="2400" dirty="0"/>
              <a:t>Gained popularity when Juliana Vann was killed due to toxicity pollution tied to GAStech dumping in the river</a:t>
            </a:r>
          </a:p>
          <a:p>
            <a:pPr marL="0" indent="0" algn="ctr">
              <a:buNone/>
            </a:pPr>
            <a:endParaRPr lang="en-US" sz="2400" dirty="0"/>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9</a:t>
            </a:fld>
            <a:endParaRPr lang="en-US" dirty="0"/>
          </a:p>
        </p:txBody>
      </p:sp>
      <p:sp>
        <p:nvSpPr>
          <p:cNvPr id="4" name="Oval 3">
            <a:extLst>
              <a:ext uri="{FF2B5EF4-FFF2-40B4-BE49-F238E27FC236}">
                <a16:creationId xmlns:a16="http://schemas.microsoft.com/office/drawing/2014/main" id="{CC6A83F5-A6DC-C04C-FDCA-D7E2A1095D73}"/>
              </a:ext>
              <a:ext uri="{C183D7F6-B498-43B3-948B-1728B52AA6E4}">
                <adec:decorative xmlns:adec="http://schemas.microsoft.com/office/drawing/2017/decorative" val="1"/>
              </a:ext>
            </a:extLst>
          </p:cNvPr>
          <p:cNvSpPr/>
          <p:nvPr/>
        </p:nvSpPr>
        <p:spPr>
          <a:xfrm>
            <a:off x="5864080" y="1629651"/>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51427A6-1D6C-96D9-AFD1-08AB918E2B05}"/>
              </a:ext>
            </a:extLst>
          </p:cNvPr>
          <p:cNvSpPr txBox="1"/>
          <p:nvPr/>
        </p:nvSpPr>
        <p:spPr>
          <a:xfrm>
            <a:off x="5931392" y="1659754"/>
            <a:ext cx="333375" cy="400110"/>
          </a:xfrm>
          <a:prstGeom prst="rect">
            <a:avLst/>
          </a:prstGeom>
          <a:noFill/>
        </p:spPr>
        <p:txBody>
          <a:bodyPr wrap="square" rtlCol="0">
            <a:spAutoFit/>
          </a:bodyPr>
          <a:lstStyle/>
          <a:p>
            <a:r>
              <a:rPr lang="en-US" sz="2000" dirty="0">
                <a:solidFill>
                  <a:schemeClr val="bg1"/>
                </a:solidFill>
              </a:rPr>
              <a:t>2</a:t>
            </a:r>
          </a:p>
        </p:txBody>
      </p:sp>
      <p:sp>
        <p:nvSpPr>
          <p:cNvPr id="7" name="Content Placeholder 2">
            <a:extLst>
              <a:ext uri="{FF2B5EF4-FFF2-40B4-BE49-F238E27FC236}">
                <a16:creationId xmlns:a16="http://schemas.microsoft.com/office/drawing/2014/main" id="{9FB8AE44-03BE-CF52-B2CD-4ED1CFDC63E1}"/>
              </a:ext>
            </a:extLst>
          </p:cNvPr>
          <p:cNvSpPr txBox="1">
            <a:spLocks/>
          </p:cNvSpPr>
          <p:nvPr/>
        </p:nvSpPr>
        <p:spPr>
          <a:xfrm>
            <a:off x="4267499" y="2115610"/>
            <a:ext cx="3738564" cy="4108796"/>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When the health minister died, Bodrogi stepped down and chose Elian Karel to take his place.</a:t>
            </a:r>
          </a:p>
          <a:p>
            <a:pPr marL="0" indent="0" algn="ctr">
              <a:buFont typeface="Arial" panose="020B0604020202020204" pitchFamily="34" charset="0"/>
              <a:buNone/>
            </a:pPr>
            <a:r>
              <a:rPr lang="en-US" sz="2400" dirty="0"/>
              <a:t>POK started recruiting</a:t>
            </a:r>
          </a:p>
          <a:p>
            <a:pPr marL="0" indent="0" algn="ctr">
              <a:buFont typeface="Arial" panose="020B0604020202020204" pitchFamily="34" charset="0"/>
              <a:buNone/>
            </a:pPr>
            <a:r>
              <a:rPr lang="en-US" sz="2400" dirty="0"/>
              <a:t>Still peaceful but getting involved with more activism and protests</a:t>
            </a:r>
          </a:p>
          <a:p>
            <a:pPr marL="0" indent="0" algn="ctr">
              <a:buFont typeface="Arial" panose="020B0604020202020204" pitchFamily="34" charset="0"/>
              <a:buNone/>
            </a:pPr>
            <a:endParaRPr lang="en-US" sz="2400" dirty="0"/>
          </a:p>
        </p:txBody>
      </p:sp>
      <p:sp>
        <p:nvSpPr>
          <p:cNvPr id="8" name="Oval 7">
            <a:extLst>
              <a:ext uri="{FF2B5EF4-FFF2-40B4-BE49-F238E27FC236}">
                <a16:creationId xmlns:a16="http://schemas.microsoft.com/office/drawing/2014/main" id="{E124EA3B-60A5-63E5-D971-CFF5D32328D1}"/>
              </a:ext>
              <a:ext uri="{C183D7F6-B498-43B3-948B-1728B52AA6E4}">
                <adec:decorative xmlns:adec="http://schemas.microsoft.com/office/drawing/2017/decorative" val="1"/>
              </a:ext>
            </a:extLst>
          </p:cNvPr>
          <p:cNvSpPr/>
          <p:nvPr/>
        </p:nvSpPr>
        <p:spPr>
          <a:xfrm>
            <a:off x="9730892" y="1625809"/>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BA2312CD-EB13-2BB3-2EF1-A1E2572A2A5C}"/>
              </a:ext>
            </a:extLst>
          </p:cNvPr>
          <p:cNvSpPr txBox="1"/>
          <p:nvPr/>
        </p:nvSpPr>
        <p:spPr>
          <a:xfrm>
            <a:off x="9798204" y="1655912"/>
            <a:ext cx="333375" cy="400110"/>
          </a:xfrm>
          <a:prstGeom prst="rect">
            <a:avLst/>
          </a:prstGeom>
          <a:noFill/>
        </p:spPr>
        <p:txBody>
          <a:bodyPr wrap="square" rtlCol="0">
            <a:spAutoFit/>
          </a:bodyPr>
          <a:lstStyle/>
          <a:p>
            <a:r>
              <a:rPr lang="en-US" sz="2000" dirty="0">
                <a:solidFill>
                  <a:schemeClr val="bg1"/>
                </a:solidFill>
              </a:rPr>
              <a:t>3</a:t>
            </a:r>
          </a:p>
        </p:txBody>
      </p:sp>
      <p:sp>
        <p:nvSpPr>
          <p:cNvPr id="11" name="Content Placeholder 2">
            <a:extLst>
              <a:ext uri="{FF2B5EF4-FFF2-40B4-BE49-F238E27FC236}">
                <a16:creationId xmlns:a16="http://schemas.microsoft.com/office/drawing/2014/main" id="{6F48E22C-4061-6A04-6FF0-162139950B11}"/>
              </a:ext>
            </a:extLst>
          </p:cNvPr>
          <p:cNvSpPr txBox="1">
            <a:spLocks/>
          </p:cNvSpPr>
          <p:nvPr/>
        </p:nvSpPr>
        <p:spPr>
          <a:xfrm>
            <a:off x="8134311" y="2111768"/>
            <a:ext cx="3738564" cy="4108796"/>
          </a:xfrm>
          <a:prstGeom prst="rect">
            <a:avLst/>
          </a:prstGeom>
        </p:spPr>
        <p:txBody>
          <a:bodyPr vert="horz" lIns="91440" tIns="45720" rIns="91440" bIns="45720" rtlCol="0">
            <a:no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Font typeface="Arial" panose="020B0604020202020204" pitchFamily="34" charset="0"/>
              <a:buNone/>
            </a:pPr>
            <a:r>
              <a:rPr lang="en-US" sz="2400" dirty="0"/>
              <a:t>Elian Karel dies, and Silvia Marek takes over.</a:t>
            </a:r>
          </a:p>
          <a:p>
            <a:pPr marL="0" indent="0" algn="ctr">
              <a:buFont typeface="Arial" panose="020B0604020202020204" pitchFamily="34" charset="0"/>
              <a:buNone/>
            </a:pPr>
            <a:r>
              <a:rPr lang="en-US" sz="2400" dirty="0"/>
              <a:t>The organization becomes more militant and criminal.</a:t>
            </a:r>
          </a:p>
          <a:p>
            <a:pPr marL="0" indent="0" algn="ctr">
              <a:buFont typeface="Arial" panose="020B0604020202020204" pitchFamily="34" charset="0"/>
              <a:buNone/>
            </a:pPr>
            <a:r>
              <a:rPr lang="en-US" sz="2400" dirty="0"/>
              <a:t>New members radicalized and become less peaceful. The public takes note.</a:t>
            </a:r>
          </a:p>
        </p:txBody>
      </p:sp>
    </p:spTree>
    <p:extLst>
      <p:ext uri="{BB962C8B-B14F-4D97-AF65-F5344CB8AC3E}">
        <p14:creationId xmlns:p14="http://schemas.microsoft.com/office/powerpoint/2010/main" val="558844742"/>
      </p:ext>
    </p:extLst>
  </p:cSld>
  <p:clrMapOvr>
    <a:masterClrMapping/>
  </p:clrMapOvr>
</p:sld>
</file>

<file path=ppt/theme/theme1.xml><?xml version="1.0" encoding="utf-8"?>
<a:theme xmlns:a="http://schemas.openxmlformats.org/drawingml/2006/main" name="Headlines">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win32_fixed.potx" id="{826F8C1F-4FB5-4CE6-B7A0-9EBD6074CC2F}" vid="{BB5D3E28-8CAE-479F-BD65-24FBDA1E6F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Safety procedures</Template>
  <TotalTime>532</TotalTime>
  <Words>873</Words>
  <Application>Microsoft Office PowerPoint</Application>
  <PresentationFormat>Widescreen</PresentationFormat>
  <Paragraphs>159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Franklin Gothic Demi</vt:lpstr>
      <vt:lpstr>Franklin Gothic Medium</vt:lpstr>
      <vt:lpstr>Headlines</vt:lpstr>
      <vt:lpstr>CSI: Denver</vt:lpstr>
      <vt:lpstr>RESEARCH GOALS</vt:lpstr>
      <vt:lpstr>PROVIDED DOCUMENTS</vt:lpstr>
      <vt:lpstr>DATA WRANGLING</vt:lpstr>
      <vt:lpstr>TOOLS USED</vt:lpstr>
      <vt:lpstr>EXPLORATION</vt:lpstr>
      <vt:lpstr>DATA ANALYSIS</vt:lpstr>
      <vt:lpstr>POK STRUCTURE</vt:lpstr>
      <vt:lpstr>POK STRUCTURE</vt:lpstr>
      <vt:lpstr>POTENTIAL CONNECTIONS</vt:lpstr>
      <vt:lpstr>POTENTIAL CONNECTIONS</vt:lpstr>
      <vt:lpstr>PowerPoint Presentation</vt:lpstr>
      <vt:lpstr>EMAIL CONNECTIONS</vt:lpstr>
      <vt:lpstr>Suspicious Emails</vt:lpstr>
      <vt:lpstr>TIMELINE – 20th</vt:lpstr>
      <vt:lpstr>TIMELINE – 21st</vt:lpstr>
      <vt:lpstr>POSSIBLE EXPLANATIONS</vt:lpstr>
      <vt:lpstr>POSSIBLE EXPLANATIONS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Denver</dc:title>
  <dc:creator>Courtnay McClure</dc:creator>
  <cp:lastModifiedBy>Courtnay McClure</cp:lastModifiedBy>
  <cp:revision>2</cp:revision>
  <dcterms:created xsi:type="dcterms:W3CDTF">2022-08-17T22:41:26Z</dcterms:created>
  <dcterms:modified xsi:type="dcterms:W3CDTF">2022-08-18T07:33:38Z</dcterms:modified>
</cp:coreProperties>
</file>