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0" r:id="rId7"/>
    <p:sldId id="261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21AE-DDD8-904F-8526-EB0E919A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1E4B9-CE8F-5942-A77E-1AE89638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B6D5-23A7-2041-8DBB-52DB564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4FE6-04CE-8E47-B04D-B0E418A6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AED8-3AA5-8045-AA99-925EDF0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3612-DCF3-0246-BFFB-28DD6CC5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72030-05B6-2847-973E-45BF24CA1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4F05-8716-A143-9830-254D4CE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77A2-AB3E-A742-A3AA-00337952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C765-95FE-ED42-9DFF-1567788C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7DB71-08B9-8C46-9691-678569CEA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5780-7E6E-7743-84D4-A7AB7A1F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B721-95C7-1D4D-A45C-96B7DCE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38D0-5319-7848-AC33-7FC3498C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0F27-AE82-4746-8438-3BAEA38A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C0-9A4B-0B47-92BE-FB8C18D8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AA2C-1C31-964B-A9FD-8CB309AA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2C99-2599-D848-A1CA-2AEA50E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6357-7CCF-B54D-8658-75EAB6E8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DE2B-09A9-974C-9C43-696A5695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B8C-1230-6344-A21A-ABA0E22A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5248-2640-C847-9ED5-BE210C7C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874A-B4F9-FF47-A6B7-97B2CE0D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A5A3-C1EA-6845-8480-01B69A0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0D82-141B-284E-AA5A-ECEAA6F8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1EE9-2CC0-9141-BF64-86493CE7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7204-A41C-6444-BE9F-AABA12008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4D857-8AAD-1447-90BF-FDA22438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A17B-B254-AB41-BBE4-3FFD9D67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B052F-09CB-9444-91AA-8FC42502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2E094-ED28-1E45-A617-C25AA870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702C-8D52-904D-8CBA-553A4BE9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411D-C2B8-CD46-9DBF-C03D8DDC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84FCB-7024-5147-B545-05787A48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54E89-4440-764B-A305-44AD02C0B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86C8D-B47E-6441-A13A-462FED325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34EF2-FD8F-9E43-9F4A-AE2FF36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6860-3A7C-844B-9865-72B6C118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A8274-66FC-934A-B71E-28AA986F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AAC6-B036-7344-83B6-7D915F55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C6D52-D378-2849-8B27-430A6CBE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2D888-8536-CB46-8BD0-A4C4A8CD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573E6-6889-9547-ACF3-CAD5B8AB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99AB5-55E8-484B-BFB0-2C5E5B7F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A1E2A-D370-AA4A-8EDB-EF31173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3672-20F2-AC46-AFD6-19C94932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E92-3D4D-AE44-AE55-060148D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5252-1AA4-1A46-A726-9D133CE9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404A-0E80-D741-9CA1-D96D5C43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1789-42C6-CD4C-8B6B-E3903A5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089A-21C9-874E-A7F4-A6500861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7F2C9-76F0-2A46-B603-E702EBB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5D8-B7B8-634E-880B-DA030B90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2C16D-0722-1F4A-B1FA-A383B287B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0AB3-0C72-4D45-8170-200970F9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F34B-245F-2E41-95B8-814EB56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F78D-54FE-6C4F-9395-1FCBF2B0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E5CC-2619-3947-AA09-5253658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022F-EB37-B549-A65C-91EF5C1A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987F-CC32-E846-9408-DDFA8472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ADDE-B87D-AC48-86D8-D176F22C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0F80-14BD-CA41-A8A6-68B6D313E8C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FF26-2882-5741-A8EF-06392B7BD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24F3-D8FD-6E42-8D0B-AD14BE97B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E45C-8429-8B4E-893D-86717F4E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5DE3-83F6-9941-BB7C-A626F4AA3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E194-F736-3044-A32A-F742F6AE9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F39B-62BC-E74F-9382-052B2AEF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Baldr module in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DFAF-47A4-6B4A-9CC4-F4AD6D27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creation of field, DM, detector, </a:t>
            </a:r>
            <a:r>
              <a:rPr lang="en-US" dirty="0" err="1"/>
              <a:t>phasemask</a:t>
            </a:r>
            <a:r>
              <a:rPr lang="en-US" dirty="0"/>
              <a:t> objects and a</a:t>
            </a:r>
          </a:p>
          <a:p>
            <a:r>
              <a:rPr lang="en-US" dirty="0"/>
              <a:t>Still working progress… </a:t>
            </a:r>
          </a:p>
        </p:txBody>
      </p:sp>
    </p:spTree>
    <p:extLst>
      <p:ext uri="{BB962C8B-B14F-4D97-AF65-F5344CB8AC3E}">
        <p14:creationId xmlns:p14="http://schemas.microsoft.com/office/powerpoint/2010/main" val="19539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E027-F6E6-564A-82DD-5A96E9C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stage AO (Naomi)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67F1-7EEF-0141-92A5-9FED4F3F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temporal errors dominate residuals (reasonable assumption)</a:t>
            </a:r>
          </a:p>
          <a:p>
            <a:r>
              <a:rPr lang="en-US" dirty="0"/>
              <a:t>Rolling Von-Karman phase screens (L0=24m) measure first N modes with latency and subtract from phase screen with PI controller </a:t>
            </a:r>
          </a:p>
          <a:p>
            <a:r>
              <a:rPr lang="en-US" dirty="0"/>
              <a:t>We consider 4 grid points:</a:t>
            </a:r>
          </a:p>
          <a:p>
            <a:pPr lvl="1"/>
            <a:r>
              <a:rPr lang="en-US" dirty="0"/>
              <a:t>Bright (14 modes, latency = 4.6ms)/faint (7 modes, latency = 24.0ms)</a:t>
            </a:r>
          </a:p>
          <a:p>
            <a:pPr lvl="1"/>
            <a:r>
              <a:rPr lang="en-US" dirty="0"/>
              <a:t>Median / poor atmospheric conditions </a:t>
            </a:r>
          </a:p>
          <a:p>
            <a:pPr lvl="2"/>
            <a:r>
              <a:rPr lang="en-US" dirty="0"/>
              <a:t>median: seeing=0.8” ~ r0=0.13m , tau0 = 3ms =&gt;</a:t>
            </a:r>
            <a:r>
              <a:rPr lang="en-US" dirty="0" err="1"/>
              <a:t>v_turb</a:t>
            </a:r>
            <a:r>
              <a:rPr lang="en-US" dirty="0"/>
              <a:t>=40m/s</a:t>
            </a:r>
          </a:p>
          <a:p>
            <a:pPr lvl="2"/>
            <a:r>
              <a:rPr lang="en-US" dirty="0"/>
              <a:t>Poor: seeing = 1.3” =&gt; r0=0.08m, tau0 = 1ms=&gt;</a:t>
            </a:r>
            <a:r>
              <a:rPr lang="en-US" dirty="0" err="1"/>
              <a:t>v_turb</a:t>
            </a:r>
            <a:r>
              <a:rPr lang="en-US" dirty="0"/>
              <a:t>=70m/s)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High temporal resolution to allow Baldr simulations to go to 2kHz. Wavelength binned phase screens saved in fits files. These are the input to Baldr simulation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E027-F6E6-564A-82DD-5A96E9C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stage AO (Naomi)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3757-9F53-DE4B-90DC-81B396B0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Woillez</a:t>
            </a:r>
            <a:r>
              <a:rPr lang="en-US" dirty="0"/>
              <a:t> (2019)				Simulation (Baldr input)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8BC77-C1DF-6646-8A31-3AB6E41D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539"/>
            <a:ext cx="4434743" cy="411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4CDFA-50A9-1641-8AC7-B4AC8B39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19" y="2641600"/>
            <a:ext cx="5844753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0A7B-1F69-4C49-B1E9-B6C6557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Baldr Controller </a:t>
            </a:r>
          </a:p>
        </p:txBody>
      </p:sp>
      <p:pic>
        <p:nvPicPr>
          <p:cNvPr id="4" name="IM-construction_gif.mov">
            <a:hlinkClick r:id="" action="ppaction://media"/>
            <a:extLst>
              <a:ext uri="{FF2B5EF4-FFF2-40B4-BE49-F238E27FC236}">
                <a16:creationId xmlns:a16="http://schemas.microsoft.com/office/drawing/2014/main" id="{03D87188-A227-2B49-ADDB-F99FC94AA0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2753974"/>
            <a:ext cx="580231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EA4D7-CF1C-114C-9C75-E3C97E408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20" y="3100843"/>
            <a:ext cx="5486400" cy="365760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72FB-84CB-B04C-88B8-D2C02537823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Simulate a thermal calibration source with T=1900K and near perfect phase front</a:t>
            </a:r>
          </a:p>
          <a:p>
            <a:r>
              <a:rPr lang="en-US" sz="2400" dirty="0"/>
              <a:t>Apply modes (KL) on DM to and measure control signals from the detector to construct IM. </a:t>
            </a:r>
            <a:r>
              <a:rPr lang="en-US" sz="2400" dirty="0" err="1"/>
              <a:t>Psuedo</a:t>
            </a:r>
            <a:r>
              <a:rPr lang="en-US" sz="2400" dirty="0"/>
              <a:t> inverse for CM</a:t>
            </a:r>
          </a:p>
          <a:p>
            <a:r>
              <a:rPr lang="en-US" sz="2400" dirty="0"/>
              <a:t>Basic SVD modal filtering of CM and then put in use with basic PI controller for closed loop simulations.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535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5E5A-6BC4-1C4C-BD5E-34423F0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7A84-537A-CA4F-945E-A66F8838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Tonight – show </a:t>
            </a:r>
            <a:r>
              <a:rPr lang="en-US" dirty="0" err="1"/>
              <a:t>calib</a:t>
            </a:r>
            <a:r>
              <a:rPr lang="en-US" dirty="0"/>
              <a:t> spectrum vs real spectrum</a:t>
            </a:r>
          </a:p>
          <a:p>
            <a:r>
              <a:rPr lang="en-US" dirty="0"/>
              <a:t>How phase mask design effects closed loop? Use different radii!.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2F0CE-14A7-364D-AF27-37423A09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9" y="3294791"/>
            <a:ext cx="5398359" cy="3709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172E1-7D25-BE42-8D6E-1562AD34B992}"/>
              </a:ext>
            </a:extLst>
          </p:cNvPr>
          <p:cNvSpPr txBox="1"/>
          <p:nvPr/>
        </p:nvSpPr>
        <p:spPr>
          <a:xfrm>
            <a:off x="4502845" y="2559689"/>
            <a:ext cx="572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 1.06 lambda/D diameter, </a:t>
            </a:r>
            <a:r>
              <a:rPr lang="en-US" dirty="0" err="1"/>
              <a:t>Hmag</a:t>
            </a:r>
            <a:r>
              <a:rPr lang="en-US" dirty="0"/>
              <a:t>=0</a:t>
            </a:r>
          </a:p>
          <a:p>
            <a:r>
              <a:rPr lang="en-US" dirty="0"/>
              <a:t>Right = ~2\lambda/D diameter, </a:t>
            </a:r>
            <a:r>
              <a:rPr lang="en-US" dirty="0" err="1"/>
              <a:t>Hmag</a:t>
            </a:r>
            <a:r>
              <a:rPr lang="en-US" dirty="0"/>
              <a:t>=0</a:t>
            </a:r>
          </a:p>
          <a:p>
            <a:r>
              <a:rPr lang="en-US" dirty="0"/>
              <a:t>Top right 1.06 lambda/D diameter, </a:t>
            </a:r>
            <a:r>
              <a:rPr lang="en-US" dirty="0" err="1"/>
              <a:t>Hmag</a:t>
            </a:r>
            <a:r>
              <a:rPr lang="en-US" dirty="0"/>
              <a:t>=3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1C696-0EE4-084A-968B-E1666CD6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0511"/>
            <a:ext cx="5195974" cy="354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04038-B268-9A4B-A774-60936B1A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875" y="-592285"/>
            <a:ext cx="4286250" cy="29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98E-E1F8-6544-9753-426007B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C498-379C-1B45-B469-A5E456B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731DA-FCA3-C54E-9169-EA24B298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4" y="597476"/>
            <a:ext cx="3254975" cy="2186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D63AF-5C0E-B943-9CDB-F778D853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237244"/>
            <a:ext cx="3810257" cy="261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DCD64-9A02-0C43-A01E-AB3D077A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31" y="3635881"/>
            <a:ext cx="24765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FA6B7-AB73-B343-8825-855E6E44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123" y="3635881"/>
            <a:ext cx="2476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4257-D966-C84D-8096-7E1B98D9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DAC7-5C85-6A4C-87FC-0BB6DE86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Aotools</a:t>
            </a:r>
            <a:r>
              <a:rPr lang="en-US" dirty="0"/>
              <a:t> to generate Von Karman phase screens </a:t>
            </a:r>
          </a:p>
          <a:p>
            <a:r>
              <a:rPr lang="en-US" dirty="0"/>
              <a:t>Sense and correct first N modes with Lags</a:t>
            </a:r>
          </a:p>
          <a:p>
            <a:r>
              <a:rPr lang="en-US" dirty="0"/>
              <a:t>E.g. of plots </a:t>
            </a:r>
          </a:p>
          <a:p>
            <a:r>
              <a:rPr lang="en-US" dirty="0"/>
              <a:t>Dictionary / </a:t>
            </a:r>
            <a:r>
              <a:rPr lang="en-US" dirty="0" err="1"/>
              <a:t>json</a:t>
            </a:r>
            <a:r>
              <a:rPr lang="en-US" dirty="0"/>
              <a:t> input files </a:t>
            </a:r>
          </a:p>
          <a:p>
            <a:r>
              <a:rPr lang="en-US" dirty="0"/>
              <a:t>Calibration source T.. Show spectrum</a:t>
            </a:r>
          </a:p>
          <a:p>
            <a:r>
              <a:rPr lang="en-US" dirty="0"/>
              <a:t>Use to create interaction matrix </a:t>
            </a:r>
          </a:p>
          <a:p>
            <a:r>
              <a:rPr lang="en-US" dirty="0"/>
              <a:t>Show video of closed loop. </a:t>
            </a:r>
          </a:p>
        </p:txBody>
      </p:sp>
    </p:spTree>
    <p:extLst>
      <p:ext uri="{BB962C8B-B14F-4D97-AF65-F5344CB8AC3E}">
        <p14:creationId xmlns:p14="http://schemas.microsoft.com/office/powerpoint/2010/main" val="71475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6E07-7C26-924A-B0D3-4A0ABD53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﻿Npix120_1.8m_AT_V50_r00.1_lag25.0_Nmodes7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434D-3515-5940-8503-A2A5CA77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Faint </a:t>
            </a:r>
            <a:r>
              <a:rPr lang="en-US" dirty="0" err="1"/>
              <a:t>naomi</a:t>
            </a:r>
            <a:r>
              <a:rPr lang="en-US" dirty="0"/>
              <a:t>  </a:t>
            </a:r>
            <a:r>
              <a:rPr lang="en-US" dirty="0" err="1"/>
              <a:t>Strehl</a:t>
            </a:r>
            <a:r>
              <a:rPr lang="en-US" dirty="0"/>
              <a:t> in H-band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EDA7A-8404-5A41-884F-03AA03C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27" y="2641600"/>
            <a:ext cx="550545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328</Words>
  <Application>Microsoft Macintosh PowerPoint</Application>
  <PresentationFormat>Widescreen</PresentationFormat>
  <Paragraphs>33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Baldr module in github </vt:lpstr>
      <vt:lpstr>first stage AO (Naomi) </vt:lpstr>
      <vt:lpstr>first stage AO (Naomi) </vt:lpstr>
      <vt:lpstr>Baldr Controller </vt:lpstr>
      <vt:lpstr>PowerPoint Presentation</vt:lpstr>
      <vt:lpstr>PowerPoint Presentation</vt:lpstr>
      <vt:lpstr>PowerPoint Presentation</vt:lpstr>
      <vt:lpstr>Npix120_1.8m_AT_V50_r00.1_lag25.0_Nmodes7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Courtney-Barrer</dc:creator>
  <cp:lastModifiedBy>Benjamin Courtney-Barrer</cp:lastModifiedBy>
  <cp:revision>19</cp:revision>
  <dcterms:created xsi:type="dcterms:W3CDTF">2023-12-01T13:22:42Z</dcterms:created>
  <dcterms:modified xsi:type="dcterms:W3CDTF">2023-12-04T01:18:53Z</dcterms:modified>
</cp:coreProperties>
</file>