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706"/>
  </p:normalViewPr>
  <p:slideViewPr>
    <p:cSldViewPr snapToGrid="0" snapToObjects="1">
      <p:cViewPr varScale="1">
        <p:scale>
          <a:sx n="174" d="100"/>
          <a:sy n="174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06BF-9E45-4041-B361-8F60B76CA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C6BF2-5486-D8D2-10BA-6AC9A71F2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D614-39A5-5F33-BF1D-49378A24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DA56-DE31-7EA5-29F7-A0A667D9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22F8-C81B-A347-0F85-92D2E7BA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B99E-C363-CCE7-38F9-365D195C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D44D1-55A8-E429-42CB-CFB4001C7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AB1B-CE6B-6141-C3B4-AFEB7F49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D0402-BF73-DF5C-2496-0C3F1480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5619-0CD1-032D-8C24-140C0CC3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58D44-6861-0049-8FF4-4C124CD43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6C77-F925-AAC2-C6CB-6CEFE66D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9A4A-5CBE-2032-88AE-5B98EC16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0B3D-F634-EADD-5A5E-B36FE606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C39D-4B49-65A4-724F-F46CD2B3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42FE-A657-9DA9-9353-D477BE19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E643-F42B-CEE4-CEF5-F7292E36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ABC9-F1F2-E655-124C-9399F0F3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5D8E-EC30-CAF2-56E7-9573C243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4872-86A9-26A6-43DB-24565074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CD00-A588-1D36-24AF-15083CD0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22EA2-069E-5B13-7C1F-4D0C0CDA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C668-7BB0-079E-CAB0-F2D9B597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65F8-8051-B276-75CB-864A554F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FA33-8F89-7528-3367-52697062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B8B4-6E87-1A2D-B5EB-535379EF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F443-A188-29E8-521F-C36F59EF7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3D16-20B6-24C2-3F41-61B1493E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A30A-1F0A-F533-8318-ECAB4840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BA721-D637-24E6-7746-C5A70EFC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9978-FFE1-E72C-878F-490926D5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82BE-B339-A4FD-38C3-C3CFF296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BDD82-8229-E721-78AA-D3E7D58EC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0F87D-B389-BAEF-C480-55E22FBCE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D9B85-1221-B9D7-A417-A611BB7F4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B3A1B-FFB7-CC03-BBE5-6C0DC2FB2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57C37-F381-45A4-A3C3-EF80B1E4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62A01-239B-CA61-E0E5-E8682617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784BD-39AC-70F1-5C7E-2F81A103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53C7-B67E-E663-CB25-A8359A52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6979F-9077-41E1-4B9A-0EC67BA1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5E7-DA72-C8B2-FE76-6EB3EE49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FD61-DF3B-12EF-8C18-10BE4432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3D8AF-C1A4-3882-1C13-A12163D0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626EE-1959-B048-0327-B224371C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5E5A-6760-BD98-A2A3-E018AC94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A0BA-742F-0619-819C-E006AD59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665F-03C4-FCA1-ADAA-08039C48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104B8-26A4-6CD1-082A-F0C5E114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41A58-D668-8CA5-F6C9-B90008DB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BB7F3-1E97-688A-F64B-55176424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C5FA9-6580-5051-7752-72A0E6FD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6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9D5E-0502-69B1-8E18-FFF5C51D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2B97D-9C55-A07F-878B-EE3AF8207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74D4-DB46-48D4-5135-62C717B9A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F283-54AD-0DF8-EF01-54CCFDA0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E21F5-81CD-327D-1035-C1E04A20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5AC86-F018-1BDD-A258-185A4398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C5DB2-8ACD-8463-FA78-B41E7803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B2498-BE1C-249B-CE38-E662554B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D687-F932-6DE8-1FD3-24A949F3B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D45-C641-D64B-A4ED-028870A32CF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7F43-2F2F-6E9B-D691-C3B5434CE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A304-0E4F-67FA-FB62-038558423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F5FC-C7DD-8942-B1E6-6542856F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4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F198-C9AB-D7FB-51AE-6F36A9BA2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6D8AD-B873-B69C-887E-5FBCE8199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56C46B-869C-E112-E52E-E05F81B69E07}"/>
              </a:ext>
            </a:extLst>
          </p:cNvPr>
          <p:cNvCxnSpPr>
            <a:cxnSpLocks/>
          </p:cNvCxnSpPr>
          <p:nvPr/>
        </p:nvCxnSpPr>
        <p:spPr>
          <a:xfrm flipV="1">
            <a:off x="3367668" y="2691994"/>
            <a:ext cx="3325740" cy="28018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32ECBE-C615-4062-7668-E96692B1E625}"/>
              </a:ext>
            </a:extLst>
          </p:cNvPr>
          <p:cNvSpPr txBox="1"/>
          <p:nvPr/>
        </p:nvSpPr>
        <p:spPr>
          <a:xfrm>
            <a:off x="2779775" y="53913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5C35-B87E-2032-1CEF-1DAC71CE4B43}"/>
              </a:ext>
            </a:extLst>
          </p:cNvPr>
          <p:cNvSpPr txBox="1"/>
          <p:nvPr/>
        </p:nvSpPr>
        <p:spPr>
          <a:xfrm>
            <a:off x="6569049" y="23226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20KHz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70D01D3-A934-76A0-5196-9F8524A8A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" t="23481" r="1742" b="49799"/>
          <a:stretch/>
        </p:blipFill>
        <p:spPr>
          <a:xfrm>
            <a:off x="3434121" y="4091798"/>
            <a:ext cx="1065202" cy="29037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4074088E-7322-F081-1C77-ED0ABE2EB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67" r="42699"/>
          <a:stretch/>
        </p:blipFill>
        <p:spPr>
          <a:xfrm>
            <a:off x="5050164" y="2161795"/>
            <a:ext cx="1416474" cy="381735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563CE99D-9471-8E47-6429-00FD07100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573"/>
          <a:stretch/>
        </p:blipFill>
        <p:spPr>
          <a:xfrm>
            <a:off x="2265620" y="5129837"/>
            <a:ext cx="1028309" cy="26146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4EC73072-008D-1DE6-76C2-2D9A71C53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37" b="24483"/>
          <a:stretch/>
        </p:blipFill>
        <p:spPr>
          <a:xfrm>
            <a:off x="4203238" y="3082670"/>
            <a:ext cx="1430502" cy="373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5C7E75-CAA1-AF00-8588-8C450F9DCF7D}"/>
              </a:ext>
            </a:extLst>
          </p:cNvPr>
          <p:cNvSpPr txBox="1"/>
          <p:nvPr/>
        </p:nvSpPr>
        <p:spPr>
          <a:xfrm rot="19122392">
            <a:off x="4392470" y="3989229"/>
            <a:ext cx="16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fundamental frequency</a:t>
            </a:r>
          </a:p>
        </p:txBody>
      </p:sp>
    </p:spTree>
    <p:extLst>
      <p:ext uri="{BB962C8B-B14F-4D97-AF65-F5344CB8AC3E}">
        <p14:creationId xmlns:p14="http://schemas.microsoft.com/office/powerpoint/2010/main" val="138902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Hilton</dc:creator>
  <cp:lastModifiedBy>Courtney Hilton</cp:lastModifiedBy>
  <cp:revision>1</cp:revision>
  <dcterms:created xsi:type="dcterms:W3CDTF">2023-03-14T04:30:59Z</dcterms:created>
  <dcterms:modified xsi:type="dcterms:W3CDTF">2023-03-14T05:22:56Z</dcterms:modified>
</cp:coreProperties>
</file>