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2" r:id="rId4"/>
    <p:sldId id="261" r:id="rId5"/>
    <p:sldId id="263" r:id="rId6"/>
    <p:sldId id="266" r:id="rId7"/>
    <p:sldId id="265" r:id="rId8"/>
    <p:sldId id="267" r:id="rId9"/>
    <p:sldId id="269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23"/>
    <p:restoredTop sz="94607"/>
  </p:normalViewPr>
  <p:slideViewPr>
    <p:cSldViewPr snapToGrid="0">
      <p:cViewPr>
        <p:scale>
          <a:sx n="135" d="100"/>
          <a:sy n="135" d="100"/>
        </p:scale>
        <p:origin x="168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91405-AB51-667C-687D-0A8DFABFE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470DC3-169F-0641-D4C4-3229EDA990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D90DE-7C1E-07B4-BC19-AC1C9AB9F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0289C-1819-EA40-8DF9-F12166D10717}" type="datetimeFigureOut">
              <a:rPr lang="en-US" smtClean="0"/>
              <a:t>4/9/23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F9B13-93B1-58B0-7D65-AA2291819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97967-F78A-79E5-4136-884E4B2F0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2554-4324-9949-AE7A-23D6C4B3D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243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C54D7-1BC9-840D-B735-4E616F0F8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30DA63-ED67-DCD7-35B6-BE6619F2E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66EF0-409B-1D66-2776-52F9B83BA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0289C-1819-EA40-8DF9-F12166D10717}" type="datetimeFigureOut">
              <a:rPr lang="en-US" smtClean="0"/>
              <a:t>4/9/23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23C5E-6DDB-1336-56AB-3FCA443A4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BEC87-651E-AF89-BC6B-D21AE3CE7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2554-4324-9949-AE7A-23D6C4B3D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15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30EEA8-9CA0-2180-FDB0-58E9E05241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D1C13F-4A79-62E8-241F-196DFE94E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BF3B1-57BD-4D55-42D1-2F4040825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0289C-1819-EA40-8DF9-F12166D10717}" type="datetimeFigureOut">
              <a:rPr lang="en-US" smtClean="0"/>
              <a:t>4/9/23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D2A9C-1140-7DCA-FD34-370B760B9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A597B-959E-9101-A105-B850CB1D8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2554-4324-9949-AE7A-23D6C4B3D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2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A60ED-6700-6D4D-5BEE-08FA409F8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32A37-1AE3-4858-7E6C-5C95BFE58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E8CEA-8732-2C04-1085-932CFE14B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0289C-1819-EA40-8DF9-F12166D10717}" type="datetimeFigureOut">
              <a:rPr lang="en-US" smtClean="0"/>
              <a:t>4/9/23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9FAE5-C344-8C93-DDAB-55ADF83A0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AAE53-3FCA-F2EA-35CE-797ECEC80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2554-4324-9949-AE7A-23D6C4B3D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11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66BD0-642E-8084-9AD1-BF32B0378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C89F95-3121-B149-D1E7-F9A152758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258D1-F2E9-A354-C842-A14791271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0289C-1819-EA40-8DF9-F12166D10717}" type="datetimeFigureOut">
              <a:rPr lang="en-US" smtClean="0"/>
              <a:t>4/9/23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5DD98-F87F-547B-22B3-97963FB01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FB40D-9268-EFE8-84B1-10D0F81AC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2554-4324-9949-AE7A-23D6C4B3D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326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50974-5796-3B69-75FF-1C732B0E6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A1548-D718-3ABF-14D9-E05D20497D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B820E3-394F-A088-042F-F84E8ABFF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563452-9BFF-4CEE-AEE3-42F269744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0289C-1819-EA40-8DF9-F12166D10717}" type="datetimeFigureOut">
              <a:rPr lang="en-US" smtClean="0"/>
              <a:t>4/9/23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A28F5A-17F1-B167-C348-93E1B00A8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C147EE-08A4-EF70-FE8C-28A3DFF10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2554-4324-9949-AE7A-23D6C4B3D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345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5D5B5-41F7-E8CE-CA64-0AA456835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C0B31-706E-C28C-6643-0DB8BDB2A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258DF8-F178-8742-8D13-BF55CB1CD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E95EC2-AC0A-E685-FEA2-F1E8FF4194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18BA68-C8FE-AB71-41CF-296FB9852A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466741-4237-5956-61B2-B243F534B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0289C-1819-EA40-8DF9-F12166D10717}" type="datetimeFigureOut">
              <a:rPr lang="en-US" smtClean="0"/>
              <a:t>4/9/23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2CB819-B19E-9C54-DE14-CAFC21248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64CA3A-EBED-295D-69B8-F10606671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2554-4324-9949-AE7A-23D6C4B3D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892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9A253-C7D9-7C00-58BD-1F2932457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96D6AE-B251-3A07-A400-126A1AA20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0289C-1819-EA40-8DF9-F12166D10717}" type="datetimeFigureOut">
              <a:rPr lang="en-US" smtClean="0"/>
              <a:t>4/9/23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8D6FB5-D73A-4371-006D-65E3C4EEA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AADB34-40C9-090F-3CD4-984510224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2554-4324-9949-AE7A-23D6C4B3D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66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DBDF22-9654-FC35-F0F5-3ECA07143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0289C-1819-EA40-8DF9-F12166D10717}" type="datetimeFigureOut">
              <a:rPr lang="en-US" smtClean="0"/>
              <a:t>4/9/23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D260A0-B70C-89EE-06EB-0E4A19634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5DE219-D904-4595-FE58-1A7E444A1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2554-4324-9949-AE7A-23D6C4B3D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669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62FCE-D1F4-9F98-2B48-5E4F4CA6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3CB65-6C83-CAF8-6B87-A10C63D5E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BBDBF3-1AB9-4B5C-0A25-C9C93A1B9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717E94-AFB5-31C0-1B97-1E0A435F0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0289C-1819-EA40-8DF9-F12166D10717}" type="datetimeFigureOut">
              <a:rPr lang="en-US" smtClean="0"/>
              <a:t>4/9/23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53DD3-CABE-9D16-3B88-4B3AEF744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DF9D5-6D2D-C108-3BE2-C592B1D7D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2554-4324-9949-AE7A-23D6C4B3D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93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271C5-F1E3-B2CC-ECA3-EFFE9447D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7D3FDD-33F3-5D6C-8525-BB9089DD10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D12D29-31B3-B0F8-4E7D-EF7B0A686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BBF09F-61DF-1C38-5EFE-0593CAE1B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0289C-1819-EA40-8DF9-F12166D10717}" type="datetimeFigureOut">
              <a:rPr lang="en-US" smtClean="0"/>
              <a:t>4/9/23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16B9BC-9441-4D2E-2C9B-C2B863CA8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67DBFC-3FE6-0F92-4F90-98BB960AF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2554-4324-9949-AE7A-23D6C4B3D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306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9766CF-4241-DB9E-EA7A-69C88DF0D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89DA0-5C3E-3A2E-B314-D8FF1EE99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B88A5-A285-8F0A-A405-DC1815BEBF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0289C-1819-EA40-8DF9-F12166D10717}" type="datetimeFigureOut">
              <a:rPr lang="en-US" smtClean="0"/>
              <a:t>4/9/23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4406D-3030-53A6-41FA-DF334567B6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1C8DF-9333-B182-B5DE-794E80E5AF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A2554-4324-9949-AE7A-23D6C4B3D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41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9A063ADF-F98C-399B-32A6-DBC13E4E87AC}"/>
              </a:ext>
            </a:extLst>
          </p:cNvPr>
          <p:cNvGrpSpPr/>
          <p:nvPr/>
        </p:nvGrpSpPr>
        <p:grpSpPr>
          <a:xfrm>
            <a:off x="3746637" y="2725240"/>
            <a:ext cx="850746" cy="1640355"/>
            <a:chOff x="2499371" y="2721114"/>
            <a:chExt cx="850746" cy="164035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C3EE335-EF31-564D-5F8E-A3B15C512982}"/>
                </a:ext>
              </a:extLst>
            </p:cNvPr>
            <p:cNvSpPr txBox="1"/>
            <p:nvPr/>
          </p:nvSpPr>
          <p:spPr>
            <a:xfrm>
              <a:off x="2575931" y="2721114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4000" b="0" i="0">
                  <a:solidFill>
                    <a:srgbClr val="374151"/>
                  </a:solidFill>
                  <a:effectLst/>
                  <a:latin typeface="Söhne"/>
                </a:rPr>
                <a:t>马</a:t>
              </a:r>
              <a:endParaRPr lang="en-US" sz="4000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5AB3FA3-F79E-97DC-C7B9-FF78F5088A4A}"/>
                </a:ext>
              </a:extLst>
            </p:cNvPr>
            <p:cNvSpPr txBox="1"/>
            <p:nvPr/>
          </p:nvSpPr>
          <p:spPr>
            <a:xfrm>
              <a:off x="2499371" y="3992137"/>
              <a:ext cx="850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(horse)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7EAEF54-A3F4-AFDC-9E53-BC8E0092FB77}"/>
                </a:ext>
              </a:extLst>
            </p:cNvPr>
            <p:cNvSpPr txBox="1"/>
            <p:nvPr/>
          </p:nvSpPr>
          <p:spPr>
            <a:xfrm>
              <a:off x="2614402" y="3525902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b="0" i="0" dirty="0">
                  <a:effectLst/>
                  <a:latin typeface="Söhne"/>
                </a:rPr>
                <a:t>(</a:t>
              </a:r>
              <a:r>
                <a:rPr lang="en-NZ" dirty="0">
                  <a:latin typeface="Söhne"/>
                </a:rPr>
                <a:t>m</a:t>
              </a:r>
              <a:r>
                <a:rPr lang="en-NZ" b="0" i="0" dirty="0">
                  <a:effectLst/>
                  <a:latin typeface="Söhne"/>
                </a:rPr>
                <a:t>ǎ)</a:t>
              </a:r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358C6C4-B167-ABCF-46FC-553ADA9F420A}"/>
              </a:ext>
            </a:extLst>
          </p:cNvPr>
          <p:cNvGrpSpPr/>
          <p:nvPr/>
        </p:nvGrpSpPr>
        <p:grpSpPr>
          <a:xfrm>
            <a:off x="2440397" y="2714087"/>
            <a:ext cx="829073" cy="1640355"/>
            <a:chOff x="3800031" y="2721114"/>
            <a:chExt cx="829073" cy="164035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07E45E3-AFDC-AB0F-8870-CA7675036CBB}"/>
                </a:ext>
              </a:extLst>
            </p:cNvPr>
            <p:cNvSpPr txBox="1"/>
            <p:nvPr/>
          </p:nvSpPr>
          <p:spPr>
            <a:xfrm>
              <a:off x="3865756" y="2721114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4000" b="0" i="0">
                  <a:solidFill>
                    <a:srgbClr val="374151"/>
                  </a:solidFill>
                  <a:effectLst/>
                  <a:latin typeface="Söhne"/>
                </a:rPr>
                <a:t>妈</a:t>
              </a:r>
              <a:endParaRPr lang="en-US" sz="40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B37678B-817E-15EA-6892-05EC1D316E42}"/>
                </a:ext>
              </a:extLst>
            </p:cNvPr>
            <p:cNvSpPr txBox="1"/>
            <p:nvPr/>
          </p:nvSpPr>
          <p:spPr>
            <a:xfrm>
              <a:off x="3904226" y="3534265"/>
              <a:ext cx="6206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b="0" i="0" dirty="0">
                  <a:effectLst/>
                  <a:latin typeface="Söhne"/>
                </a:rPr>
                <a:t>(mā)</a:t>
              </a:r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DD1C1D9-523E-008E-0DEF-055B9FBB0BFE}"/>
                </a:ext>
              </a:extLst>
            </p:cNvPr>
            <p:cNvSpPr txBox="1"/>
            <p:nvPr/>
          </p:nvSpPr>
          <p:spPr>
            <a:xfrm>
              <a:off x="3800031" y="3992137"/>
              <a:ext cx="829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(Mum)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F11B6E1-DBC4-25A2-2AF5-EFEF3AB1498D}"/>
              </a:ext>
            </a:extLst>
          </p:cNvPr>
          <p:cNvGrpSpPr/>
          <p:nvPr/>
        </p:nvGrpSpPr>
        <p:grpSpPr>
          <a:xfrm>
            <a:off x="5089856" y="2699028"/>
            <a:ext cx="875561" cy="1662441"/>
            <a:chOff x="5089856" y="2699028"/>
            <a:chExt cx="875561" cy="166244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C588BF8-8A8D-2673-E619-A7BBA272FF69}"/>
                </a:ext>
              </a:extLst>
            </p:cNvPr>
            <p:cNvSpPr txBox="1"/>
            <p:nvPr/>
          </p:nvSpPr>
          <p:spPr>
            <a:xfrm>
              <a:off x="5155581" y="2699028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4000" b="0" i="0">
                  <a:solidFill>
                    <a:srgbClr val="374151"/>
                  </a:solidFill>
                  <a:effectLst/>
                  <a:latin typeface="Söhne"/>
                </a:rPr>
                <a:t>麻</a:t>
              </a:r>
              <a:endParaRPr lang="en-US" sz="40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21E6C9B-E758-2572-2BD7-D1ED3B541E8B}"/>
                </a:ext>
              </a:extLst>
            </p:cNvPr>
            <p:cNvSpPr txBox="1"/>
            <p:nvPr/>
          </p:nvSpPr>
          <p:spPr>
            <a:xfrm>
              <a:off x="5194051" y="3534265"/>
              <a:ext cx="6206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b="0" i="0" dirty="0">
                  <a:effectLst/>
                  <a:latin typeface="Söhne"/>
                </a:rPr>
                <a:t>(má)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20CCFE4-CB9B-269A-83DC-AB8758CC18AA}"/>
                </a:ext>
              </a:extLst>
            </p:cNvPr>
            <p:cNvSpPr txBox="1"/>
            <p:nvPr/>
          </p:nvSpPr>
          <p:spPr>
            <a:xfrm>
              <a:off x="5089856" y="3992137"/>
              <a:ext cx="8755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(numb)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F1DC340-CF58-2C5E-5A62-2454A71FFC51}"/>
              </a:ext>
            </a:extLst>
          </p:cNvPr>
          <p:cNvGrpSpPr/>
          <p:nvPr/>
        </p:nvGrpSpPr>
        <p:grpSpPr>
          <a:xfrm>
            <a:off x="6356437" y="2721114"/>
            <a:ext cx="807913" cy="1640354"/>
            <a:chOff x="6356437" y="2721114"/>
            <a:chExt cx="807913" cy="164035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AF4C5BD-8CF6-62B7-009A-BB8C130A2393}"/>
                </a:ext>
              </a:extLst>
            </p:cNvPr>
            <p:cNvSpPr txBox="1"/>
            <p:nvPr/>
          </p:nvSpPr>
          <p:spPr>
            <a:xfrm>
              <a:off x="6445406" y="2721114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4000" b="0" i="0">
                  <a:solidFill>
                    <a:srgbClr val="374151"/>
                  </a:solidFill>
                  <a:effectLst/>
                  <a:latin typeface="Söhne"/>
                </a:rPr>
                <a:t>骂</a:t>
              </a:r>
              <a:endParaRPr lang="en-US" sz="40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DC62534-F729-7227-F494-3CFE379DCF99}"/>
                </a:ext>
              </a:extLst>
            </p:cNvPr>
            <p:cNvSpPr txBox="1"/>
            <p:nvPr/>
          </p:nvSpPr>
          <p:spPr>
            <a:xfrm>
              <a:off x="6483876" y="3525902"/>
              <a:ext cx="6206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b="0" i="0" dirty="0">
                  <a:effectLst/>
                  <a:latin typeface="Söhne"/>
                </a:rPr>
                <a:t>(mà)</a:t>
              </a:r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388DA08-D871-97E4-B4BD-284705806F56}"/>
                </a:ext>
              </a:extLst>
            </p:cNvPr>
            <p:cNvSpPr txBox="1"/>
            <p:nvPr/>
          </p:nvSpPr>
          <p:spPr>
            <a:xfrm>
              <a:off x="6356437" y="3992136"/>
              <a:ext cx="807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(scold)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8189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D5B39625-9E7F-FB44-CD94-7A2230BCDF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58" t="18380" r="13698" b="32015"/>
          <a:stretch/>
        </p:blipFill>
        <p:spPr>
          <a:xfrm>
            <a:off x="112546" y="848411"/>
            <a:ext cx="11966907" cy="469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585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0551DF-350F-2780-274E-CEA0BDC65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356" y="205971"/>
            <a:ext cx="8869287" cy="644605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63BD3DD-787A-FF66-9C11-DDE373044457}"/>
              </a:ext>
            </a:extLst>
          </p:cNvPr>
          <p:cNvSpPr/>
          <p:nvPr/>
        </p:nvSpPr>
        <p:spPr>
          <a:xfrm>
            <a:off x="1590261" y="2295939"/>
            <a:ext cx="9104243" cy="43560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1692C8-CA4C-0E1C-1DD4-E3716A40AC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483" b="-1"/>
          <a:stretch/>
        </p:blipFill>
        <p:spPr>
          <a:xfrm>
            <a:off x="8032841" y="2295939"/>
            <a:ext cx="1296605" cy="19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519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0551DF-350F-2780-274E-CEA0BDC65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356" y="205971"/>
            <a:ext cx="8869287" cy="644605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63BD3DD-787A-FF66-9C11-DDE373044457}"/>
              </a:ext>
            </a:extLst>
          </p:cNvPr>
          <p:cNvSpPr/>
          <p:nvPr/>
        </p:nvSpPr>
        <p:spPr>
          <a:xfrm>
            <a:off x="1590261" y="5328137"/>
            <a:ext cx="9104243" cy="13238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1692C8-CA4C-0E1C-1DD4-E3716A40AC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483" b="-1"/>
          <a:stretch/>
        </p:blipFill>
        <p:spPr>
          <a:xfrm>
            <a:off x="8032841" y="5328136"/>
            <a:ext cx="1296605" cy="19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166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0551DF-350F-2780-274E-CEA0BDC65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356" y="205971"/>
            <a:ext cx="8869287" cy="644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296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F3EAD307-635B-79A2-7DB4-8F28C809E5A8}"/>
              </a:ext>
            </a:extLst>
          </p:cNvPr>
          <p:cNvGrpSpPr/>
          <p:nvPr/>
        </p:nvGrpSpPr>
        <p:grpSpPr>
          <a:xfrm>
            <a:off x="1502106" y="1820713"/>
            <a:ext cx="2913631" cy="4525538"/>
            <a:chOff x="1659769" y="1928967"/>
            <a:chExt cx="2158120" cy="335205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54C3FB6-C1F9-EED5-73C7-8E3612004313}"/>
                </a:ext>
              </a:extLst>
            </p:cNvPr>
            <p:cNvGrpSpPr/>
            <p:nvPr/>
          </p:nvGrpSpPr>
          <p:grpSpPr>
            <a:xfrm>
              <a:off x="1659769" y="2393205"/>
              <a:ext cx="1858480" cy="2887818"/>
              <a:chOff x="1659769" y="2393205"/>
              <a:chExt cx="1858480" cy="2887818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81BC6423-C391-1C6A-E55B-9CF96D1C6B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953619" y="2393205"/>
                <a:ext cx="1531292" cy="2608246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199FDD9C-8536-BAE8-A983-CB7C80CB404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21483" b="-1"/>
              <a:stretch/>
            </p:blipFill>
            <p:spPr>
              <a:xfrm>
                <a:off x="1659769" y="5001451"/>
                <a:ext cx="1858480" cy="279572"/>
              </a:xfrm>
              <a:prstGeom prst="rect">
                <a:avLst/>
              </a:prstGeom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844ED9-5707-EF21-5603-1670693F6CC6}"/>
                </a:ext>
              </a:extLst>
            </p:cNvPr>
            <p:cNvSpPr txBox="1"/>
            <p:nvPr/>
          </p:nvSpPr>
          <p:spPr>
            <a:xfrm>
              <a:off x="1823945" y="1928967"/>
              <a:ext cx="1993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Melodic processing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AF7BF4D-B8AE-5937-2CE1-3FE06EC51EF9}"/>
              </a:ext>
            </a:extLst>
          </p:cNvPr>
          <p:cNvGrpSpPr/>
          <p:nvPr/>
        </p:nvGrpSpPr>
        <p:grpSpPr>
          <a:xfrm>
            <a:off x="4774918" y="413944"/>
            <a:ext cx="3954303" cy="5993268"/>
            <a:chOff x="4855550" y="902784"/>
            <a:chExt cx="2928943" cy="443919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DE81076-E6CC-48F8-857C-6782B9FB3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50752" y="1355471"/>
              <a:ext cx="1531292" cy="370694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C19CB08-D87A-12E1-5416-1AA7DBAC02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1483" b="-1"/>
            <a:stretch/>
          </p:blipFill>
          <p:spPr>
            <a:xfrm>
              <a:off x="4962521" y="5062411"/>
              <a:ext cx="1858480" cy="27957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7CB91DB-C176-5C32-B584-E319A38C462C}"/>
                </a:ext>
              </a:extLst>
            </p:cNvPr>
            <p:cNvSpPr txBox="1"/>
            <p:nvPr/>
          </p:nvSpPr>
          <p:spPr>
            <a:xfrm>
              <a:off x="4855550" y="902784"/>
              <a:ext cx="2928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Fine-grained pitch processing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AC78A6-BDAF-C8A4-A8E0-349FF58A539E}"/>
              </a:ext>
            </a:extLst>
          </p:cNvPr>
          <p:cNvGrpSpPr/>
          <p:nvPr/>
        </p:nvGrpSpPr>
        <p:grpSpPr>
          <a:xfrm>
            <a:off x="7896241" y="2541561"/>
            <a:ext cx="3212832" cy="4008576"/>
            <a:chOff x="8094203" y="2515765"/>
            <a:chExt cx="2379737" cy="296914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49D437D-BB41-32EA-4354-C3FD51824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94203" y="3252736"/>
              <a:ext cx="2295948" cy="2232172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18FD22A-E313-BE3F-3EAF-7ABA38A87042}"/>
                </a:ext>
              </a:extLst>
            </p:cNvPr>
            <p:cNvSpPr txBox="1"/>
            <p:nvPr/>
          </p:nvSpPr>
          <p:spPr>
            <a:xfrm>
              <a:off x="8358104" y="2515765"/>
              <a:ext cx="2115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Rhythmic processing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6149E58A-8695-42E9-2701-668538642E6F}"/>
              </a:ext>
            </a:extLst>
          </p:cNvPr>
          <p:cNvSpPr/>
          <p:nvPr/>
        </p:nvSpPr>
        <p:spPr>
          <a:xfrm>
            <a:off x="4295760" y="366796"/>
            <a:ext cx="6994689" cy="6124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79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F3EAD307-635B-79A2-7DB4-8F28C809E5A8}"/>
              </a:ext>
            </a:extLst>
          </p:cNvPr>
          <p:cNvGrpSpPr/>
          <p:nvPr/>
        </p:nvGrpSpPr>
        <p:grpSpPr>
          <a:xfrm>
            <a:off x="1502106" y="1820713"/>
            <a:ext cx="2913631" cy="4525538"/>
            <a:chOff x="1659769" y="1928967"/>
            <a:chExt cx="2158120" cy="335205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54C3FB6-C1F9-EED5-73C7-8E3612004313}"/>
                </a:ext>
              </a:extLst>
            </p:cNvPr>
            <p:cNvGrpSpPr/>
            <p:nvPr/>
          </p:nvGrpSpPr>
          <p:grpSpPr>
            <a:xfrm>
              <a:off x="1659769" y="2393205"/>
              <a:ext cx="1858480" cy="2887818"/>
              <a:chOff x="1659769" y="2393205"/>
              <a:chExt cx="1858480" cy="2887818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81BC6423-C391-1C6A-E55B-9CF96D1C6B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953619" y="2393205"/>
                <a:ext cx="1531292" cy="2608246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199FDD9C-8536-BAE8-A983-CB7C80CB404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21483" b="-1"/>
              <a:stretch/>
            </p:blipFill>
            <p:spPr>
              <a:xfrm>
                <a:off x="1659769" y="5001451"/>
                <a:ext cx="1858480" cy="279572"/>
              </a:xfrm>
              <a:prstGeom prst="rect">
                <a:avLst/>
              </a:prstGeom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844ED9-5707-EF21-5603-1670693F6CC6}"/>
                </a:ext>
              </a:extLst>
            </p:cNvPr>
            <p:cNvSpPr txBox="1"/>
            <p:nvPr/>
          </p:nvSpPr>
          <p:spPr>
            <a:xfrm>
              <a:off x="1823945" y="1928967"/>
              <a:ext cx="1993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Melodic processing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AF7BF4D-B8AE-5937-2CE1-3FE06EC51EF9}"/>
              </a:ext>
            </a:extLst>
          </p:cNvPr>
          <p:cNvGrpSpPr/>
          <p:nvPr/>
        </p:nvGrpSpPr>
        <p:grpSpPr>
          <a:xfrm>
            <a:off x="4774918" y="413944"/>
            <a:ext cx="3954303" cy="5993268"/>
            <a:chOff x="4855550" y="902784"/>
            <a:chExt cx="2928943" cy="443919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DE81076-E6CC-48F8-857C-6782B9FB3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50752" y="1355471"/>
              <a:ext cx="1531292" cy="370694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C19CB08-D87A-12E1-5416-1AA7DBAC02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1483" b="-1"/>
            <a:stretch/>
          </p:blipFill>
          <p:spPr>
            <a:xfrm>
              <a:off x="4962521" y="5062411"/>
              <a:ext cx="1858480" cy="27957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7CB91DB-C176-5C32-B584-E319A38C462C}"/>
                </a:ext>
              </a:extLst>
            </p:cNvPr>
            <p:cNvSpPr txBox="1"/>
            <p:nvPr/>
          </p:nvSpPr>
          <p:spPr>
            <a:xfrm>
              <a:off x="4855550" y="902784"/>
              <a:ext cx="2928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Fine-grained pitch processing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AC78A6-BDAF-C8A4-A8E0-349FF58A539E}"/>
              </a:ext>
            </a:extLst>
          </p:cNvPr>
          <p:cNvGrpSpPr/>
          <p:nvPr/>
        </p:nvGrpSpPr>
        <p:grpSpPr>
          <a:xfrm>
            <a:off x="7896241" y="2541561"/>
            <a:ext cx="3212832" cy="4008576"/>
            <a:chOff x="8094203" y="2515765"/>
            <a:chExt cx="2379737" cy="296914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49D437D-BB41-32EA-4354-C3FD51824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94203" y="3252736"/>
              <a:ext cx="2295948" cy="2232172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18FD22A-E313-BE3F-3EAF-7ABA38A87042}"/>
                </a:ext>
              </a:extLst>
            </p:cNvPr>
            <p:cNvSpPr txBox="1"/>
            <p:nvPr/>
          </p:nvSpPr>
          <p:spPr>
            <a:xfrm>
              <a:off x="8358104" y="2515765"/>
              <a:ext cx="2115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Rhythmic processing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6149E58A-8695-42E9-2701-668538642E6F}"/>
              </a:ext>
            </a:extLst>
          </p:cNvPr>
          <p:cNvSpPr/>
          <p:nvPr/>
        </p:nvSpPr>
        <p:spPr>
          <a:xfrm>
            <a:off x="7728539" y="366796"/>
            <a:ext cx="3561910" cy="6124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102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F3EAD307-635B-79A2-7DB4-8F28C809E5A8}"/>
              </a:ext>
            </a:extLst>
          </p:cNvPr>
          <p:cNvGrpSpPr/>
          <p:nvPr/>
        </p:nvGrpSpPr>
        <p:grpSpPr>
          <a:xfrm>
            <a:off x="1502106" y="1820713"/>
            <a:ext cx="2913631" cy="4525538"/>
            <a:chOff x="1659769" y="1928967"/>
            <a:chExt cx="2158120" cy="335205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54C3FB6-C1F9-EED5-73C7-8E3612004313}"/>
                </a:ext>
              </a:extLst>
            </p:cNvPr>
            <p:cNvGrpSpPr/>
            <p:nvPr/>
          </p:nvGrpSpPr>
          <p:grpSpPr>
            <a:xfrm>
              <a:off x="1659769" y="2393205"/>
              <a:ext cx="1858480" cy="2887818"/>
              <a:chOff x="1659769" y="2393205"/>
              <a:chExt cx="1858480" cy="2887818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81BC6423-C391-1C6A-E55B-9CF96D1C6B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953619" y="2393205"/>
                <a:ext cx="1531292" cy="2608246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199FDD9C-8536-BAE8-A983-CB7C80CB404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21483" b="-1"/>
              <a:stretch/>
            </p:blipFill>
            <p:spPr>
              <a:xfrm>
                <a:off x="1659769" y="5001451"/>
                <a:ext cx="1858480" cy="279572"/>
              </a:xfrm>
              <a:prstGeom prst="rect">
                <a:avLst/>
              </a:prstGeom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844ED9-5707-EF21-5603-1670693F6CC6}"/>
                </a:ext>
              </a:extLst>
            </p:cNvPr>
            <p:cNvSpPr txBox="1"/>
            <p:nvPr/>
          </p:nvSpPr>
          <p:spPr>
            <a:xfrm>
              <a:off x="1823945" y="1928967"/>
              <a:ext cx="1993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Melodic processing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AF7BF4D-B8AE-5937-2CE1-3FE06EC51EF9}"/>
              </a:ext>
            </a:extLst>
          </p:cNvPr>
          <p:cNvGrpSpPr/>
          <p:nvPr/>
        </p:nvGrpSpPr>
        <p:grpSpPr>
          <a:xfrm>
            <a:off x="4774918" y="413944"/>
            <a:ext cx="3954303" cy="5993268"/>
            <a:chOff x="4855550" y="902784"/>
            <a:chExt cx="2928943" cy="443919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DE81076-E6CC-48F8-857C-6782B9FB3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50752" y="1355471"/>
              <a:ext cx="1531292" cy="370694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C19CB08-D87A-12E1-5416-1AA7DBAC02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1483" b="-1"/>
            <a:stretch/>
          </p:blipFill>
          <p:spPr>
            <a:xfrm>
              <a:off x="4962521" y="5062411"/>
              <a:ext cx="1858480" cy="27957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7CB91DB-C176-5C32-B584-E319A38C462C}"/>
                </a:ext>
              </a:extLst>
            </p:cNvPr>
            <p:cNvSpPr txBox="1"/>
            <p:nvPr/>
          </p:nvSpPr>
          <p:spPr>
            <a:xfrm>
              <a:off x="4855550" y="902784"/>
              <a:ext cx="2928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Fine-grained pitch processing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AC78A6-BDAF-C8A4-A8E0-349FF58A539E}"/>
              </a:ext>
            </a:extLst>
          </p:cNvPr>
          <p:cNvGrpSpPr/>
          <p:nvPr/>
        </p:nvGrpSpPr>
        <p:grpSpPr>
          <a:xfrm>
            <a:off x="7896241" y="2541561"/>
            <a:ext cx="3212832" cy="4008576"/>
            <a:chOff x="8094203" y="2515765"/>
            <a:chExt cx="2379737" cy="296914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49D437D-BB41-32EA-4354-C3FD51824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94203" y="3252736"/>
              <a:ext cx="2295948" cy="2232172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18FD22A-E313-BE3F-3EAF-7ABA38A87042}"/>
                </a:ext>
              </a:extLst>
            </p:cNvPr>
            <p:cNvSpPr txBox="1"/>
            <p:nvPr/>
          </p:nvSpPr>
          <p:spPr>
            <a:xfrm>
              <a:off x="8358104" y="2515765"/>
              <a:ext cx="2115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Rhythmic processing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1371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D5B39625-9E7F-FB44-CD94-7A2230BCDF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58" t="18380" r="13698" b="32015"/>
          <a:stretch/>
        </p:blipFill>
        <p:spPr>
          <a:xfrm>
            <a:off x="112546" y="848411"/>
            <a:ext cx="11966907" cy="469454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C99BFBD-FFD8-CAB9-E466-FCFBEE5B708B}"/>
              </a:ext>
            </a:extLst>
          </p:cNvPr>
          <p:cNvSpPr/>
          <p:nvPr/>
        </p:nvSpPr>
        <p:spPr>
          <a:xfrm>
            <a:off x="4430598" y="669303"/>
            <a:ext cx="7761402" cy="4185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13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D5B39625-9E7F-FB44-CD94-7A2230BCDF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58" t="18380" r="13698" b="32015"/>
          <a:stretch/>
        </p:blipFill>
        <p:spPr>
          <a:xfrm>
            <a:off x="112546" y="848411"/>
            <a:ext cx="11966907" cy="469454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C99BFBD-FFD8-CAB9-E466-FCFBEE5B708B}"/>
              </a:ext>
            </a:extLst>
          </p:cNvPr>
          <p:cNvSpPr/>
          <p:nvPr/>
        </p:nvSpPr>
        <p:spPr>
          <a:xfrm>
            <a:off x="7975076" y="669303"/>
            <a:ext cx="4216924" cy="4185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777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1496</TotalTime>
  <Words>49</Words>
  <Application>Microsoft Macintosh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Courtney Hilton</dc:creator>
  <cp:lastModifiedBy>Courtney Hilton</cp:lastModifiedBy>
  <cp:revision>3</cp:revision>
  <dcterms:created xsi:type="dcterms:W3CDTF">2023-04-04T05:27:09Z</dcterms:created>
  <dcterms:modified xsi:type="dcterms:W3CDTF">2023-04-08T23:52:51Z</dcterms:modified>
</cp:coreProperties>
</file>