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9210EEEA-7151-4F52-8AB8-48E3AAA2A5D6}">
          <p14:sldIdLst>
            <p14:sldId id="257"/>
            <p14:sldId id="258"/>
          </p14:sldIdLst>
        </p14:section>
        <p14:section name="Required slides" id="{76E871A8-9FA8-466F-B9CE-47BA0C4BD153}">
          <p14:sldIdLst>
            <p14:sldId id="259"/>
            <p14:sldId id="260"/>
          </p14:sldIdLst>
        </p14:section>
        <p14:section name="Additional template slides" id="{95BD9F5F-EFBD-4F40-BEF9-0761E7BA1CB8}">
          <p14:sldIdLst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69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323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0142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66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65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9AA699-B07C-4278-B6A4-FE00DE72F6A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107951-EC08-4C14-B6C8-B4904CA048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58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947C-15C6-48CF-8FE3-09F59524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CE02-87AA-40AC-85E4-8EB4DB96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 presentations will be due to the #submissions Slack channel by 3:30 PM (1/30/20)</a:t>
            </a:r>
          </a:p>
          <a:p>
            <a:r>
              <a:rPr lang="en-US" dirty="0"/>
              <a:t>At this time, judges will come around and you will have 5 minutes to present </a:t>
            </a:r>
          </a:p>
          <a:p>
            <a:r>
              <a:rPr lang="en-US" dirty="0"/>
              <a:t>Judges will assign a score, the top team in each group will move forward to immediately present on stage</a:t>
            </a:r>
          </a:p>
          <a:p>
            <a:r>
              <a:rPr lang="en-US" dirty="0"/>
              <a:t>Use slides 3-14 of this deck as a template for your presentation</a:t>
            </a:r>
          </a:p>
          <a:p>
            <a:r>
              <a:rPr lang="en-US" dirty="0"/>
              <a:t>You will be required to include:</a:t>
            </a:r>
          </a:p>
          <a:p>
            <a:r>
              <a:rPr lang="en-US" dirty="0"/>
              <a:t>A title slide (slide 3)</a:t>
            </a:r>
          </a:p>
          <a:p>
            <a:r>
              <a:rPr lang="en-US" dirty="0"/>
              <a:t>A team overview slide (including a photo, team name, and brief solution description)(slide 4)</a:t>
            </a:r>
          </a:p>
          <a:p>
            <a:r>
              <a:rPr lang="en-US" dirty="0"/>
              <a:t>The answers to the questions in next slide (slide 2)</a:t>
            </a:r>
          </a:p>
          <a:p>
            <a:r>
              <a:rPr lang="en-US" dirty="0"/>
              <a:t>Use the “additional template slides” to mix and match and customize your presentation</a:t>
            </a:r>
          </a:p>
          <a:p>
            <a:r>
              <a:rPr lang="en-US" dirty="0"/>
              <a:t>Visit the </a:t>
            </a:r>
            <a:r>
              <a:rPr lang="en-US" dirty="0" err="1"/>
              <a:t>MiHIN</a:t>
            </a:r>
            <a:r>
              <a:rPr lang="en-US" dirty="0"/>
              <a:t> Q&amp;A table at the front of the room if you have any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73D-DAFD-4E3B-B8F2-BB918937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to Include Throughout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CB1E-B889-4B64-8E20-748A9D68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CDex</a:t>
            </a:r>
            <a:r>
              <a:rPr lang="en-US" dirty="0"/>
              <a:t> Use Case Alignment (can align to more than 1 theme)</a:t>
            </a:r>
          </a:p>
          <a:p>
            <a:r>
              <a:rPr lang="en-US" dirty="0"/>
              <a:t>Describe your solution. Who benefits most from your solution? How?</a:t>
            </a:r>
          </a:p>
          <a:p>
            <a:r>
              <a:rPr lang="en-US" dirty="0"/>
              <a:t>What problem does your solution attempt to solve? Who is most affected by this problem? Why?</a:t>
            </a:r>
          </a:p>
          <a:p>
            <a:r>
              <a:rPr lang="en-US" dirty="0"/>
              <a:t>What stakeholder participation would be required to make your solution viable?</a:t>
            </a:r>
          </a:p>
          <a:p>
            <a:r>
              <a:rPr lang="en-US" dirty="0"/>
              <a:t>What API’s does your solution use? What value did the API provide to your solution?</a:t>
            </a:r>
          </a:p>
          <a:p>
            <a:r>
              <a:rPr lang="en-US" dirty="0"/>
              <a:t>What assumptions were made about existing capabilities to make your solution work? </a:t>
            </a:r>
          </a:p>
          <a:p>
            <a:r>
              <a:rPr lang="en-US" dirty="0"/>
              <a:t>What capability gaps were identified in the current ecosystem that would need to be solved to make your solution viable?</a:t>
            </a:r>
          </a:p>
          <a:p>
            <a:r>
              <a:rPr lang="en-US" dirty="0"/>
              <a:t>How does your solution improve quality of care, reduce costs or enable patient access? </a:t>
            </a:r>
          </a:p>
          <a:p>
            <a:r>
              <a:rPr lang="en-US" dirty="0"/>
              <a:t>Screen shots of any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6EF1-2442-4AB6-ACA3-DA53C622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E1A34-9AEE-4475-AA24-BF7CF20C4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6D97-6981-452F-94F7-246FC329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246" y="2285999"/>
            <a:ext cx="4447786" cy="5181600"/>
          </a:xfrm>
        </p:spPr>
        <p:txBody>
          <a:bodyPr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Brief Solution 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14C8B3-C21E-4438-82C7-D1BE2F9535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Photo Here</a:t>
            </a:r>
          </a:p>
        </p:txBody>
      </p:sp>
    </p:spTree>
    <p:extLst>
      <p:ext uri="{BB962C8B-B14F-4D97-AF65-F5344CB8AC3E}">
        <p14:creationId xmlns:p14="http://schemas.microsoft.com/office/powerpoint/2010/main" val="22931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AE2-3328-4922-9C64-D63E2F260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C930-E462-4263-8D65-73FFE5F89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595B-78D6-46F3-8EF6-1080006D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BC2F-E242-4B9E-B2A3-9909BE21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your solution. Who benefits most from your solution?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6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3A2B-3A56-41FB-9DE0-6D7F1380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0B55-4FBD-469E-A125-6BAC27FEB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BD3A0-021C-44FC-B71D-3EBA192E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problem does your solution attempt to solve? Who is most affected by this problem? Why?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13D25-4D12-46D4-9B2F-314D5992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Stakeholder Participation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6ADE1-53AF-45C0-A1C1-077C70F1B8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What stakeholder participation would be required to make your solution viable?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595B-78D6-46F3-8EF6-1080006D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BC2F-E242-4B9E-B2A3-9909BE21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API’s does your solution use? What value did the API provide to your 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7822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</TotalTime>
  <Words>364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Presentation Instructions</vt:lpstr>
      <vt:lpstr>Details to Include Throughout Presentation</vt:lpstr>
      <vt:lpstr>Presentation Title</vt:lpstr>
      <vt:lpstr>PowerPoint Presentation</vt:lpstr>
      <vt:lpstr>PowerPoint Presentation</vt:lpstr>
      <vt:lpstr>Name of Solution</vt:lpstr>
      <vt:lpstr>Problem Statement</vt:lpstr>
      <vt:lpstr>APIs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Instructions</dc:title>
  <dc:creator>Kendrah Baker</dc:creator>
  <cp:lastModifiedBy>Courtney Delgoffe</cp:lastModifiedBy>
  <cp:revision>6</cp:revision>
  <dcterms:created xsi:type="dcterms:W3CDTF">2020-01-17T19:47:07Z</dcterms:created>
  <dcterms:modified xsi:type="dcterms:W3CDTF">2020-01-27T16:29:34Z</dcterms:modified>
</cp:coreProperties>
</file>