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8" r:id="rId3"/>
    <p:sldId id="280" r:id="rId4"/>
    <p:sldId id="287" r:id="rId5"/>
    <p:sldId id="256" r:id="rId6"/>
    <p:sldId id="283" r:id="rId7"/>
    <p:sldId id="259" r:id="rId8"/>
    <p:sldId id="270" r:id="rId9"/>
    <p:sldId id="281" r:id="rId10"/>
    <p:sldId id="271" r:id="rId11"/>
    <p:sldId id="276" r:id="rId12"/>
    <p:sldId id="286" r:id="rId13"/>
    <p:sldId id="28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DB9D67A6-EA87-4BE3-8C8E-D1513C962862}">
          <p14:sldIdLst>
            <p14:sldId id="289"/>
            <p14:sldId id="288"/>
          </p14:sldIdLst>
        </p14:section>
        <p14:section name="Required slides" id="{D6683E80-D2A6-4F5D-88E4-FD90426F3383}">
          <p14:sldIdLst>
            <p14:sldId id="280"/>
            <p14:sldId id="287"/>
          </p14:sldIdLst>
        </p14:section>
        <p14:section name="Additional template slides (mix &amp; match)" id="{C745D0B2-2620-4DBD-9CD0-85B8C85C774F}">
          <p14:sldIdLst>
            <p14:sldId id="256"/>
            <p14:sldId id="283"/>
            <p14:sldId id="259"/>
            <p14:sldId id="270"/>
            <p14:sldId id="281"/>
            <p14:sldId id="271"/>
            <p14:sldId id="276"/>
            <p14:sldId id="286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yssa Jones" initials="AJ" lastIdx="3" clrIdx="0">
    <p:extLst>
      <p:ext uri="{19B8F6BF-5375-455C-9EA6-DF929625EA0E}">
        <p15:presenceInfo xmlns:p15="http://schemas.microsoft.com/office/powerpoint/2012/main" userId="Alyssa Jon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53BD-2901-4BD7-94EB-E7BAF9F3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656B-75DA-4693-8CD2-DEBDACD8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C5B3-CEAE-4135-9E2A-5D3C39E4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F1C9E-058B-47E9-A761-FFA8CB99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CE41-AA37-41C2-B73E-87598639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6B49-4FFD-4F88-97A7-AF4FAA84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12E6-1DD3-4F6E-B98C-4D1D612F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90F9-9119-485A-A914-F68D1807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1B6D-BB58-40EB-8488-1DA6429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9471-F0BF-4D52-ABB1-D9B3B29E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14FD9-B7CF-4B48-A781-D366718A0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2D00A-9726-4CE0-B8AE-F6D6997F4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A86D-20D7-46FE-B2EF-C59ADB39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644C-F10C-44E9-AF90-A32AC78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3C36-D395-4780-8597-828FA9FE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11F4-C302-441E-91B2-74A26255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9E8C-7D9A-4FBB-A67C-DCEB7397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352E-D2D6-42BD-9E40-EC8728D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1339-D084-4742-B770-E50D079D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81C4-5CDE-403C-8254-3ABC1115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0944-12A9-4126-B994-677617D4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18C6-A46F-4BAC-9B10-0773EA32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5C7B-64C1-4CBD-B672-F47443D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C6C6-8ECE-4F4E-8878-5A561AF5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5C48-50A2-4CED-8F0F-64A3A14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C29F-9A08-494C-B08E-2AF2D8E9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D84A-AA22-4E2B-B66E-2311AF33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17DA-B053-4778-9D2F-B75D80C12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F7B8-0C33-4CA5-A4FD-6D9EF94C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D6F91-B1E1-4003-954B-D5E815CF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0799B-7F91-403C-9384-8A8AD998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214-EC5F-4206-B597-86D7CD85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0D4A-8646-487C-A95D-0E2669BC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19E88-7BF6-40DE-B884-9AB53452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37EEC-31DD-4FEE-9C15-D9BA8ACF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9003F-ED50-4764-A832-11351601F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C6E68-D9BC-421D-915A-7D2E077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348B8-65BE-43E3-9424-0C5D12ED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A9A59-C828-4B81-AA5F-DEE31AF8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624E-0A48-4D73-9A57-67E665C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5424D-1A75-482A-A4B0-8B317600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073-5863-406D-AC8B-F5F9A4EE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E959-AEB9-4F3F-973C-992425F3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0465C-53BA-4A39-8138-C3EBF0E5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E4E7-F073-484E-969D-96A738BA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667A-7D95-4D08-AF1A-EF4C7EF7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4BBE-928C-4A63-B158-42EE3FF7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FBFC-ABA3-4618-87A4-947FDA13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0F044-507A-4718-98C9-ABB65CFD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276C-FC60-4FB0-AFE0-864EA8BE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8A9E2-030F-49CC-B002-E06D06C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B042-AA34-46B8-A652-B60A6F2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A8DE-BC25-49A5-9727-1A84FF15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FF80B-CD5D-46CC-898F-5A5430D02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7DA8-7997-4517-92F5-C71EF494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E2F3-8EA3-4824-98C3-83CA55A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4506-A80C-4D43-AC81-5432FAFE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C29C-118C-4E5B-84A5-24E2E05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8D1A9-AF93-4A27-A793-71B123C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E3A3-138A-416A-B43B-B4F5927D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64AD-D611-4078-A892-F67398D22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77F0-B314-4A50-80CF-33F38D5D2A7B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7004-C6E7-4BCF-8524-FB6866D22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3FD9-1696-4A43-8CA5-EB031CFD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54FC-71B4-4BFA-BA66-9A7635E57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A02BB-AF48-41B3-A2FA-D8D816AC63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FC135-B434-46FE-AB55-05AC8568C09A}"/>
              </a:ext>
            </a:extLst>
          </p:cNvPr>
          <p:cNvSpPr txBox="1"/>
          <p:nvPr/>
        </p:nvSpPr>
        <p:spPr>
          <a:xfrm>
            <a:off x="1150690" y="1398507"/>
            <a:ext cx="9722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Solution presentations will be due to the </a:t>
            </a:r>
            <a:r>
              <a:rPr lang="en-US" sz="2100" b="1" dirty="0"/>
              <a:t>#submissions </a:t>
            </a:r>
            <a:r>
              <a:rPr lang="en-US" sz="2100" dirty="0"/>
              <a:t>Slack channel by 11 AM on Day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At this time, judges will come around and you will have 5 minutes to present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Judges will assign a score, the top team in each group will move forward to immediately present on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Use slides 3-14 of this deck as a template for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You will be required to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A title slide (slide 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A team overview slide (including a photo, team name, and brief solution description)(slide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The answers to the questions in next slide (slide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Use the “additional template slides” to mix and match and customize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Visit the MiHIN Q&amp;A table at the front of the room if you have any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9679-3B7E-45D1-AA2D-1440DCD2A8A4}"/>
              </a:ext>
            </a:extLst>
          </p:cNvPr>
          <p:cNvSpPr txBox="1"/>
          <p:nvPr/>
        </p:nvSpPr>
        <p:spPr>
          <a:xfrm>
            <a:off x="3028426" y="629066"/>
            <a:ext cx="6135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Montserrat"/>
              </a:rPr>
              <a:t>Presentation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10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FAAFA7-A8C2-4CC9-87A2-C09AE05A7FFF}"/>
              </a:ext>
            </a:extLst>
          </p:cNvPr>
          <p:cNvCxnSpPr>
            <a:cxnSpLocks/>
          </p:cNvCxnSpPr>
          <p:nvPr/>
        </p:nvCxnSpPr>
        <p:spPr>
          <a:xfrm>
            <a:off x="1270254" y="6318448"/>
            <a:ext cx="89395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72051-A6EA-46C0-A1A8-FE6986DA392B}"/>
              </a:ext>
            </a:extLst>
          </p:cNvPr>
          <p:cNvSpPr txBox="1"/>
          <p:nvPr/>
        </p:nvSpPr>
        <p:spPr>
          <a:xfrm>
            <a:off x="10067827" y="6145061"/>
            <a:ext cx="19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MIConnectathon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3E838-D8EB-40C1-9F86-C535933F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8" y="6149396"/>
            <a:ext cx="355476" cy="3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D6B4A3-2DDF-43BF-85F8-84974DB88D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42CDE-462B-42D9-8A5B-08966BC6216C}"/>
              </a:ext>
            </a:extLst>
          </p:cNvPr>
          <p:cNvCxnSpPr>
            <a:cxnSpLocks/>
          </p:cNvCxnSpPr>
          <p:nvPr/>
        </p:nvCxnSpPr>
        <p:spPr>
          <a:xfrm>
            <a:off x="1448479" y="6327875"/>
            <a:ext cx="88632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0FA4D2-F8DC-4113-AC41-A6C04EEFD68E}"/>
              </a:ext>
            </a:extLst>
          </p:cNvPr>
          <p:cNvSpPr txBox="1"/>
          <p:nvPr/>
        </p:nvSpPr>
        <p:spPr>
          <a:xfrm>
            <a:off x="10305552" y="6143206"/>
            <a:ext cx="209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MIConnectathon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907B0-6C19-4D31-A55C-BAE428CE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2" y="6111957"/>
            <a:ext cx="431831" cy="4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A02BB-AF48-41B3-A2FA-D8D816AC63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D6B4A3-2DDF-43BF-85F8-84974DB88D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60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FAAFA7-A8C2-4CC9-87A2-C09AE05A7FFF}"/>
              </a:ext>
            </a:extLst>
          </p:cNvPr>
          <p:cNvCxnSpPr>
            <a:cxnSpLocks/>
          </p:cNvCxnSpPr>
          <p:nvPr/>
        </p:nvCxnSpPr>
        <p:spPr>
          <a:xfrm>
            <a:off x="1270254" y="6318448"/>
            <a:ext cx="89395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72051-A6EA-46C0-A1A8-FE6986DA392B}"/>
              </a:ext>
            </a:extLst>
          </p:cNvPr>
          <p:cNvSpPr txBox="1"/>
          <p:nvPr/>
        </p:nvSpPr>
        <p:spPr>
          <a:xfrm>
            <a:off x="10067827" y="6145061"/>
            <a:ext cx="19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MIConnectathon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3E838-D8EB-40C1-9F86-C535933F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8" y="6149396"/>
            <a:ext cx="355476" cy="353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7B615-69D5-4972-A543-44D8E1092FB2}"/>
              </a:ext>
            </a:extLst>
          </p:cNvPr>
          <p:cNvSpPr txBox="1"/>
          <p:nvPr/>
        </p:nvSpPr>
        <p:spPr>
          <a:xfrm>
            <a:off x="1073791" y="1476462"/>
            <a:ext cx="97060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 Theme Alignment (can align to more than 1 theme)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Describe your solution. Who benefits most from your solution?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problem does your solution attempt to solve? Who is most affected by this problem?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stakeholder participation would be required to make your solution viable?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API’s does your solution use? What value did the API provide to your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assumptions were made about existing capabilities to make your solution 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capability gaps </a:t>
            </a:r>
            <a:r>
              <a:rPr lang="en-US" sz="2000"/>
              <a:t>were identified </a:t>
            </a:r>
            <a:r>
              <a:rPr lang="en-US" sz="2000" dirty="0"/>
              <a:t>in the current ecosystem that would need to be solved to make your solution viable?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your solution improve quality of care, reduce costs or enable patient access?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Screen shots of any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46F5-C9AE-49AF-8982-65D330945CD4}"/>
              </a:ext>
            </a:extLst>
          </p:cNvPr>
          <p:cNvSpPr txBox="1"/>
          <p:nvPr/>
        </p:nvSpPr>
        <p:spPr>
          <a:xfrm>
            <a:off x="1182847" y="553673"/>
            <a:ext cx="913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Details to include throughout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6064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88664132-4D31-4DEA-A2E6-C48389674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C97A3-D8BC-4CB7-9A03-6BF66CF76CDC}"/>
              </a:ext>
            </a:extLst>
          </p:cNvPr>
          <p:cNvSpPr txBox="1"/>
          <p:nvPr/>
        </p:nvSpPr>
        <p:spPr>
          <a:xfrm>
            <a:off x="3226965" y="906011"/>
            <a:ext cx="5738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64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DE4D634-5827-4DD6-8BEA-20F2E9D4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680A1B-1F91-41E3-9F1C-34EB91633673}"/>
              </a:ext>
            </a:extLst>
          </p:cNvPr>
          <p:cNvSpPr/>
          <p:nvPr/>
        </p:nvSpPr>
        <p:spPr>
          <a:xfrm>
            <a:off x="7022969" y="0"/>
            <a:ext cx="516903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15305-B15C-4201-A1C6-76B6DC5C0FFD}"/>
              </a:ext>
            </a:extLst>
          </p:cNvPr>
          <p:cNvSpPr txBox="1"/>
          <p:nvPr/>
        </p:nvSpPr>
        <p:spPr>
          <a:xfrm>
            <a:off x="7137661" y="781582"/>
            <a:ext cx="4939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solution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40F86-47EC-4B42-B496-C2897551EE06}"/>
              </a:ext>
            </a:extLst>
          </p:cNvPr>
          <p:cNvSpPr txBox="1"/>
          <p:nvPr/>
        </p:nvSpPr>
        <p:spPr>
          <a:xfrm>
            <a:off x="1633057" y="2942628"/>
            <a:ext cx="3769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/>
              </a:rPr>
              <a:t>Team photo here</a:t>
            </a:r>
          </a:p>
        </p:txBody>
      </p:sp>
    </p:spTree>
    <p:extLst>
      <p:ext uri="{BB962C8B-B14F-4D97-AF65-F5344CB8AC3E}">
        <p14:creationId xmlns:p14="http://schemas.microsoft.com/office/powerpoint/2010/main" val="31772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E5EA467-5302-469F-861D-D8B78505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63500"/>
            <a:ext cx="6731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C7B3F-7A62-48F4-B5A4-14E7A8A0FB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88880ED3-F3B1-48C0-B464-1BAF522F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27000"/>
            <a:ext cx="660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A37F1-0EBC-400C-9417-3D343F5B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8920"/>
            <a:ext cx="1219200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7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DE4D634-5827-4DD6-8BEA-20F2E9D4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680A1B-1F91-41E3-9F1C-34EB91633673}"/>
              </a:ext>
            </a:extLst>
          </p:cNvPr>
          <p:cNvSpPr/>
          <p:nvPr/>
        </p:nvSpPr>
        <p:spPr>
          <a:xfrm>
            <a:off x="7022969" y="0"/>
            <a:ext cx="516903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8EFE5-57CB-4F44-8964-2837892F87AB}"/>
              </a:ext>
            </a:extLst>
          </p:cNvPr>
          <p:cNvSpPr txBox="1"/>
          <p:nvPr/>
        </p:nvSpPr>
        <p:spPr>
          <a:xfrm>
            <a:off x="7022969" y="130289"/>
            <a:ext cx="51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15305-B15C-4201-A1C6-76B6DC5C0FFD}"/>
              </a:ext>
            </a:extLst>
          </p:cNvPr>
          <p:cNvSpPr txBox="1"/>
          <p:nvPr/>
        </p:nvSpPr>
        <p:spPr>
          <a:xfrm>
            <a:off x="7137661" y="781582"/>
            <a:ext cx="49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40603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80A1B-1F91-41E3-9F1C-34EB91633673}"/>
              </a:ext>
            </a:extLst>
          </p:cNvPr>
          <p:cNvSpPr/>
          <p:nvPr/>
        </p:nvSpPr>
        <p:spPr>
          <a:xfrm>
            <a:off x="6956981" y="0"/>
            <a:ext cx="52350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8EFE5-57CB-4F44-8964-2837892F87AB}"/>
              </a:ext>
            </a:extLst>
          </p:cNvPr>
          <p:cNvSpPr txBox="1"/>
          <p:nvPr/>
        </p:nvSpPr>
        <p:spPr>
          <a:xfrm>
            <a:off x="7022969" y="130289"/>
            <a:ext cx="51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15305-B15C-4201-A1C6-76B6DC5C0FFD}"/>
              </a:ext>
            </a:extLst>
          </p:cNvPr>
          <p:cNvSpPr txBox="1"/>
          <p:nvPr/>
        </p:nvSpPr>
        <p:spPr>
          <a:xfrm>
            <a:off x="7137661" y="781582"/>
            <a:ext cx="49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Placeholder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BA808FE-5AE0-4F94-B9C8-7C370FDD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302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Dawson</dc:creator>
  <cp:lastModifiedBy>Kasey Nicholoff</cp:lastModifiedBy>
  <cp:revision>9</cp:revision>
  <dcterms:created xsi:type="dcterms:W3CDTF">2019-05-16T15:49:41Z</dcterms:created>
  <dcterms:modified xsi:type="dcterms:W3CDTF">2019-05-20T17:56:14Z</dcterms:modified>
</cp:coreProperties>
</file>