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1C9F-1DA9-47A4-AFCC-11D72F310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DDB8B-E77D-416B-9BA1-EDE7F171B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Courtney Boortz</a:t>
            </a:r>
          </a:p>
        </p:txBody>
      </p:sp>
    </p:spTree>
    <p:extLst>
      <p:ext uri="{BB962C8B-B14F-4D97-AF65-F5344CB8AC3E}">
        <p14:creationId xmlns:p14="http://schemas.microsoft.com/office/powerpoint/2010/main" val="39468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B706-27A8-425A-87F6-61E970C4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sun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F492-C569-4B26-B02C-EF20D97A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Having not worked on an animation in this class yet I really wanted to challenge myself and see if I could create a simple animation such as, a day to night scenario.</a:t>
            </a:r>
          </a:p>
        </p:txBody>
      </p:sp>
    </p:spTree>
    <p:extLst>
      <p:ext uri="{BB962C8B-B14F-4D97-AF65-F5344CB8AC3E}">
        <p14:creationId xmlns:p14="http://schemas.microsoft.com/office/powerpoint/2010/main" val="83914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6A67-4E79-404C-BE85-6A561AA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sun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B3C2-9CFD-4300-99DC-08555822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Being able to create a light source that moved, like the sun, sounded fun and challenging</a:t>
            </a:r>
          </a:p>
        </p:txBody>
      </p:sp>
    </p:spTree>
    <p:extLst>
      <p:ext uri="{BB962C8B-B14F-4D97-AF65-F5344CB8AC3E}">
        <p14:creationId xmlns:p14="http://schemas.microsoft.com/office/powerpoint/2010/main" val="151299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145F-039B-41AB-AE72-1FB4D4FB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sun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6C35-06F2-4403-8702-8E78F180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to mention the fact that the colors of the sky change based on the sun’s position in the sky. I wanted to know more about how such changes could be rendered in an animated setting.</a:t>
            </a:r>
          </a:p>
        </p:txBody>
      </p:sp>
    </p:spTree>
    <p:extLst>
      <p:ext uri="{BB962C8B-B14F-4D97-AF65-F5344CB8AC3E}">
        <p14:creationId xmlns:p14="http://schemas.microsoft.com/office/powerpoint/2010/main" val="9236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6FD-A416-4D03-B4BB-07C26E36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sun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6F33-FDFE-4B20-A0BE-5F2BFFAD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I figured since I wouldn’t be seeing the sun during finals week I might as well make a virtual one</a:t>
            </a:r>
          </a:p>
        </p:txBody>
      </p:sp>
    </p:spTree>
    <p:extLst>
      <p:ext uri="{BB962C8B-B14F-4D97-AF65-F5344CB8AC3E}">
        <p14:creationId xmlns:p14="http://schemas.microsoft.com/office/powerpoint/2010/main" val="17955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C7C5-29CE-4177-9BE6-7331A3C0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A95F-8F89-4315-B4E0-908A21D9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to use OpenGL and GLM to create my scene, I was able to use the NuGet Package Manager in VS to import the needed libraries which was extremely helpful in getting started.</a:t>
            </a:r>
          </a:p>
          <a:p>
            <a:r>
              <a:rPr lang="en-US" dirty="0"/>
              <a:t>The sun was created as the main light source and the whole scene used the </a:t>
            </a:r>
            <a:r>
              <a:rPr lang="en-US" dirty="0" err="1"/>
              <a:t>phong</a:t>
            </a:r>
            <a:r>
              <a:rPr lang="en-US" dirty="0"/>
              <a:t> lighting method.</a:t>
            </a:r>
          </a:p>
          <a:p>
            <a:r>
              <a:rPr lang="en-US" dirty="0"/>
              <a:t>I was able to create the animation using a combination of sin, cos, and time to adjust the sun’s barycenter</a:t>
            </a:r>
          </a:p>
          <a:p>
            <a:r>
              <a:rPr lang="en-US" dirty="0"/>
              <a:t>I used the sun’s position in the scene to adjust the lighting/colors within the scene</a:t>
            </a:r>
          </a:p>
        </p:txBody>
      </p:sp>
    </p:spTree>
    <p:extLst>
      <p:ext uri="{BB962C8B-B14F-4D97-AF65-F5344CB8AC3E}">
        <p14:creationId xmlns:p14="http://schemas.microsoft.com/office/powerpoint/2010/main" val="347728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2B7-66AC-44F3-9218-0CA4CD27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8623-3273-451E-8AD8-2E09B432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sun is </a:t>
            </a:r>
            <a:r>
              <a:rPr lang="en-US" dirty="0"/>
              <a:t>the light source and glows (sort of)</a:t>
            </a:r>
          </a:p>
          <a:p>
            <a:r>
              <a:rPr lang="en-US" dirty="0"/>
              <a:t>The sun moves across the sky</a:t>
            </a:r>
          </a:p>
          <a:p>
            <a:r>
              <a:rPr lang="en-US" dirty="0"/>
              <a:t>The colors get lighter or darker based off of the sun’s position</a:t>
            </a:r>
          </a:p>
          <a:p>
            <a:endParaRPr lang="en-US" dirty="0"/>
          </a:p>
          <a:p>
            <a:r>
              <a:rPr lang="en-US" dirty="0"/>
              <a:t>Making the light look more red or purple ended up making the whole scene look weird so sadly the sunrises and sunsets aren’t as pretty as I hoped.</a:t>
            </a:r>
          </a:p>
        </p:txBody>
      </p:sp>
    </p:spTree>
    <p:extLst>
      <p:ext uri="{BB962C8B-B14F-4D97-AF65-F5344CB8AC3E}">
        <p14:creationId xmlns:p14="http://schemas.microsoft.com/office/powerpoint/2010/main" val="25180374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284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Final Project</vt:lpstr>
      <vt:lpstr>Animation of sun</vt:lpstr>
      <vt:lpstr>Animation of sun</vt:lpstr>
      <vt:lpstr>Animation of sun</vt:lpstr>
      <vt:lpstr>Animation of sun</vt:lpstr>
      <vt:lpstr>Technique</vt:lpstr>
      <vt:lpstr>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Courtney Boortz</dc:creator>
  <cp:lastModifiedBy>Courtney Boortz</cp:lastModifiedBy>
  <cp:revision>4</cp:revision>
  <dcterms:created xsi:type="dcterms:W3CDTF">2019-04-30T09:05:02Z</dcterms:created>
  <dcterms:modified xsi:type="dcterms:W3CDTF">2019-04-30T09:25:51Z</dcterms:modified>
</cp:coreProperties>
</file>