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3" r:id="rId4"/>
    <p:sldId id="256" r:id="rId5"/>
    <p:sldId id="260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5 </a:t>
            </a:r>
            <a:r>
              <a:rPr lang="en-US" dirty="0" err="1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Account Details Now Editable</a:t>
            </a:r>
          </a:p>
          <a:p>
            <a:r>
              <a:rPr lang="en-US" sz="2800" dirty="0" smtClean="0"/>
              <a:t>View All Transactions</a:t>
            </a:r>
          </a:p>
          <a:p>
            <a:r>
              <a:rPr lang="en-US" sz="2800" dirty="0" smtClean="0"/>
              <a:t>View Transactions for Single Account</a:t>
            </a:r>
          </a:p>
          <a:p>
            <a:r>
              <a:rPr lang="en-US" sz="2800" dirty="0" smtClean="0"/>
              <a:t>Delete Transactions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 New Codes</a:t>
            </a:r>
          </a:p>
          <a:p>
            <a:r>
              <a:rPr lang="en-US" sz="2800" dirty="0" smtClean="0"/>
              <a:t>Date is Editable</a:t>
            </a:r>
          </a:p>
          <a:p>
            <a:r>
              <a:rPr lang="en-US" sz="2800" dirty="0" smtClean="0"/>
              <a:t>Mac/PC slight variations</a:t>
            </a:r>
          </a:p>
          <a:p>
            <a:r>
              <a:rPr lang="en-US" sz="2800" dirty="0" smtClean="0"/>
              <a:t>Cosmetic Changes</a:t>
            </a:r>
          </a:p>
          <a:p>
            <a:r>
              <a:rPr lang="en-US" sz="2800" dirty="0" smtClean="0"/>
              <a:t>Benefits Calculator?</a:t>
            </a:r>
          </a:p>
          <a:p>
            <a:r>
              <a:rPr lang="en-US" sz="2800" dirty="0" smtClean="0"/>
              <a:t>User Guide?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22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Needs Work:</a:t>
            </a:r>
          </a:p>
          <a:p>
            <a:pPr lvl="1"/>
            <a:r>
              <a:rPr lang="en-US" sz="2600" dirty="0" smtClean="0"/>
              <a:t>Back Button</a:t>
            </a:r>
          </a:p>
          <a:p>
            <a:pPr lvl="1"/>
            <a:r>
              <a:rPr lang="en-US" sz="2600" dirty="0" smtClean="0"/>
              <a:t>Confusion with Phrasing</a:t>
            </a:r>
          </a:p>
          <a:p>
            <a:pPr lvl="1"/>
            <a:r>
              <a:rPr lang="en-US" sz="2600" dirty="0" smtClean="0"/>
              <a:t>Rounded Decimals</a:t>
            </a:r>
          </a:p>
          <a:p>
            <a:pPr lvl="1"/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Good:</a:t>
            </a:r>
          </a:p>
          <a:p>
            <a:pPr lvl="1"/>
            <a:r>
              <a:rPr lang="en-US" sz="2600" dirty="0" smtClean="0"/>
              <a:t>Aesthetics/Cosmetic things</a:t>
            </a:r>
          </a:p>
          <a:p>
            <a:pPr lvl="1"/>
            <a:r>
              <a:rPr lang="en-US" sz="2600" dirty="0" smtClean="0"/>
              <a:t>Mutability</a:t>
            </a:r>
          </a:p>
          <a:p>
            <a:pPr lvl="1"/>
            <a:r>
              <a:rPr lang="en-US" sz="2600" dirty="0" smtClean="0"/>
              <a:t>Flow</a:t>
            </a:r>
          </a:p>
          <a:p>
            <a:pPr lvl="1"/>
            <a:r>
              <a:rPr lang="en-US" sz="2600" dirty="0" smtClean="0"/>
              <a:t>View Transaction History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862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="" xmlns:a16="http://schemas.microsoft.com/office/drawing/2014/main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="" xmlns:a16="http://schemas.microsoft.com/office/drawing/2014/main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="" xmlns:a16="http://schemas.microsoft.com/office/drawing/2014/main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="" xmlns:a16="http://schemas.microsoft.com/office/drawing/2014/main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38" y="0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746" y="16964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Deposit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File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Transaction File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" y="185530"/>
            <a:ext cx="5050183" cy="337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8" y="3723785"/>
            <a:ext cx="5041899" cy="2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9530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 smtClean="0"/>
              <a:t>Jlabels</a:t>
            </a:r>
            <a:r>
              <a:rPr lang="en-US" sz="1800" dirty="0" smtClean="0"/>
              <a:t>, Dropdown Lists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 smtClean="0"/>
              <a:t>JTextFields</a:t>
            </a:r>
            <a:r>
              <a:rPr lang="en-US" sz="1800" dirty="0" smtClean="0"/>
              <a:t>, </a:t>
            </a:r>
            <a:r>
              <a:rPr lang="en-US" sz="1800" dirty="0" err="1" smtClean="0"/>
              <a:t>JPasswordFields</a:t>
            </a:r>
            <a:endParaRPr lang="en-US" sz="1800" dirty="0" smtClean="0"/>
          </a:p>
          <a:p>
            <a:pPr algn="ctr"/>
            <a:r>
              <a:rPr lang="en-US" sz="1800" dirty="0" smtClean="0"/>
              <a:t>Logo</a:t>
            </a:r>
            <a:r>
              <a:rPr lang="en-US" sz="1800" dirty="0" smtClean="0"/>
              <a:t>!</a:t>
            </a:r>
          </a:p>
          <a:p>
            <a:pPr algn="ctr"/>
            <a:r>
              <a:rPr lang="en-US" sz="1800" dirty="0" smtClean="0"/>
              <a:t>Executable .jar file</a:t>
            </a:r>
          </a:p>
          <a:p>
            <a:pPr algn="ctr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416793" cy="41641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 smtClean="0"/>
              <a:t>Account, create account, delete account</a:t>
            </a:r>
            <a:endParaRPr lang="en-US" sz="2400" dirty="0"/>
          </a:p>
          <a:p>
            <a:pPr algn="ctr"/>
            <a:r>
              <a:rPr lang="en-US" sz="2400" dirty="0" smtClean="0"/>
              <a:t>New Transactions</a:t>
            </a:r>
          </a:p>
          <a:p>
            <a:pPr algn="ctr"/>
            <a:r>
              <a:rPr lang="en-US" sz="2400" dirty="0" smtClean="0"/>
              <a:t>Click to delete </a:t>
            </a:r>
            <a:r>
              <a:rPr lang="en-US" sz="2400" dirty="0" err="1" smtClean="0"/>
              <a:t>textfields</a:t>
            </a:r>
            <a:endParaRPr lang="en-US" sz="2400" dirty="0"/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="" xmlns:a16="http://schemas.microsoft.com/office/drawing/2014/main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11598</TotalTime>
  <Words>127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Impact</vt:lpstr>
      <vt:lpstr>Arial</vt:lpstr>
      <vt:lpstr>Badge</vt:lpstr>
      <vt:lpstr>EWP</vt:lpstr>
      <vt:lpstr>Sprint 5 ADDitions</vt:lpstr>
      <vt:lpstr>Comments</vt:lpstr>
      <vt:lpstr>MVC</vt:lpstr>
      <vt:lpstr>PowerPoint Presentation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jeffgbagley@gmail.com</cp:lastModifiedBy>
  <cp:revision>24</cp:revision>
  <dcterms:created xsi:type="dcterms:W3CDTF">2017-10-18T18:44:19Z</dcterms:created>
  <dcterms:modified xsi:type="dcterms:W3CDTF">2017-12-05T16:02:41Z</dcterms:modified>
</cp:coreProperties>
</file>