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</a:t>
            </a:r>
            <a:r>
              <a:rPr lang="en-US" dirty="0" err="1" smtClean="0"/>
              <a:t>ADD</a:t>
            </a:r>
            <a:r>
              <a:rPr lang="en-US" dirty="0" err="1" smtClean="0"/>
              <a:t>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New Credit Card or Check Format</a:t>
            </a:r>
          </a:p>
          <a:p>
            <a:r>
              <a:rPr lang="en-US" sz="2800" dirty="0" smtClean="0"/>
              <a:t>Password Protection</a:t>
            </a:r>
          </a:p>
          <a:p>
            <a:r>
              <a:rPr lang="en-US" sz="2800" dirty="0" smtClean="0"/>
              <a:t>Dropdown Menu for View Account</a:t>
            </a:r>
          </a:p>
          <a:p>
            <a:pPr lvl="1"/>
            <a:r>
              <a:rPr lang="en-US" sz="2800" dirty="0" smtClean="0"/>
              <a:t>To be implemented as well for the account choice on withdrawal and deposit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Logo Creation &amp; Implementation</a:t>
            </a:r>
          </a:p>
          <a:p>
            <a:r>
              <a:rPr lang="en-US" sz="2800" dirty="0" smtClean="0"/>
              <a:t>Expense Codes for Deposits</a:t>
            </a:r>
          </a:p>
          <a:p>
            <a:pPr lvl="1"/>
            <a:r>
              <a:rPr lang="en-US" sz="2800" dirty="0" smtClean="0"/>
              <a:t>Dropdown menu as well</a:t>
            </a:r>
          </a:p>
          <a:p>
            <a:r>
              <a:rPr lang="en-US" sz="2800" dirty="0"/>
              <a:t>Main Account Implementation</a:t>
            </a:r>
          </a:p>
          <a:p>
            <a:pPr lvl="1"/>
            <a:r>
              <a:rPr lang="en-US" sz="2800" dirty="0"/>
              <a:t>Everything subtracted and added from and </a:t>
            </a:r>
            <a:r>
              <a:rPr lang="en-US" sz="2800" dirty="0" smtClean="0"/>
              <a:t>to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="" xmlns:a16="http://schemas.microsoft.com/office/drawing/2014/main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="" xmlns:a16="http://schemas.microsoft.com/office/drawing/2014/main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="" xmlns:a16="http://schemas.microsoft.com/office/drawing/2014/main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="" xmlns:a16="http://schemas.microsoft.com/office/drawing/2014/main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38" y="0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8746" y="1696418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Withdrawal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Deposit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Save File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Transaction File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" y="185530"/>
            <a:ext cx="5050183" cy="3377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8" y="3723785"/>
            <a:ext cx="5041899" cy="28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40767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 smtClean="0"/>
              <a:t>Jlabels</a:t>
            </a:r>
            <a:r>
              <a:rPr lang="en-US" sz="1800" dirty="0" smtClean="0"/>
              <a:t>, Dropdown Lists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 smtClean="0"/>
              <a:t>JTextFields</a:t>
            </a:r>
            <a:r>
              <a:rPr lang="en-US" sz="1800" dirty="0" smtClean="0"/>
              <a:t>, </a:t>
            </a:r>
            <a:r>
              <a:rPr lang="en-US" sz="1800" dirty="0" err="1" smtClean="0"/>
              <a:t>JPasswordFields</a:t>
            </a:r>
            <a:endParaRPr lang="en-US" sz="1800" dirty="0" smtClean="0"/>
          </a:p>
          <a:p>
            <a:pPr algn="ctr"/>
            <a:r>
              <a:rPr lang="en-US" sz="1800" dirty="0" smtClean="0"/>
              <a:t>Logo!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416793" cy="416416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 smtClean="0"/>
              <a:t>Account, create account, delete account</a:t>
            </a:r>
            <a:endParaRPr lang="en-US" sz="2400" dirty="0"/>
          </a:p>
          <a:p>
            <a:pPr algn="ctr"/>
            <a:r>
              <a:rPr lang="en-US" sz="2400" dirty="0" smtClean="0"/>
              <a:t>New Transactions</a:t>
            </a:r>
          </a:p>
          <a:p>
            <a:pPr algn="ctr"/>
            <a:r>
              <a:rPr lang="en-US" sz="2400" dirty="0" smtClean="0"/>
              <a:t>Click to delete </a:t>
            </a:r>
            <a:r>
              <a:rPr lang="en-US" sz="2400" dirty="0" err="1" smtClean="0"/>
              <a:t>textfields</a:t>
            </a:r>
            <a:endParaRPr lang="en-US" sz="2400" dirty="0"/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="" xmlns:a16="http://schemas.microsoft.com/office/drawing/2014/main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460</TotalTime>
  <Words>120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EWP</vt:lpstr>
      <vt:lpstr>Sprint 3 ADDitions</vt:lpstr>
      <vt:lpstr>MVC</vt:lpstr>
      <vt:lpstr>PowerPoint Presentation</vt:lpstr>
      <vt:lpstr>MODEL</vt:lpstr>
      <vt:lpstr>VIEW</vt:lpstr>
      <vt:lpstr>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jeffgbagley@gmail.com</cp:lastModifiedBy>
  <cp:revision>17</cp:revision>
  <dcterms:created xsi:type="dcterms:W3CDTF">2017-10-18T18:44:19Z</dcterms:created>
  <dcterms:modified xsi:type="dcterms:W3CDTF">2017-11-14T17:41:24Z</dcterms:modified>
</cp:coreProperties>
</file>