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xmlns="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xmlns="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xmlns="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xmlns="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7509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/>
              <a:t>JLabels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/>
              <a:t>JTextFields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/>
              <a:t>Account</a:t>
            </a:r>
          </a:p>
          <a:p>
            <a:pPr algn="ctr"/>
            <a:r>
              <a:rPr lang="en-US" sz="2400" dirty="0"/>
              <a:t>Etc.</a:t>
            </a:r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xmlns="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498" y="451899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5006" y="2080731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Withdrawal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Deposit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9" y="185530"/>
            <a:ext cx="5050183" cy="3377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8" y="3723785"/>
            <a:ext cx="5041899" cy="28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369</TotalTime>
  <Words>47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Impact</vt:lpstr>
      <vt:lpstr>Arial</vt:lpstr>
      <vt:lpstr>Badge</vt:lpstr>
      <vt:lpstr>MVC</vt:lpstr>
      <vt:lpstr>PowerPoint Presentation</vt:lpstr>
      <vt:lpstr>VIEW</vt:lpstr>
      <vt:lpstr>Controller</vt:lpstr>
      <vt:lpstr>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jeffgbagley@gmail.com</cp:lastModifiedBy>
  <cp:revision>12</cp:revision>
  <dcterms:created xsi:type="dcterms:W3CDTF">2017-10-18T18:44:19Z</dcterms:created>
  <dcterms:modified xsi:type="dcterms:W3CDTF">2017-11-02T02:48:17Z</dcterms:modified>
</cp:coreProperties>
</file>