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1" d="100"/>
          <a:sy n="51" d="100"/>
        </p:scale>
        <p:origin x="-96" y="-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99E7C-29B1-46E2-9136-E11F1AE90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FC1C688-3386-4BA0-94F2-AB0AA5D50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Engorged Wicket </a:t>
            </a:r>
            <a:r>
              <a:rPr lang="en-US" dirty="0" err="1"/>
              <a:t>Pandoras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7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editions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New Credit Card or Check Format</a:t>
            </a:r>
          </a:p>
          <a:p>
            <a:r>
              <a:rPr lang="en-US" sz="2800" dirty="0" smtClean="0"/>
              <a:t>Password Protection</a:t>
            </a:r>
          </a:p>
          <a:p>
            <a:r>
              <a:rPr lang="en-US" sz="2800" dirty="0" smtClean="0"/>
              <a:t>Dropdown Menu for View Account</a:t>
            </a:r>
          </a:p>
          <a:p>
            <a:pPr lvl="1"/>
            <a:r>
              <a:rPr lang="en-US" sz="2800" dirty="0" smtClean="0"/>
              <a:t>To be implemented as well for the account choice on withdrawal and deposit</a:t>
            </a:r>
          </a:p>
          <a:p>
            <a:pPr marL="457200" lvl="1" indent="0">
              <a:buNone/>
            </a:pPr>
            <a:endParaRPr lang="en-US" sz="2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Logo Creation &amp; Implementation</a:t>
            </a:r>
          </a:p>
          <a:p>
            <a:r>
              <a:rPr lang="en-US" sz="2800" dirty="0" smtClean="0"/>
              <a:t>Expense Codes for Deposits</a:t>
            </a:r>
          </a:p>
          <a:p>
            <a:pPr lvl="1"/>
            <a:r>
              <a:rPr lang="en-US" sz="2800" dirty="0" smtClean="0"/>
              <a:t>Dropdown menu as well</a:t>
            </a:r>
          </a:p>
          <a:p>
            <a:r>
              <a:rPr lang="en-US" sz="2800" dirty="0"/>
              <a:t>Main Account Implementation</a:t>
            </a:r>
          </a:p>
          <a:p>
            <a:pPr lvl="1"/>
            <a:r>
              <a:rPr lang="en-US" sz="2800" dirty="0"/>
              <a:t>Everything subtracted and added from and </a:t>
            </a:r>
            <a:r>
              <a:rPr lang="en-US" sz="2800" dirty="0" smtClean="0"/>
              <a:t>to</a:t>
            </a:r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4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BF08F-2582-4E09-8D8C-7775E33B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07" y="544665"/>
            <a:ext cx="7137133" cy="119667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EA9920-571F-42E4-A389-F16775334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92015" y="2001218"/>
            <a:ext cx="3092115" cy="4164164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>
                <a:solidFill>
                  <a:schemeClr val="tx1"/>
                </a:solidFill>
              </a:rPr>
              <a:t>MAIN CLASSES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Account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Withdrawal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Deposit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(Not in code yet)</a:t>
            </a:r>
          </a:p>
        </p:txBody>
      </p:sp>
    </p:spTree>
    <p:extLst>
      <p:ext uri="{BB962C8B-B14F-4D97-AF65-F5344CB8AC3E}">
        <p14:creationId xmlns:p14="http://schemas.microsoft.com/office/powerpoint/2010/main" val="91991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97F2A-1C61-45E1-8FFA-D92E9829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Controller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3C4A6CB-7634-4530-9EBB-6ACE5D8A3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162" y="1667036"/>
            <a:ext cx="6428515" cy="3579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CC2D71-93DE-4F5B-8654-108BE506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u="sng" dirty="0"/>
              <a:t>LISTENERS</a:t>
            </a:r>
          </a:p>
          <a:p>
            <a:pPr algn="ctr"/>
            <a:r>
              <a:rPr lang="en-US" sz="2400" dirty="0" err="1"/>
              <a:t>ActionListeners</a:t>
            </a:r>
            <a:r>
              <a:rPr lang="en-US" sz="2400" dirty="0"/>
              <a:t> for all </a:t>
            </a:r>
            <a:r>
              <a:rPr lang="en-US" sz="2400" dirty="0" err="1"/>
              <a:t>JButtons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/>
              <a:t>Home</a:t>
            </a:r>
          </a:p>
          <a:p>
            <a:pPr algn="ctr"/>
            <a:r>
              <a:rPr lang="en-US" sz="2400" dirty="0"/>
              <a:t>Logout</a:t>
            </a:r>
          </a:p>
          <a:p>
            <a:pPr algn="ctr"/>
            <a:r>
              <a:rPr lang="en-US" sz="2400" dirty="0"/>
              <a:t>Account</a:t>
            </a:r>
          </a:p>
          <a:p>
            <a:pPr algn="ctr"/>
            <a:r>
              <a:rPr lang="en-US" sz="2400" dirty="0"/>
              <a:t>Etc.</a:t>
            </a:r>
          </a:p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05D7B08-C0DA-42C0-BAD3-9CB50D11CB19}"/>
              </a:ext>
            </a:extLst>
          </p:cNvPr>
          <p:cNvSpPr txBox="1"/>
          <p:nvPr/>
        </p:nvSpPr>
        <p:spPr>
          <a:xfrm>
            <a:off x="1872116" y="261123"/>
            <a:ext cx="419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CODE EXAMPLES: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xmlns="" id="{8D5A2897-EA1C-4623-8782-C779B6686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66" y="2723021"/>
            <a:ext cx="6566909" cy="275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E6CE5C-0172-40BB-8ED4-66C6F6FE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F89C3FC-69C7-44EB-B52F-97AFC9F0C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428" y="1128208"/>
            <a:ext cx="4045686" cy="55661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EECC6E-BA75-4321-B49B-7DBAD3463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75090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u="sng" dirty="0"/>
              <a:t>MAIN FRAME</a:t>
            </a:r>
          </a:p>
          <a:p>
            <a:pPr algn="ctr"/>
            <a:r>
              <a:rPr lang="en-US" sz="2800" u="sng" dirty="0"/>
              <a:t>PANELS</a:t>
            </a:r>
          </a:p>
          <a:p>
            <a:pPr algn="ctr"/>
            <a:r>
              <a:rPr lang="en-US" sz="1800" dirty="0" err="1"/>
              <a:t>LogInPanel</a:t>
            </a:r>
            <a:endParaRPr lang="en-US" sz="1800" dirty="0"/>
          </a:p>
          <a:p>
            <a:pPr algn="ctr"/>
            <a:r>
              <a:rPr lang="en-US" sz="1800" dirty="0" err="1"/>
              <a:t>HomePanel</a:t>
            </a:r>
            <a:endParaRPr lang="en-US" sz="1800" dirty="0"/>
          </a:p>
          <a:p>
            <a:pPr algn="ctr"/>
            <a:r>
              <a:rPr lang="en-US" sz="1800" dirty="0" err="1"/>
              <a:t>AccountPanel</a:t>
            </a:r>
            <a:endParaRPr lang="en-US" sz="1800" dirty="0"/>
          </a:p>
          <a:p>
            <a:pPr algn="ctr"/>
            <a:r>
              <a:rPr lang="en-US" sz="1800" dirty="0"/>
              <a:t>Etc.</a:t>
            </a:r>
          </a:p>
          <a:p>
            <a:pPr algn="ctr"/>
            <a:r>
              <a:rPr lang="en-US" sz="2800" u="sng" dirty="0"/>
              <a:t>PANEL CONTENT</a:t>
            </a:r>
          </a:p>
          <a:p>
            <a:pPr algn="ctr"/>
            <a:r>
              <a:rPr lang="en-US" sz="1800" dirty="0" err="1"/>
              <a:t>JLabels</a:t>
            </a:r>
            <a:endParaRPr lang="en-US" sz="1800" dirty="0"/>
          </a:p>
          <a:p>
            <a:pPr algn="ctr"/>
            <a:r>
              <a:rPr lang="en-US" sz="1800" dirty="0" err="1"/>
              <a:t>JButtons</a:t>
            </a:r>
            <a:endParaRPr lang="en-US" sz="1800" dirty="0"/>
          </a:p>
          <a:p>
            <a:pPr algn="ctr"/>
            <a:r>
              <a:rPr lang="en-US" sz="1800" dirty="0" err="1"/>
              <a:t>JTextFields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859ED5-2F86-4057-89E9-91F29A11A11D}"/>
              </a:ext>
            </a:extLst>
          </p:cNvPr>
          <p:cNvSpPr txBox="1"/>
          <p:nvPr/>
        </p:nvSpPr>
        <p:spPr>
          <a:xfrm>
            <a:off x="1872116" y="261123"/>
            <a:ext cx="404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CODE EXAMPLE:</a:t>
            </a:r>
          </a:p>
        </p:txBody>
      </p:sp>
    </p:spTree>
    <p:extLst>
      <p:ext uri="{BB962C8B-B14F-4D97-AF65-F5344CB8AC3E}">
        <p14:creationId xmlns:p14="http://schemas.microsoft.com/office/powerpoint/2010/main" val="18197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xmlns="" id="{9E8D8E94-1074-48E8-B571-F04AF75DF7FC}"/>
              </a:ext>
            </a:extLst>
          </p:cNvPr>
          <p:cNvSpPr/>
          <p:nvPr/>
        </p:nvSpPr>
        <p:spPr>
          <a:xfrm rot="963525">
            <a:off x="4763220" y="1286298"/>
            <a:ext cx="651005" cy="20655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xmlns="" id="{CCEA8BB3-EFD5-4EDC-A58E-6F27AC9F44DC}"/>
              </a:ext>
            </a:extLst>
          </p:cNvPr>
          <p:cNvSpPr/>
          <p:nvPr/>
        </p:nvSpPr>
        <p:spPr>
          <a:xfrm rot="19684834">
            <a:off x="9333298" y="1180698"/>
            <a:ext cx="697831" cy="21464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D34EBDAA-6E44-4CB0-9188-F0204E9EF15E}"/>
              </a:ext>
            </a:extLst>
          </p:cNvPr>
          <p:cNvSpPr/>
          <p:nvPr/>
        </p:nvSpPr>
        <p:spPr>
          <a:xfrm>
            <a:off x="5548965" y="904775"/>
            <a:ext cx="3859730" cy="115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CONTROLLER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5A069AE0-5359-47AE-9301-53690ECEBFDD}"/>
              </a:ext>
            </a:extLst>
          </p:cNvPr>
          <p:cNvSpPr/>
          <p:nvPr/>
        </p:nvSpPr>
        <p:spPr>
          <a:xfrm>
            <a:off x="2982228" y="3283818"/>
            <a:ext cx="3859730" cy="115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MODEL</a:t>
            </a:r>
            <a:endParaRPr lang="en-US" sz="4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3A5E7BD6-B02F-4A84-A853-EFDA52B4C52F}"/>
              </a:ext>
            </a:extLst>
          </p:cNvPr>
          <p:cNvSpPr/>
          <p:nvPr/>
        </p:nvSpPr>
        <p:spPr>
          <a:xfrm>
            <a:off x="8139765" y="3283818"/>
            <a:ext cx="3859730" cy="115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VIEW</a:t>
            </a:r>
            <a:endParaRPr lang="en-US" sz="4800" dirty="0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xmlns="" id="{2945D2A4-4237-4A37-A8C3-518DDF249A1C}"/>
              </a:ext>
            </a:extLst>
          </p:cNvPr>
          <p:cNvSpPr/>
          <p:nvPr/>
        </p:nvSpPr>
        <p:spPr>
          <a:xfrm>
            <a:off x="6126480" y="2253915"/>
            <a:ext cx="715478" cy="10299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xmlns="" id="{1CB8B7DB-8E8D-4B07-A9D4-D52BE6BC7360}"/>
              </a:ext>
            </a:extLst>
          </p:cNvPr>
          <p:cNvSpPr/>
          <p:nvPr/>
        </p:nvSpPr>
        <p:spPr>
          <a:xfrm>
            <a:off x="8227996" y="2253915"/>
            <a:ext cx="715478" cy="10299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AB8EF5F-1EDE-4EF7-92D0-70D11B73813A}"/>
              </a:ext>
            </a:extLst>
          </p:cNvPr>
          <p:cNvSpPr txBox="1"/>
          <p:nvPr/>
        </p:nvSpPr>
        <p:spPr>
          <a:xfrm>
            <a:off x="-77002" y="3056946"/>
            <a:ext cx="229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01243197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370</TotalTime>
  <Words>104</Words>
  <Application>Microsoft Macintosh PowerPoint</Application>
  <PresentationFormat>Custom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Badge</vt:lpstr>
      <vt:lpstr>MVC</vt:lpstr>
      <vt:lpstr>Sprint 3 editions</vt:lpstr>
      <vt:lpstr>MODEL</vt:lpstr>
      <vt:lpstr>Controller</vt:lpstr>
      <vt:lpstr>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Courtney Appel</dc:creator>
  <cp:lastModifiedBy>Courtney Appel</cp:lastModifiedBy>
  <cp:revision>12</cp:revision>
  <dcterms:created xsi:type="dcterms:W3CDTF">2017-10-18T18:44:19Z</dcterms:created>
  <dcterms:modified xsi:type="dcterms:W3CDTF">2017-11-14T05:51:14Z</dcterms:modified>
</cp:coreProperties>
</file>