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Lie numbers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Data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LAWYER – Lie condition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From RTs we have again a clear SNARC effect, as expected, and a marginally significant MARC effect. Here we have a very clear odd effect (general advantage for even vs. odd numbers) but no any left/right advantage.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Again results from error analysis are quite puzzling. Indeed, an odd effect appears (more errors for odd vs. even) in line with RTs but data suggests a reversed SNARC (more errors for left/small and right/large) and MARC effect (more errors for left/odd and right/even).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looks to me like a trade off effect (e.g., left resp are faster to small so they are also more prone to errors than left/right). A reflection here is needed.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COP – Lie condition (RT)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07376" y="6280424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number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26) = .76,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.39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699" y="1718293"/>
            <a:ext cx="4419601" cy="251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596" y="3930161"/>
            <a:ext cx="4428392" cy="25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/>
        </p:nvSpPr>
        <p:spPr>
          <a:xfrm>
            <a:off x="8291073" y="6432692"/>
            <a:ext cx="3150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F(1, 26) = 0.002, p = .97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776" y="3537224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COP – Lie condition (RT)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1277815" y="5354585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magnitude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26) = .100,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.75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6758354" y="5354585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(26) = 0.98,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.338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0254" y="2359645"/>
            <a:ext cx="4191000" cy="269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915" y="2359645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COP – Lie condition (ERRORS)</a:t>
            </a:r>
            <a:endParaRPr/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0807" y="1450731"/>
            <a:ext cx="3971192" cy="21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615462" y="6304084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parity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37) = 5.27,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.028*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730262" y="3560884"/>
            <a:ext cx="3481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F(1, 37) = 1.41, p= .243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7722578" y="6304084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mag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37) = 0.35,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.56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862" y="3560884"/>
            <a:ext cx="45720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82606" y="3560884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COP – Lie condition</a:t>
            </a:r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Nothing significant here from RTs. Data looks like a reversed SNARC and MARC effect but they are far from significance. No odd effect and no any left/right advantage.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Results from error analysis show a reversed MARC effect (more errors for left/odd and right/even) in line other conditions. Errors are in line with a SNARC but far from sig.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Is it still possible to have a trade off effect here again, this time compatible with a rev SNARC effect? Not sure if there are some more sophisticated analysis that we can use to combine error and RT analysis.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Overview conditions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5200" y="1370151"/>
            <a:ext cx="4513500" cy="28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4503" y="4171549"/>
            <a:ext cx="4794900" cy="29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4450" y="1578925"/>
            <a:ext cx="4513500" cy="32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7139353" y="5073161"/>
            <a:ext cx="16753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38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Trials: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= 80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 = 240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 = 160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ONLY LAWYER – Control condition (RT)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4776" y="1351705"/>
            <a:ext cx="6417600" cy="294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1136" y="3203647"/>
            <a:ext cx="5098800" cy="30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5488" y="3868201"/>
            <a:ext cx="4636500" cy="27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8018584" y="6488667"/>
            <a:ext cx="333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F(1, 26)= 1.989, p= .17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13996" y="6251358"/>
            <a:ext cx="38085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Hand*parity F(1, 26)= 3.413, p= .076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ONLY LAWYER – Control condition (RT)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7095391" y="5624512"/>
            <a:ext cx="36869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(26) = -3.995,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.000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108563" y="5624512"/>
            <a:ext cx="4365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Hand*magnitude F(1, 26)= 13.47, p= .001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2154" y="2286000"/>
            <a:ext cx="5953200" cy="35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4" y="2286000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ONLY LAWYER – Control condition (ERRORS)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734645" y="6373205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parity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37) = 4.66,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.037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8824" y="1242850"/>
            <a:ext cx="4357200" cy="22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614496" y="3494938"/>
            <a:ext cx="2963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F(1, 37) = 4.26, p = .001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650" y="3913644"/>
            <a:ext cx="4016400" cy="24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77488" y="4068904"/>
            <a:ext cx="4016400" cy="24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070481" y="6407184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mag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37) = 7.73,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.009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ONLY LAWYER – Control condition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From RTs we have a clear SNARC effect, as expected, and a marginally significant MARC effect. But no odd effect (general advantage for even vs. odd numbers) nor any left/right advantage.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Results from error analysis are quite puzzling. Indeed, an odd effect appears (more errors for odd vs. even) but data suggests a reversed SNARC (more errors for left/small and right/large) and MARC effect (more errors for left/odd and right/even).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This looks to me like a trade off effect (e.g., left resp are faster to small so they are also more prone to errors than left/right). A reflection here is needed.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LAWYER – Lie condition (RT)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162" y="3903837"/>
            <a:ext cx="3767992" cy="22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752231" y="630318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parity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26) = 3.57,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.070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44347" y="638572"/>
            <a:ext cx="6304800" cy="34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7069" y="3856287"/>
            <a:ext cx="4059116" cy="228074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8203223" y="6303180"/>
            <a:ext cx="3150577" cy="370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F(1, 26) = 41.69, p = .000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LAWYER – Lie condition (RT)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4472" y="2652996"/>
            <a:ext cx="460932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1358899" y="5536060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mag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26) = 6.13,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107079" y="5692684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 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(26) = -3.07,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.005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046" y="2652996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LAWYER – Lie condition (ERRORS)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615462" y="6304084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parity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37) = 4.13,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.049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8408" y="1585180"/>
            <a:ext cx="3566746" cy="19757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4730262" y="3560884"/>
            <a:ext cx="3481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Parity F(1, 37) = 6.56, p= .015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2304" y="3560884"/>
            <a:ext cx="45720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7722578" y="6304084"/>
            <a:ext cx="4114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* mag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 37) = 13.86, </a:t>
            </a:r>
            <a:r>
              <a:rPr lang="en-GB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.001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89531" y="3560884"/>
            <a:ext cx="4572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BE5FABAFFD4F42BA9613D1F95134BD" ma:contentTypeVersion="11" ma:contentTypeDescription="Create a new document." ma:contentTypeScope="" ma:versionID="4430e27ed6aff5b9e5e9a38ba611d9f3">
  <xsd:schema xmlns:xsd="http://www.w3.org/2001/XMLSchema" xmlns:xs="http://www.w3.org/2001/XMLSchema" xmlns:p="http://schemas.microsoft.com/office/2006/metadata/properties" xmlns:ns3="d59cbc1a-eadf-44b8-8ca5-7a13ba858644" xmlns:ns4="18d0a50e-60fa-4525-a340-b1bbf3aa5e0c" targetNamespace="http://schemas.microsoft.com/office/2006/metadata/properties" ma:root="true" ma:fieldsID="1f0adca370758dc6bac5639fca416e12" ns3:_="" ns4:_="">
    <xsd:import namespace="d59cbc1a-eadf-44b8-8ca5-7a13ba858644"/>
    <xsd:import namespace="18d0a50e-60fa-4525-a340-b1bbf3aa5e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cbc1a-eadf-44b8-8ca5-7a13ba8586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d0a50e-60fa-4525-a340-b1bbf3aa5e0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FB8B77-5179-4E44-BD6D-D0F204A4E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9cbc1a-eadf-44b8-8ca5-7a13ba858644"/>
    <ds:schemaRef ds:uri="18d0a50e-60fa-4525-a340-b1bbf3aa5e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7D631C-427F-4FA5-BD93-45CE4A1C6A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2AF5B7-04E8-433E-9541-4D2765F9E23E}">
  <ds:schemaRefs>
    <ds:schemaRef ds:uri="http://schemas.microsoft.com/office/2006/metadata/properties"/>
    <ds:schemaRef ds:uri="d59cbc1a-eadf-44b8-8ca5-7a13ba858644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8d0a50e-60fa-4525-a340-b1bbf3aa5e0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Widescreen</PresentationFormat>
  <Paragraphs>50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Lie numbers</vt:lpstr>
      <vt:lpstr>Overview conditions</vt:lpstr>
      <vt:lpstr>ONLY LAWYER – Control condition (RT)</vt:lpstr>
      <vt:lpstr>ONLY LAWYER – Control condition (RT)</vt:lpstr>
      <vt:lpstr>ONLY LAWYER – Control condition (ERRORS)</vt:lpstr>
      <vt:lpstr>ONLY LAWYER – Control condition</vt:lpstr>
      <vt:lpstr>LAWYER – Lie condition (RT)</vt:lpstr>
      <vt:lpstr>LAWYER – Lie condition (RT)</vt:lpstr>
      <vt:lpstr>LAWYER – Lie condition (ERRORS)</vt:lpstr>
      <vt:lpstr>LAWYER – Lie condition</vt:lpstr>
      <vt:lpstr>COP – Lie condition (RT)</vt:lpstr>
      <vt:lpstr>COP – Lie condition (RT)</vt:lpstr>
      <vt:lpstr>COP – Lie condition (ERRORS)</vt:lpstr>
      <vt:lpstr>COP – Lie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Lie numbers</dc:title>
  <dc:creator>Courtney Goodridge [RPG]</dc:creator>
  <cp:lastModifiedBy>Courtney Goodridge [RPG]</cp:lastModifiedBy>
  <cp:revision>1</cp:revision>
  <dcterms:modified xsi:type="dcterms:W3CDTF">2020-04-27T06:54:01Z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0x0101003BBE5FABAFFD4F42BA9613D1F95134BD</vt:lpwstr>
  </property>
</Properties>
</file>