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1F8-B18B-4719-99B5-6ADD8AF3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4EFBD-52B8-43E9-BF5D-E8F4660AF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19C3-3923-4C92-9B40-699801EA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3648-07A5-49F2-B904-6D0027B4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BD9B-C070-4A94-8952-CBE41653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534B-E2C1-4765-A361-05D6B261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8ACF-6DCC-42EB-B640-E7B74CEE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CFBB-8F71-4CCB-8F91-283DB68D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AEAD-1540-4976-9886-38BF3E25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6981-4CE7-4335-B100-801E82C3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9341C-6BDA-46AF-8DCA-8CDBC9C14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0ACA-ACF9-4264-AFCF-0F61ABBB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E279-7FB0-4A4A-B605-89282B40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C121-4D06-4CFB-9B00-308FF1B4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79B6-46D1-45B8-8D3A-7C8BB3DD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9249-C4F0-4D27-9786-6EBF4F81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AD3B-B36E-4A33-BE79-A6EBA13B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5387-69CD-4643-A7D1-98C26AC9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D243-F648-46E1-B235-64FB6821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2B42-2FC0-43F1-B1FB-D2C1F0BB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E18-5971-48AF-921A-A52AABEC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4340-61C5-4029-B16F-7595ED26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83A8-73FC-4E31-8124-2F69ACCE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8C1B-6B7F-46A2-9159-6459F39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4347-F1BE-48FE-A663-36880CC8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2F24-C8D4-4BC0-8417-7F7A4E4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57E-0465-4CDE-9CD0-85D5218B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1A32-7162-4342-A6BC-42C8564CF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AB44-5AE7-4FDF-BAE4-D4DDB478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3969-EDB8-4B04-A4B8-DB51368B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B81D-94CC-462C-9879-F195E8A1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BC3F-F6C8-4D9D-87B3-F5D73D15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54E6-246A-4EEB-A06F-659B086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16E-1D07-46DA-969B-A7C0062B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7DCEC-19EB-4104-91CB-FF413C0B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7710-9396-4F9F-9C32-CAEDE3BD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B7B8A-D8AA-4130-93E5-3D16B2C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54E39-309F-46EE-86B2-9850FD76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8F28-4D3B-43A8-B354-2C1B3CE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101D-570C-486F-8406-4BFA355E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BCB3D-6FB2-4864-9D34-F52D3D2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23EFD-EB96-4EC6-9CAF-B987360A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84D5D-BF50-49BC-9113-AE0C53C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D2869-71F5-44E6-AF89-A4C70BB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8F347-B804-4EB9-B4DC-799E8772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7F7F-9B8E-48EB-8915-EA451EF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5134-0F43-4A1D-8BD0-13D3F2CB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E4F0-9505-42DE-8791-41D62FB4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5157-BBC8-43C3-A713-E92CAFB0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53B82-6DF1-4D7B-A1BA-82E35FE9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1774-C28E-4327-80F8-050317E7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52DA-D852-4D0A-BD36-67BC525D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4207-3A0C-40F9-A307-3F839768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5E8BC-0AE0-4648-AB45-BCBC5A37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9CA1-9E57-43F7-B00C-D7FED685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678C6-43FB-41DC-87DC-14E07AB8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F22D-C502-46BE-B94A-E199588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AB33-6474-4EC5-92D2-CB9926BB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656F1-55D9-4434-A1D4-6884CFB4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BE3-A1B7-40EB-9CEE-DB0AF8AE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549B-7E37-42FE-B1A7-1F42634B4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E74A-22E4-45D5-B46D-5B0F4BA457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B09D-B434-4B95-B89E-5A0761D4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F1FF-FF92-49EC-98D1-F08C89BE0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493C-12B2-4F7A-876D-334755BD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5581E-2A68-42DB-AFF1-B3751C8C47F3}"/>
              </a:ext>
            </a:extLst>
          </p:cNvPr>
          <p:cNvSpPr txBox="1"/>
          <p:nvPr/>
        </p:nvSpPr>
        <p:spPr>
          <a:xfrm>
            <a:off x="410308" y="3868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Log-in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82D2-73E8-4BFB-AED6-760A1248A8AF}"/>
              </a:ext>
            </a:extLst>
          </p:cNvPr>
          <p:cNvSpPr/>
          <p:nvPr/>
        </p:nvSpPr>
        <p:spPr>
          <a:xfrm>
            <a:off x="410308" y="1078523"/>
            <a:ext cx="9132277" cy="55332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472DBF-DF39-4C64-B131-2F4351270005}"/>
              </a:ext>
            </a:extLst>
          </p:cNvPr>
          <p:cNvSpPr/>
          <p:nvPr/>
        </p:nvSpPr>
        <p:spPr>
          <a:xfrm>
            <a:off x="973015" y="1852246"/>
            <a:ext cx="7842742" cy="1383323"/>
          </a:xfrm>
          <a:prstGeom prst="roundRect">
            <a:avLst/>
          </a:prstGeom>
          <a:solidFill>
            <a:srgbClr val="43B187"/>
          </a:solidFill>
          <a:ln>
            <a:solidFill>
              <a:srgbClr val="43B18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your Calorie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07E7-3DE2-41DD-BF36-4C73DE83635B}"/>
              </a:ext>
            </a:extLst>
          </p:cNvPr>
          <p:cNvSpPr txBox="1"/>
          <p:nvPr/>
        </p:nvSpPr>
        <p:spPr>
          <a:xfrm>
            <a:off x="2989384" y="3475837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9D7DC-3A60-4664-8C4E-1F6C64D76D6E}"/>
              </a:ext>
            </a:extLst>
          </p:cNvPr>
          <p:cNvSpPr txBox="1"/>
          <p:nvPr/>
        </p:nvSpPr>
        <p:spPr>
          <a:xfrm>
            <a:off x="2989384" y="3798166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25912-7579-4EA5-BBB2-D3856FC3A92B}"/>
              </a:ext>
            </a:extLst>
          </p:cNvPr>
          <p:cNvSpPr/>
          <p:nvPr/>
        </p:nvSpPr>
        <p:spPr>
          <a:xfrm>
            <a:off x="4302369" y="3475837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4E982E-703B-46D9-BEC6-561C7C10D6D4}"/>
              </a:ext>
            </a:extLst>
          </p:cNvPr>
          <p:cNvSpPr/>
          <p:nvPr/>
        </p:nvSpPr>
        <p:spPr>
          <a:xfrm>
            <a:off x="4302369" y="3880228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5D3273-5943-49C7-BF87-5FB7ED2D9D02}"/>
              </a:ext>
            </a:extLst>
          </p:cNvPr>
          <p:cNvSpPr/>
          <p:nvPr/>
        </p:nvSpPr>
        <p:spPr>
          <a:xfrm>
            <a:off x="7455878" y="3880228"/>
            <a:ext cx="1359878" cy="322329"/>
          </a:xfrm>
          <a:prstGeom prst="roundRect">
            <a:avLst/>
          </a:prstGeom>
          <a:solidFill>
            <a:srgbClr val="43B187"/>
          </a:solidFill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40183-476B-4169-BE85-4CD9791C6406}"/>
              </a:ext>
            </a:extLst>
          </p:cNvPr>
          <p:cNvSpPr txBox="1"/>
          <p:nvPr/>
        </p:nvSpPr>
        <p:spPr>
          <a:xfrm>
            <a:off x="4196862" y="4301698"/>
            <a:ext cx="106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43B187"/>
                </a:solidFill>
              </a:rPr>
              <a:t>Register</a:t>
            </a:r>
          </a:p>
        </p:txBody>
      </p:sp>
      <p:pic>
        <p:nvPicPr>
          <p:cNvPr id="1028" name="Picture 4" descr="Cherry and Lemon: immagini, foto stock e grafica vettoriale | Shutterstock">
            <a:extLst>
              <a:ext uri="{FF2B5EF4-FFF2-40B4-BE49-F238E27FC236}">
                <a16:creationId xmlns:a16="http://schemas.microsoft.com/office/drawing/2014/main" id="{9BD35E07-D5E5-4D95-A608-4C0B831F4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2" b="22239"/>
          <a:stretch/>
        </p:blipFill>
        <p:spPr bwMode="auto">
          <a:xfrm>
            <a:off x="2754921" y="5461233"/>
            <a:ext cx="4431325" cy="10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5581E-2A68-42DB-AFF1-B3751C8C47F3}"/>
              </a:ext>
            </a:extLst>
          </p:cNvPr>
          <p:cNvSpPr txBox="1"/>
          <p:nvPr/>
        </p:nvSpPr>
        <p:spPr>
          <a:xfrm>
            <a:off x="410308" y="38686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82D2-73E8-4BFB-AED6-760A1248A8AF}"/>
              </a:ext>
            </a:extLst>
          </p:cNvPr>
          <p:cNvSpPr/>
          <p:nvPr/>
        </p:nvSpPr>
        <p:spPr>
          <a:xfrm>
            <a:off x="410308" y="1078523"/>
            <a:ext cx="9132277" cy="55332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07E7-3DE2-41DD-BF36-4C73DE83635B}"/>
              </a:ext>
            </a:extLst>
          </p:cNvPr>
          <p:cNvSpPr txBox="1"/>
          <p:nvPr/>
        </p:nvSpPr>
        <p:spPr>
          <a:xfrm>
            <a:off x="2162908" y="1842195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9D7DC-3A60-4664-8C4E-1F6C64D76D6E}"/>
              </a:ext>
            </a:extLst>
          </p:cNvPr>
          <p:cNvSpPr txBox="1"/>
          <p:nvPr/>
        </p:nvSpPr>
        <p:spPr>
          <a:xfrm>
            <a:off x="2162908" y="2246586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25912-7579-4EA5-BBB2-D3856FC3A92B}"/>
              </a:ext>
            </a:extLst>
          </p:cNvPr>
          <p:cNvSpPr/>
          <p:nvPr/>
        </p:nvSpPr>
        <p:spPr>
          <a:xfrm>
            <a:off x="3745524" y="1843257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4E982E-703B-46D9-BEC6-561C7C10D6D4}"/>
              </a:ext>
            </a:extLst>
          </p:cNvPr>
          <p:cNvSpPr/>
          <p:nvPr/>
        </p:nvSpPr>
        <p:spPr>
          <a:xfrm>
            <a:off x="3745524" y="2247648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5D3273-5943-49C7-BF87-5FB7ED2D9D02}"/>
              </a:ext>
            </a:extLst>
          </p:cNvPr>
          <p:cNvSpPr/>
          <p:nvPr/>
        </p:nvSpPr>
        <p:spPr>
          <a:xfrm>
            <a:off x="5421923" y="3749953"/>
            <a:ext cx="1359878" cy="322329"/>
          </a:xfrm>
          <a:prstGeom prst="roundRect">
            <a:avLst/>
          </a:prstGeom>
          <a:solidFill>
            <a:srgbClr val="43B187"/>
          </a:solidFill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1028" name="Picture 4" descr="Cherry and Lemon: immagini, foto stock e grafica vettoriale | Shutterstock">
            <a:extLst>
              <a:ext uri="{FF2B5EF4-FFF2-40B4-BE49-F238E27FC236}">
                <a16:creationId xmlns:a16="http://schemas.microsoft.com/office/drawing/2014/main" id="{9BD35E07-D5E5-4D95-A608-4C0B831F4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9"/>
          <a:stretch/>
        </p:blipFill>
        <p:spPr bwMode="auto">
          <a:xfrm>
            <a:off x="2754921" y="5268686"/>
            <a:ext cx="4431325" cy="124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2E0F7D-096C-49F5-9277-104D8273FCFC}"/>
              </a:ext>
            </a:extLst>
          </p:cNvPr>
          <p:cNvSpPr txBox="1"/>
          <p:nvPr/>
        </p:nvSpPr>
        <p:spPr>
          <a:xfrm>
            <a:off x="2162907" y="3140964"/>
            <a:ext cx="176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Goal Calorie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E337A2-4D59-48E8-849E-11957953FEA8}"/>
              </a:ext>
            </a:extLst>
          </p:cNvPr>
          <p:cNvSpPr/>
          <p:nvPr/>
        </p:nvSpPr>
        <p:spPr>
          <a:xfrm>
            <a:off x="3745524" y="3167704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91EA8-BAC9-4CAC-960C-DF2CBDBF4525}"/>
              </a:ext>
            </a:extLst>
          </p:cNvPr>
          <p:cNvSpPr txBox="1"/>
          <p:nvPr/>
        </p:nvSpPr>
        <p:spPr>
          <a:xfrm>
            <a:off x="2162908" y="2706063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1FDCE1-813F-41D1-A1D5-8FCAA3897BFE}"/>
              </a:ext>
            </a:extLst>
          </p:cNvPr>
          <p:cNvSpPr/>
          <p:nvPr/>
        </p:nvSpPr>
        <p:spPr>
          <a:xfrm>
            <a:off x="3745524" y="2707125"/>
            <a:ext cx="3036277" cy="322329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568D4C-A6D1-4CAC-A91D-B10F32FE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3140964"/>
            <a:ext cx="2303280" cy="3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DDC5AE-DED3-4182-954E-23AEBCB2100B}"/>
              </a:ext>
            </a:extLst>
          </p:cNvPr>
          <p:cNvSpPr txBox="1"/>
          <p:nvPr/>
        </p:nvSpPr>
        <p:spPr>
          <a:xfrm>
            <a:off x="9671050" y="2211527"/>
            <a:ext cx="220411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Advanced: calculate the goal calorie for the user</a:t>
            </a:r>
          </a:p>
        </p:txBody>
      </p:sp>
    </p:spTree>
    <p:extLst>
      <p:ext uri="{BB962C8B-B14F-4D97-AF65-F5344CB8AC3E}">
        <p14:creationId xmlns:p14="http://schemas.microsoft.com/office/powerpoint/2010/main" val="235142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3A715-D4CD-47E5-8D17-F74C7EA00831}"/>
              </a:ext>
            </a:extLst>
          </p:cNvPr>
          <p:cNvSpPr txBox="1"/>
          <p:nvPr/>
        </p:nvSpPr>
        <p:spPr>
          <a:xfrm>
            <a:off x="410308" y="386862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12F63-E9F1-447A-8CA6-286FEA23745E}"/>
              </a:ext>
            </a:extLst>
          </p:cNvPr>
          <p:cNvSpPr/>
          <p:nvPr/>
        </p:nvSpPr>
        <p:spPr>
          <a:xfrm>
            <a:off x="410308" y="1078523"/>
            <a:ext cx="9132277" cy="55332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36589-D0D5-41BF-A56E-C200198891B5}"/>
              </a:ext>
            </a:extLst>
          </p:cNvPr>
          <p:cNvSpPr/>
          <p:nvPr/>
        </p:nvSpPr>
        <p:spPr>
          <a:xfrm>
            <a:off x="1985210" y="2418348"/>
            <a:ext cx="2370221" cy="2370221"/>
          </a:xfrm>
          <a:prstGeom prst="ellipse">
            <a:avLst/>
          </a:prstGeom>
          <a:noFill/>
          <a:ln w="76200"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3000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Cal </a:t>
            </a:r>
            <a:r>
              <a:rPr lang="en-US" sz="14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878F-6F7B-4F2B-A270-EEB944A67AE6}"/>
              </a:ext>
            </a:extLst>
          </p:cNvPr>
          <p:cNvSpPr txBox="1"/>
          <p:nvPr/>
        </p:nvSpPr>
        <p:spPr>
          <a:xfrm>
            <a:off x="4907649" y="2749116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CARBS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8FB2B1-0F03-4B1D-AFCC-15F6E25E7202}"/>
              </a:ext>
            </a:extLst>
          </p:cNvPr>
          <p:cNvSpPr/>
          <p:nvPr/>
        </p:nvSpPr>
        <p:spPr>
          <a:xfrm>
            <a:off x="6288812" y="2843946"/>
            <a:ext cx="1320698" cy="179672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(g)</a:t>
            </a:r>
            <a:r>
              <a:rPr lang="en-US" sz="1200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FD9F3-63BC-4CD2-868E-57E0CB386FA4}"/>
              </a:ext>
            </a:extLst>
          </p:cNvPr>
          <p:cNvSpPr txBox="1"/>
          <p:nvPr/>
        </p:nvSpPr>
        <p:spPr>
          <a:xfrm>
            <a:off x="4907649" y="3166275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PROTEIN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10A78D-1940-417E-9191-D30037A66069}"/>
              </a:ext>
            </a:extLst>
          </p:cNvPr>
          <p:cNvSpPr/>
          <p:nvPr/>
        </p:nvSpPr>
        <p:spPr>
          <a:xfrm>
            <a:off x="6288812" y="3261105"/>
            <a:ext cx="1320698" cy="179672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7AEA2-C6E5-4E92-968C-2F1050043A38}"/>
              </a:ext>
            </a:extLst>
          </p:cNvPr>
          <p:cNvSpPr txBox="1"/>
          <p:nvPr/>
        </p:nvSpPr>
        <p:spPr>
          <a:xfrm>
            <a:off x="4907649" y="360108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FAT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D5A8C5-E362-46D1-88F5-9BFB22280E87}"/>
              </a:ext>
            </a:extLst>
          </p:cNvPr>
          <p:cNvSpPr/>
          <p:nvPr/>
        </p:nvSpPr>
        <p:spPr>
          <a:xfrm>
            <a:off x="6288812" y="3695919"/>
            <a:ext cx="1320698" cy="179672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45243-857B-4C5D-A1D5-E132678CFFFF}"/>
              </a:ext>
            </a:extLst>
          </p:cNvPr>
          <p:cNvSpPr txBox="1"/>
          <p:nvPr/>
        </p:nvSpPr>
        <p:spPr>
          <a:xfrm>
            <a:off x="4907649" y="4040897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B187"/>
                </a:solidFill>
              </a:rPr>
              <a:t>SUGAR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D125DA-047C-4953-8742-BD49E01A0042}"/>
              </a:ext>
            </a:extLst>
          </p:cNvPr>
          <p:cNvSpPr/>
          <p:nvPr/>
        </p:nvSpPr>
        <p:spPr>
          <a:xfrm>
            <a:off x="6288812" y="4135727"/>
            <a:ext cx="1320698" cy="179672"/>
          </a:xfrm>
          <a:prstGeom prst="roundRect">
            <a:avLst/>
          </a:prstGeom>
          <a:noFill/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6A7EA-9C81-4DB7-97A4-C814A742128B}"/>
              </a:ext>
            </a:extLst>
          </p:cNvPr>
          <p:cNvSpPr txBox="1"/>
          <p:nvPr/>
        </p:nvSpPr>
        <p:spPr>
          <a:xfrm>
            <a:off x="1985209" y="1467853"/>
            <a:ext cx="58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Hae Seung! Your Calorie Goal on {today date} is 3000 kcal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B21766-96A6-46BB-936D-918189F7A835}"/>
              </a:ext>
            </a:extLst>
          </p:cNvPr>
          <p:cNvCxnSpPr/>
          <p:nvPr/>
        </p:nvCxnSpPr>
        <p:spPr>
          <a:xfrm>
            <a:off x="1311442" y="5209674"/>
            <a:ext cx="7279105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stronomy Sun Images, Stock Photos &amp; Vectors | Shutterstock">
            <a:extLst>
              <a:ext uri="{FF2B5EF4-FFF2-40B4-BE49-F238E27FC236}">
                <a16:creationId xmlns:a16="http://schemas.microsoft.com/office/drawing/2014/main" id="{87A6AC30-A175-415A-81BC-5A25525A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3" t="6104" r="50000" b="16765"/>
          <a:stretch/>
        </p:blipFill>
        <p:spPr bwMode="auto">
          <a:xfrm>
            <a:off x="1518206" y="5324804"/>
            <a:ext cx="467004" cy="5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ED614B-FB00-4C97-B54A-7FF9F59D050F}"/>
              </a:ext>
            </a:extLst>
          </p:cNvPr>
          <p:cNvSpPr txBox="1"/>
          <p:nvPr/>
        </p:nvSpPr>
        <p:spPr>
          <a:xfrm>
            <a:off x="2023772" y="5434125"/>
            <a:ext cx="125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Breakfast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2EB37-FC30-43D7-8080-C3C1206D1A6A}"/>
              </a:ext>
            </a:extLst>
          </p:cNvPr>
          <p:cNvSpPr txBox="1"/>
          <p:nvPr/>
        </p:nvSpPr>
        <p:spPr>
          <a:xfrm>
            <a:off x="3602378" y="5431587"/>
            <a:ext cx="370079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 what you ate: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B70966-1615-4CEB-B40A-E198938628DC}"/>
              </a:ext>
            </a:extLst>
          </p:cNvPr>
          <p:cNvSpPr/>
          <p:nvPr/>
        </p:nvSpPr>
        <p:spPr>
          <a:xfrm>
            <a:off x="7507243" y="5431587"/>
            <a:ext cx="529852" cy="276999"/>
          </a:xfrm>
          <a:prstGeom prst="roundRect">
            <a:avLst/>
          </a:prstGeom>
          <a:solidFill>
            <a:srgbClr val="43B187"/>
          </a:solidFill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pic>
        <p:nvPicPr>
          <p:cNvPr id="3076" name="Picture 4" descr="Dinner, food, lunch icon">
            <a:extLst>
              <a:ext uri="{FF2B5EF4-FFF2-40B4-BE49-F238E27FC236}">
                <a16:creationId xmlns:a16="http://schemas.microsoft.com/office/drawing/2014/main" id="{A45D92D6-B321-495B-A7B5-3F2F114D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18" y="6027822"/>
            <a:ext cx="579579" cy="5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91C06F-7DFE-459E-8AC9-2D090B688B60}"/>
              </a:ext>
            </a:extLst>
          </p:cNvPr>
          <p:cNvSpPr txBox="1"/>
          <p:nvPr/>
        </p:nvSpPr>
        <p:spPr>
          <a:xfrm>
            <a:off x="2041497" y="6179562"/>
            <a:ext cx="125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601E7A-908D-456D-89CD-0DFDCE4AA807}"/>
              </a:ext>
            </a:extLst>
          </p:cNvPr>
          <p:cNvSpPr txBox="1"/>
          <p:nvPr/>
        </p:nvSpPr>
        <p:spPr>
          <a:xfrm>
            <a:off x="3602378" y="6171929"/>
            <a:ext cx="370079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 what you ate: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0F7511A-087D-4FF5-8970-BAA1CF7CF4B0}"/>
              </a:ext>
            </a:extLst>
          </p:cNvPr>
          <p:cNvSpPr/>
          <p:nvPr/>
        </p:nvSpPr>
        <p:spPr>
          <a:xfrm>
            <a:off x="7507243" y="6171929"/>
            <a:ext cx="529852" cy="276999"/>
          </a:xfrm>
          <a:prstGeom prst="roundRect">
            <a:avLst/>
          </a:prstGeom>
          <a:solidFill>
            <a:srgbClr val="43B187"/>
          </a:solidFill>
          <a:ln>
            <a:solidFill>
              <a:srgbClr val="43B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3223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 Seung Sung</dc:creator>
  <cp:lastModifiedBy>Hae Seung Sung</cp:lastModifiedBy>
  <cp:revision>6</cp:revision>
  <dcterms:created xsi:type="dcterms:W3CDTF">2020-09-17T19:58:53Z</dcterms:created>
  <dcterms:modified xsi:type="dcterms:W3CDTF">2020-09-17T23:14:59Z</dcterms:modified>
</cp:coreProperties>
</file>