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6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17" d="100"/>
          <a:sy n="17" d="100"/>
        </p:scale>
        <p:origin x="15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AAAAE3-788A-2145-AB14-6B93555DED23}" type="datetimeFigureOut">
              <a:rPr lang="en-US" smtClean="0"/>
              <a:t>11/8/2019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2107EB-877C-C14E-A514-1D17480AE87C}" type="slidenum">
              <a:rPr lang="en-US" smtClean="0"/>
              <a:t>‹#›</a:t>
            </a:fld>
            <a:endParaRPr lang="en-US"/>
          </a:p>
        </p:txBody>
      </p:sp>
    </p:spTree>
    <p:extLst>
      <p:ext uri="{BB962C8B-B14F-4D97-AF65-F5344CB8AC3E}">
        <p14:creationId xmlns:p14="http://schemas.microsoft.com/office/powerpoint/2010/main" val="1228533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1"/>
            </a:lvl1pPr>
          </a:lstStyle>
          <a:p>
            <a:r>
              <a:rPr lang="en-US"/>
              <a:t>Click to edit Master title style</a:t>
            </a:r>
            <a:endParaRPr lang="en-US" dirty="0"/>
          </a:p>
        </p:txBody>
      </p:sp>
      <p:sp>
        <p:nvSpPr>
          <p:cNvPr id="3" name="Subtitle 2"/>
          <p:cNvSpPr>
            <a:spLocks noGrp="1"/>
          </p:cNvSpPr>
          <p:nvPr>
            <p:ph type="subTitle" idx="1"/>
          </p:nvPr>
        </p:nvSpPr>
        <p:spPr>
          <a:xfrm>
            <a:off x="5486400" y="17289783"/>
            <a:ext cx="32918400" cy="7947658"/>
          </a:xfrm>
        </p:spPr>
        <p:txBody>
          <a:bodyPr/>
          <a:lstStyle>
            <a:lvl1pPr marL="0" indent="0" algn="ctr">
              <a:buNone/>
              <a:defRPr sz="11520"/>
            </a:lvl1pPr>
            <a:lvl2pPr marL="2194629" indent="0" algn="ctr">
              <a:buNone/>
              <a:defRPr sz="9600"/>
            </a:lvl2pPr>
            <a:lvl3pPr marL="4389257" indent="0" algn="ctr">
              <a:buNone/>
              <a:defRPr sz="8640"/>
            </a:lvl3pPr>
            <a:lvl4pPr marL="6583886" indent="0" algn="ctr">
              <a:buNone/>
              <a:defRPr sz="7680"/>
            </a:lvl4pPr>
            <a:lvl5pPr marL="8778514" indent="0" algn="ctr">
              <a:buNone/>
              <a:defRPr sz="7680"/>
            </a:lvl5pPr>
            <a:lvl6pPr marL="10973143" indent="0" algn="ctr">
              <a:buNone/>
              <a:defRPr sz="7680"/>
            </a:lvl6pPr>
            <a:lvl7pPr marL="13167771" indent="0" algn="ctr">
              <a:buNone/>
              <a:defRPr sz="7680"/>
            </a:lvl7pPr>
            <a:lvl8pPr marL="15362400" indent="0" algn="ctr">
              <a:buNone/>
              <a:defRPr sz="7680"/>
            </a:lvl8pPr>
            <a:lvl9pPr marL="17557029"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F4D72E-D2A3-4604-AA61-F15E56CAB2B4}"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74379-5441-4D0F-9AB6-7AC09386F40C}" type="slidenum">
              <a:rPr lang="en-US" smtClean="0"/>
              <a:t>‹#›</a:t>
            </a:fld>
            <a:endParaRPr lang="en-US"/>
          </a:p>
        </p:txBody>
      </p:sp>
    </p:spTree>
    <p:extLst>
      <p:ext uri="{BB962C8B-B14F-4D97-AF65-F5344CB8AC3E}">
        <p14:creationId xmlns:p14="http://schemas.microsoft.com/office/powerpoint/2010/main" val="411941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F4D72E-D2A3-4604-AA61-F15E56CAB2B4}"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74379-5441-4D0F-9AB6-7AC09386F40C}" type="slidenum">
              <a:rPr lang="en-US" smtClean="0"/>
              <a:t>‹#›</a:t>
            </a:fld>
            <a:endParaRPr lang="en-US"/>
          </a:p>
        </p:txBody>
      </p:sp>
    </p:spTree>
    <p:extLst>
      <p:ext uri="{BB962C8B-B14F-4D97-AF65-F5344CB8AC3E}">
        <p14:creationId xmlns:p14="http://schemas.microsoft.com/office/powerpoint/2010/main" val="3361681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F4D72E-D2A3-4604-AA61-F15E56CAB2B4}"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74379-5441-4D0F-9AB6-7AC09386F40C}" type="slidenum">
              <a:rPr lang="en-US" smtClean="0"/>
              <a:t>‹#›</a:t>
            </a:fld>
            <a:endParaRPr lang="en-US"/>
          </a:p>
        </p:txBody>
      </p:sp>
    </p:spTree>
    <p:extLst>
      <p:ext uri="{BB962C8B-B14F-4D97-AF65-F5344CB8AC3E}">
        <p14:creationId xmlns:p14="http://schemas.microsoft.com/office/powerpoint/2010/main" val="2463215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F4D72E-D2A3-4604-AA61-F15E56CAB2B4}"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74379-5441-4D0F-9AB6-7AC09386F40C}" type="slidenum">
              <a:rPr lang="en-US" smtClean="0"/>
              <a:t>‹#›</a:t>
            </a:fld>
            <a:endParaRPr lang="en-US"/>
          </a:p>
        </p:txBody>
      </p:sp>
    </p:spTree>
    <p:extLst>
      <p:ext uri="{BB962C8B-B14F-4D97-AF65-F5344CB8AC3E}">
        <p14:creationId xmlns:p14="http://schemas.microsoft.com/office/powerpoint/2010/main" val="3615858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1"/>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629" indent="0">
              <a:buNone/>
              <a:defRPr sz="9600">
                <a:solidFill>
                  <a:schemeClr val="tx1">
                    <a:tint val="75000"/>
                  </a:schemeClr>
                </a:solidFill>
              </a:defRPr>
            </a:lvl2pPr>
            <a:lvl3pPr marL="4389257" indent="0">
              <a:buNone/>
              <a:defRPr sz="8640">
                <a:solidFill>
                  <a:schemeClr val="tx1">
                    <a:tint val="75000"/>
                  </a:schemeClr>
                </a:solidFill>
              </a:defRPr>
            </a:lvl3pPr>
            <a:lvl4pPr marL="6583886" indent="0">
              <a:buNone/>
              <a:defRPr sz="7680">
                <a:solidFill>
                  <a:schemeClr val="tx1">
                    <a:tint val="75000"/>
                  </a:schemeClr>
                </a:solidFill>
              </a:defRPr>
            </a:lvl4pPr>
            <a:lvl5pPr marL="8778514" indent="0">
              <a:buNone/>
              <a:defRPr sz="7680">
                <a:solidFill>
                  <a:schemeClr val="tx1">
                    <a:tint val="75000"/>
                  </a:schemeClr>
                </a:solidFill>
              </a:defRPr>
            </a:lvl5pPr>
            <a:lvl6pPr marL="10973143" indent="0">
              <a:buNone/>
              <a:defRPr sz="7680">
                <a:solidFill>
                  <a:schemeClr val="tx1">
                    <a:tint val="75000"/>
                  </a:schemeClr>
                </a:solidFill>
              </a:defRPr>
            </a:lvl6pPr>
            <a:lvl7pPr marL="13167771" indent="0">
              <a:buNone/>
              <a:defRPr sz="7680">
                <a:solidFill>
                  <a:schemeClr val="tx1">
                    <a:tint val="75000"/>
                  </a:schemeClr>
                </a:solidFill>
              </a:defRPr>
            </a:lvl7pPr>
            <a:lvl8pPr marL="15362400" indent="0">
              <a:buNone/>
              <a:defRPr sz="7680">
                <a:solidFill>
                  <a:schemeClr val="tx1">
                    <a:tint val="75000"/>
                  </a:schemeClr>
                </a:solidFill>
              </a:defRPr>
            </a:lvl8pPr>
            <a:lvl9pPr marL="17557029"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F4D72E-D2A3-4604-AA61-F15E56CAB2B4}"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74379-5441-4D0F-9AB6-7AC09386F40C}" type="slidenum">
              <a:rPr lang="en-US" smtClean="0"/>
              <a:t>‹#›</a:t>
            </a:fld>
            <a:endParaRPr lang="en-US"/>
          </a:p>
        </p:txBody>
      </p:sp>
    </p:spTree>
    <p:extLst>
      <p:ext uri="{BB962C8B-B14F-4D97-AF65-F5344CB8AC3E}">
        <p14:creationId xmlns:p14="http://schemas.microsoft.com/office/powerpoint/2010/main" val="965722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F4D72E-D2A3-4604-AA61-F15E56CAB2B4}"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74379-5441-4D0F-9AB6-7AC09386F40C}" type="slidenum">
              <a:rPr lang="en-US" smtClean="0"/>
              <a:t>‹#›</a:t>
            </a:fld>
            <a:endParaRPr lang="en-US"/>
          </a:p>
        </p:txBody>
      </p:sp>
    </p:spTree>
    <p:extLst>
      <p:ext uri="{BB962C8B-B14F-4D97-AF65-F5344CB8AC3E}">
        <p14:creationId xmlns:p14="http://schemas.microsoft.com/office/powerpoint/2010/main" val="1908274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629" indent="0">
              <a:buNone/>
              <a:defRPr sz="9600" b="1"/>
            </a:lvl2pPr>
            <a:lvl3pPr marL="4389257" indent="0">
              <a:buNone/>
              <a:defRPr sz="8640" b="1"/>
            </a:lvl3pPr>
            <a:lvl4pPr marL="6583886" indent="0">
              <a:buNone/>
              <a:defRPr sz="7680" b="1"/>
            </a:lvl4pPr>
            <a:lvl5pPr marL="8778514" indent="0">
              <a:buNone/>
              <a:defRPr sz="7680" b="1"/>
            </a:lvl5pPr>
            <a:lvl6pPr marL="10973143" indent="0">
              <a:buNone/>
              <a:defRPr sz="7680" b="1"/>
            </a:lvl6pPr>
            <a:lvl7pPr marL="13167771" indent="0">
              <a:buNone/>
              <a:defRPr sz="7680" b="1"/>
            </a:lvl7pPr>
            <a:lvl8pPr marL="15362400" indent="0">
              <a:buNone/>
              <a:defRPr sz="7680" b="1"/>
            </a:lvl8pPr>
            <a:lvl9pPr marL="17557029"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4" y="8069582"/>
            <a:ext cx="18659477" cy="3954778"/>
          </a:xfrm>
        </p:spPr>
        <p:txBody>
          <a:bodyPr anchor="b"/>
          <a:lstStyle>
            <a:lvl1pPr marL="0" indent="0">
              <a:buNone/>
              <a:defRPr sz="11520" b="1"/>
            </a:lvl1pPr>
            <a:lvl2pPr marL="2194629" indent="0">
              <a:buNone/>
              <a:defRPr sz="9600" b="1"/>
            </a:lvl2pPr>
            <a:lvl3pPr marL="4389257" indent="0">
              <a:buNone/>
              <a:defRPr sz="8640" b="1"/>
            </a:lvl3pPr>
            <a:lvl4pPr marL="6583886" indent="0">
              <a:buNone/>
              <a:defRPr sz="7680" b="1"/>
            </a:lvl4pPr>
            <a:lvl5pPr marL="8778514" indent="0">
              <a:buNone/>
              <a:defRPr sz="7680" b="1"/>
            </a:lvl5pPr>
            <a:lvl6pPr marL="10973143" indent="0">
              <a:buNone/>
              <a:defRPr sz="7680" b="1"/>
            </a:lvl6pPr>
            <a:lvl7pPr marL="13167771" indent="0">
              <a:buNone/>
              <a:defRPr sz="7680" b="1"/>
            </a:lvl7pPr>
            <a:lvl8pPr marL="15362400" indent="0">
              <a:buNone/>
              <a:defRPr sz="7680" b="1"/>
            </a:lvl8pPr>
            <a:lvl9pPr marL="17557029" indent="0">
              <a:buNone/>
              <a:defRPr sz="7680" b="1"/>
            </a:lvl9pPr>
          </a:lstStyle>
          <a:p>
            <a:pPr lvl="0"/>
            <a:r>
              <a:rPr lang="en-US"/>
              <a:t>Edit Master text styles</a:t>
            </a:r>
          </a:p>
        </p:txBody>
      </p:sp>
      <p:sp>
        <p:nvSpPr>
          <p:cNvPr id="6" name="Content Placeholder 5"/>
          <p:cNvSpPr>
            <a:spLocks noGrp="1"/>
          </p:cNvSpPr>
          <p:nvPr>
            <p:ph sz="quarter" idx="4"/>
          </p:nvPr>
        </p:nvSpPr>
        <p:spPr>
          <a:xfrm>
            <a:off x="22219924"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F4D72E-D2A3-4604-AA61-F15E56CAB2B4}" type="datetimeFigureOut">
              <a:rPr lang="en-US" smtClean="0"/>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874379-5441-4D0F-9AB6-7AC09386F40C}" type="slidenum">
              <a:rPr lang="en-US" smtClean="0"/>
              <a:t>‹#›</a:t>
            </a:fld>
            <a:endParaRPr lang="en-US"/>
          </a:p>
        </p:txBody>
      </p:sp>
    </p:spTree>
    <p:extLst>
      <p:ext uri="{BB962C8B-B14F-4D97-AF65-F5344CB8AC3E}">
        <p14:creationId xmlns:p14="http://schemas.microsoft.com/office/powerpoint/2010/main" val="504916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F4D72E-D2A3-4604-AA61-F15E56CAB2B4}" type="datetimeFigureOut">
              <a:rPr lang="en-US" smtClean="0"/>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874379-5441-4D0F-9AB6-7AC09386F40C}" type="slidenum">
              <a:rPr lang="en-US" smtClean="0"/>
              <a:t>‹#›</a:t>
            </a:fld>
            <a:endParaRPr lang="en-US"/>
          </a:p>
        </p:txBody>
      </p:sp>
    </p:spTree>
    <p:extLst>
      <p:ext uri="{BB962C8B-B14F-4D97-AF65-F5344CB8AC3E}">
        <p14:creationId xmlns:p14="http://schemas.microsoft.com/office/powerpoint/2010/main" val="1393921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F4D72E-D2A3-4604-AA61-F15E56CAB2B4}" type="datetimeFigureOut">
              <a:rPr lang="en-US" smtClean="0"/>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874379-5441-4D0F-9AB6-7AC09386F40C}" type="slidenum">
              <a:rPr lang="en-US" smtClean="0"/>
              <a:t>‹#›</a:t>
            </a:fld>
            <a:endParaRPr lang="en-US"/>
          </a:p>
        </p:txBody>
      </p:sp>
    </p:spTree>
    <p:extLst>
      <p:ext uri="{BB962C8B-B14F-4D97-AF65-F5344CB8AC3E}">
        <p14:creationId xmlns:p14="http://schemas.microsoft.com/office/powerpoint/2010/main" val="866522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1"/>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629" indent="0">
              <a:buNone/>
              <a:defRPr sz="6720"/>
            </a:lvl2pPr>
            <a:lvl3pPr marL="4389257" indent="0">
              <a:buNone/>
              <a:defRPr sz="5760"/>
            </a:lvl3pPr>
            <a:lvl4pPr marL="6583886" indent="0">
              <a:buNone/>
              <a:defRPr sz="4800"/>
            </a:lvl4pPr>
            <a:lvl5pPr marL="8778514" indent="0">
              <a:buNone/>
              <a:defRPr sz="4800"/>
            </a:lvl5pPr>
            <a:lvl6pPr marL="10973143" indent="0">
              <a:buNone/>
              <a:defRPr sz="4800"/>
            </a:lvl6pPr>
            <a:lvl7pPr marL="13167771" indent="0">
              <a:buNone/>
              <a:defRPr sz="4800"/>
            </a:lvl7pPr>
            <a:lvl8pPr marL="15362400" indent="0">
              <a:buNone/>
              <a:defRPr sz="4800"/>
            </a:lvl8pPr>
            <a:lvl9pPr marL="17557029"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3F4D72E-D2A3-4604-AA61-F15E56CAB2B4}"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74379-5441-4D0F-9AB6-7AC09386F40C}" type="slidenum">
              <a:rPr lang="en-US" smtClean="0"/>
              <a:t>‹#›</a:t>
            </a:fld>
            <a:endParaRPr lang="en-US"/>
          </a:p>
        </p:txBody>
      </p:sp>
    </p:spTree>
    <p:extLst>
      <p:ext uri="{BB962C8B-B14F-4D97-AF65-F5344CB8AC3E}">
        <p14:creationId xmlns:p14="http://schemas.microsoft.com/office/powerpoint/2010/main" val="3482679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1"/>
          </a:xfrm>
        </p:spPr>
        <p:txBody>
          <a:bodyPr anchor="t"/>
          <a:lstStyle>
            <a:lvl1pPr marL="0" indent="0">
              <a:buNone/>
              <a:defRPr sz="15360"/>
            </a:lvl1pPr>
            <a:lvl2pPr marL="2194629" indent="0">
              <a:buNone/>
              <a:defRPr sz="13440"/>
            </a:lvl2pPr>
            <a:lvl3pPr marL="4389257" indent="0">
              <a:buNone/>
              <a:defRPr sz="11520"/>
            </a:lvl3pPr>
            <a:lvl4pPr marL="6583886" indent="0">
              <a:buNone/>
              <a:defRPr sz="9600"/>
            </a:lvl4pPr>
            <a:lvl5pPr marL="8778514" indent="0">
              <a:buNone/>
              <a:defRPr sz="9600"/>
            </a:lvl5pPr>
            <a:lvl6pPr marL="10973143" indent="0">
              <a:buNone/>
              <a:defRPr sz="9600"/>
            </a:lvl6pPr>
            <a:lvl7pPr marL="13167771" indent="0">
              <a:buNone/>
              <a:defRPr sz="9600"/>
            </a:lvl7pPr>
            <a:lvl8pPr marL="15362400" indent="0">
              <a:buNone/>
              <a:defRPr sz="9600"/>
            </a:lvl8pPr>
            <a:lvl9pPr marL="17557029"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629" indent="0">
              <a:buNone/>
              <a:defRPr sz="6720"/>
            </a:lvl2pPr>
            <a:lvl3pPr marL="4389257" indent="0">
              <a:buNone/>
              <a:defRPr sz="5760"/>
            </a:lvl3pPr>
            <a:lvl4pPr marL="6583886" indent="0">
              <a:buNone/>
              <a:defRPr sz="4800"/>
            </a:lvl4pPr>
            <a:lvl5pPr marL="8778514" indent="0">
              <a:buNone/>
              <a:defRPr sz="4800"/>
            </a:lvl5pPr>
            <a:lvl6pPr marL="10973143" indent="0">
              <a:buNone/>
              <a:defRPr sz="4800"/>
            </a:lvl6pPr>
            <a:lvl7pPr marL="13167771" indent="0">
              <a:buNone/>
              <a:defRPr sz="4800"/>
            </a:lvl7pPr>
            <a:lvl8pPr marL="15362400" indent="0">
              <a:buNone/>
              <a:defRPr sz="4800"/>
            </a:lvl8pPr>
            <a:lvl9pPr marL="17557029"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3F4D72E-D2A3-4604-AA61-F15E56CAB2B4}"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74379-5441-4D0F-9AB6-7AC09386F40C}" type="slidenum">
              <a:rPr lang="en-US" smtClean="0"/>
              <a:t>‹#›</a:t>
            </a:fld>
            <a:endParaRPr lang="en-US"/>
          </a:p>
        </p:txBody>
      </p:sp>
    </p:spTree>
    <p:extLst>
      <p:ext uri="{BB962C8B-B14F-4D97-AF65-F5344CB8AC3E}">
        <p14:creationId xmlns:p14="http://schemas.microsoft.com/office/powerpoint/2010/main" val="453003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7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1"/>
          </a:xfrm>
          <a:prstGeom prst="rect">
            <a:avLst/>
          </a:prstGeom>
        </p:spPr>
        <p:txBody>
          <a:bodyPr vert="horz" lIns="91440" tIns="45720" rIns="91440" bIns="45720" rtlCol="0" anchor="ctr"/>
          <a:lstStyle>
            <a:lvl1pPr algn="l">
              <a:defRPr sz="5760">
                <a:solidFill>
                  <a:schemeClr val="tx1">
                    <a:tint val="75000"/>
                  </a:schemeClr>
                </a:solidFill>
              </a:defRPr>
            </a:lvl1pPr>
          </a:lstStyle>
          <a:p>
            <a:fld id="{33F4D72E-D2A3-4604-AA61-F15E56CAB2B4}" type="datetimeFigureOut">
              <a:rPr lang="en-US" smtClean="0"/>
              <a:t>11/8/2019</a:t>
            </a:fld>
            <a:endParaRPr lang="en-US"/>
          </a:p>
        </p:txBody>
      </p:sp>
      <p:sp>
        <p:nvSpPr>
          <p:cNvPr id="5" name="Footer Placeholder 4"/>
          <p:cNvSpPr>
            <a:spLocks noGrp="1"/>
          </p:cNvSpPr>
          <p:nvPr>
            <p:ph type="ftr" sz="quarter" idx="3"/>
          </p:nvPr>
        </p:nvSpPr>
        <p:spPr>
          <a:xfrm>
            <a:off x="14538960" y="30510487"/>
            <a:ext cx="14813280" cy="1752601"/>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1"/>
          </a:xfrm>
          <a:prstGeom prst="rect">
            <a:avLst/>
          </a:prstGeom>
        </p:spPr>
        <p:txBody>
          <a:bodyPr vert="horz" lIns="91440" tIns="45720" rIns="91440" bIns="45720" rtlCol="0" anchor="ctr"/>
          <a:lstStyle>
            <a:lvl1pPr algn="r">
              <a:defRPr sz="5760">
                <a:solidFill>
                  <a:schemeClr val="tx1">
                    <a:tint val="75000"/>
                  </a:schemeClr>
                </a:solidFill>
              </a:defRPr>
            </a:lvl1pPr>
          </a:lstStyle>
          <a:p>
            <a:fld id="{17874379-5441-4D0F-9AB6-7AC09386F40C}" type="slidenum">
              <a:rPr lang="en-US" smtClean="0"/>
              <a:t>‹#›</a:t>
            </a:fld>
            <a:endParaRPr lang="en-US"/>
          </a:p>
        </p:txBody>
      </p:sp>
    </p:spTree>
    <p:extLst>
      <p:ext uri="{BB962C8B-B14F-4D97-AF65-F5344CB8AC3E}">
        <p14:creationId xmlns:p14="http://schemas.microsoft.com/office/powerpoint/2010/main" val="36448472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257" rtl="0" eaLnBrk="1" latinLnBrk="0" hangingPunct="1">
        <a:lnSpc>
          <a:spcPct val="90000"/>
        </a:lnSpc>
        <a:spcBef>
          <a:spcPct val="0"/>
        </a:spcBef>
        <a:buNone/>
        <a:defRPr sz="21121" kern="1200">
          <a:solidFill>
            <a:schemeClr val="tx1"/>
          </a:solidFill>
          <a:latin typeface="+mj-lt"/>
          <a:ea typeface="+mj-ea"/>
          <a:cs typeface="+mj-cs"/>
        </a:defRPr>
      </a:lvl1pPr>
    </p:titleStyle>
    <p:bodyStyle>
      <a:lvl1pPr marL="1097314" indent="-1097314" algn="l" defTabSz="4389257"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943" indent="-1097314" algn="l" defTabSz="4389257"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571" indent="-1097314" algn="l" defTabSz="4389257"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1200" indent="-1097314" algn="l" defTabSz="4389257"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829" indent="-1097314" algn="l" defTabSz="4389257"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457" indent="-1097314" algn="l" defTabSz="4389257"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5086" indent="-1097314" algn="l" defTabSz="4389257"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714" indent="-1097314" algn="l" defTabSz="4389257"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4343" indent="-1097314" algn="l" defTabSz="4389257"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257" rtl="0" eaLnBrk="1" latinLnBrk="0" hangingPunct="1">
        <a:defRPr sz="8640" kern="1200">
          <a:solidFill>
            <a:schemeClr val="tx1"/>
          </a:solidFill>
          <a:latin typeface="+mn-lt"/>
          <a:ea typeface="+mn-ea"/>
          <a:cs typeface="+mn-cs"/>
        </a:defRPr>
      </a:lvl1pPr>
      <a:lvl2pPr marL="2194629" algn="l" defTabSz="4389257" rtl="0" eaLnBrk="1" latinLnBrk="0" hangingPunct="1">
        <a:defRPr sz="8640" kern="1200">
          <a:solidFill>
            <a:schemeClr val="tx1"/>
          </a:solidFill>
          <a:latin typeface="+mn-lt"/>
          <a:ea typeface="+mn-ea"/>
          <a:cs typeface="+mn-cs"/>
        </a:defRPr>
      </a:lvl2pPr>
      <a:lvl3pPr marL="4389257" algn="l" defTabSz="4389257" rtl="0" eaLnBrk="1" latinLnBrk="0" hangingPunct="1">
        <a:defRPr sz="8640" kern="1200">
          <a:solidFill>
            <a:schemeClr val="tx1"/>
          </a:solidFill>
          <a:latin typeface="+mn-lt"/>
          <a:ea typeface="+mn-ea"/>
          <a:cs typeface="+mn-cs"/>
        </a:defRPr>
      </a:lvl3pPr>
      <a:lvl4pPr marL="6583886" algn="l" defTabSz="4389257" rtl="0" eaLnBrk="1" latinLnBrk="0" hangingPunct="1">
        <a:defRPr sz="8640" kern="1200">
          <a:solidFill>
            <a:schemeClr val="tx1"/>
          </a:solidFill>
          <a:latin typeface="+mn-lt"/>
          <a:ea typeface="+mn-ea"/>
          <a:cs typeface="+mn-cs"/>
        </a:defRPr>
      </a:lvl4pPr>
      <a:lvl5pPr marL="8778514" algn="l" defTabSz="4389257" rtl="0" eaLnBrk="1" latinLnBrk="0" hangingPunct="1">
        <a:defRPr sz="8640" kern="1200">
          <a:solidFill>
            <a:schemeClr val="tx1"/>
          </a:solidFill>
          <a:latin typeface="+mn-lt"/>
          <a:ea typeface="+mn-ea"/>
          <a:cs typeface="+mn-cs"/>
        </a:defRPr>
      </a:lvl5pPr>
      <a:lvl6pPr marL="10973143" algn="l" defTabSz="4389257" rtl="0" eaLnBrk="1" latinLnBrk="0" hangingPunct="1">
        <a:defRPr sz="8640" kern="1200">
          <a:solidFill>
            <a:schemeClr val="tx1"/>
          </a:solidFill>
          <a:latin typeface="+mn-lt"/>
          <a:ea typeface="+mn-ea"/>
          <a:cs typeface="+mn-cs"/>
        </a:defRPr>
      </a:lvl6pPr>
      <a:lvl7pPr marL="13167771" algn="l" defTabSz="4389257" rtl="0" eaLnBrk="1" latinLnBrk="0" hangingPunct="1">
        <a:defRPr sz="8640" kern="1200">
          <a:solidFill>
            <a:schemeClr val="tx1"/>
          </a:solidFill>
          <a:latin typeface="+mn-lt"/>
          <a:ea typeface="+mn-ea"/>
          <a:cs typeface="+mn-cs"/>
        </a:defRPr>
      </a:lvl7pPr>
      <a:lvl8pPr marL="15362400" algn="l" defTabSz="4389257" rtl="0" eaLnBrk="1" latinLnBrk="0" hangingPunct="1">
        <a:defRPr sz="8640" kern="1200">
          <a:solidFill>
            <a:schemeClr val="tx1"/>
          </a:solidFill>
          <a:latin typeface="+mn-lt"/>
          <a:ea typeface="+mn-ea"/>
          <a:cs typeface="+mn-cs"/>
        </a:defRPr>
      </a:lvl8pPr>
      <a:lvl9pPr marL="17557029" algn="l" defTabSz="4389257"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77000"/>
          </a:stretch>
        </a:blipFill>
        <a:effectLst/>
      </p:bgPr>
    </p:bg>
    <p:spTree>
      <p:nvGrpSpPr>
        <p:cNvPr id="1" name=""/>
        <p:cNvGrpSpPr/>
        <p:nvPr/>
      </p:nvGrpSpPr>
      <p:grpSpPr>
        <a:xfrm>
          <a:off x="0" y="0"/>
          <a:ext cx="0" cy="0"/>
          <a:chOff x="0" y="0"/>
          <a:chExt cx="0" cy="0"/>
        </a:xfrm>
      </p:grpSpPr>
      <p:sp>
        <p:nvSpPr>
          <p:cNvPr id="4" name="TextBox 1"/>
          <p:cNvSpPr txBox="1">
            <a:spLocks noChangeArrowheads="1"/>
          </p:cNvSpPr>
          <p:nvPr/>
        </p:nvSpPr>
        <p:spPr bwMode="auto">
          <a:xfrm>
            <a:off x="1203959" y="2871557"/>
            <a:ext cx="39761161"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0" dirty="0">
                <a:solidFill>
                  <a:srgbClr val="706359"/>
                </a:solidFill>
                <a:latin typeface="Minion Pro" panose="02040503050306020203" pitchFamily="18" charset="0"/>
              </a:rPr>
              <a:t>USING FINANCIAL MARKET DATA TO BUILD AND TEST AUTOMATED TRADING STRATEGIES</a:t>
            </a:r>
            <a:endParaRPr lang="en-US" altLang="en-US" sz="8001" dirty="0">
              <a:solidFill>
                <a:srgbClr val="706359"/>
              </a:solidFill>
              <a:latin typeface="Minion Pro" panose="02040503050306020203" pitchFamily="18" charset="0"/>
            </a:endParaRPr>
          </a:p>
        </p:txBody>
      </p:sp>
      <p:sp>
        <p:nvSpPr>
          <p:cNvPr id="6" name="Rectangle 1059"/>
          <p:cNvSpPr>
            <a:spLocks noChangeArrowheads="1"/>
          </p:cNvSpPr>
          <p:nvPr/>
        </p:nvSpPr>
        <p:spPr bwMode="auto">
          <a:xfrm>
            <a:off x="1095103" y="29917231"/>
            <a:ext cx="23136497" cy="226248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360000" rIns="360000" b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4000" b="1" dirty="0">
                <a:latin typeface="Minion Pro" panose="02040503050306020203" pitchFamily="18" charset="0"/>
              </a:rPr>
              <a:t>ACKNOWLEDGEMENTS</a:t>
            </a:r>
          </a:p>
        </p:txBody>
      </p:sp>
      <p:sp>
        <p:nvSpPr>
          <p:cNvPr id="7" name="Rectangle 1058"/>
          <p:cNvSpPr>
            <a:spLocks noChangeArrowheads="1"/>
          </p:cNvSpPr>
          <p:nvPr/>
        </p:nvSpPr>
        <p:spPr bwMode="auto">
          <a:xfrm>
            <a:off x="32918400" y="20297502"/>
            <a:ext cx="9829801" cy="8115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360000" rIns="360000" b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4000" b="1" dirty="0">
                <a:latin typeface="Minion Pro" panose="02040503050306020203" pitchFamily="18" charset="0"/>
              </a:rPr>
              <a:t>CONCLUSION</a:t>
            </a:r>
          </a:p>
        </p:txBody>
      </p:sp>
      <p:sp>
        <p:nvSpPr>
          <p:cNvPr id="8" name="Rectangle 1057"/>
          <p:cNvSpPr>
            <a:spLocks noChangeArrowheads="1"/>
          </p:cNvSpPr>
          <p:nvPr/>
        </p:nvSpPr>
        <p:spPr bwMode="auto">
          <a:xfrm>
            <a:off x="1110342" y="18971195"/>
            <a:ext cx="9829801" cy="995944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360000" rIns="360000" b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4000" b="1" dirty="0">
                <a:latin typeface="Minion Pro" panose="02040503050306020203" pitchFamily="18" charset="0"/>
              </a:rPr>
              <a:t>AIM</a:t>
            </a:r>
          </a:p>
          <a:p>
            <a:pPr>
              <a:spcBef>
                <a:spcPct val="50000"/>
              </a:spcBef>
            </a:pPr>
            <a:r>
              <a:rPr lang="en-GB" altLang="en-US" sz="3600" dirty="0">
                <a:latin typeface="Minion Pro" panose="02040503050306020203" pitchFamily="18" charset="0"/>
              </a:rPr>
              <a:t>The aim is to build and test trading strategies, assess and mitigate their risk.</a:t>
            </a:r>
          </a:p>
          <a:p>
            <a:pPr>
              <a:spcBef>
                <a:spcPct val="50000"/>
              </a:spcBef>
            </a:pPr>
            <a:r>
              <a:rPr lang="en-GB" altLang="en-US" sz="3600" dirty="0">
                <a:latin typeface="Minion Pro" panose="02040503050306020203" pitchFamily="18" charset="0"/>
              </a:rPr>
              <a:t>The goal is to maximise the profit while minimizing the magnitude of consecutive losses </a:t>
            </a:r>
          </a:p>
          <a:p>
            <a:pPr>
              <a:spcBef>
                <a:spcPct val="50000"/>
              </a:spcBef>
            </a:pPr>
            <a:endParaRPr lang="en-GB" altLang="en-US" sz="3600" dirty="0">
              <a:latin typeface="Minion Pro" panose="02040503050306020203" pitchFamily="18" charset="0"/>
            </a:endParaRPr>
          </a:p>
        </p:txBody>
      </p:sp>
      <p:sp>
        <p:nvSpPr>
          <p:cNvPr id="9" name="Rectangle 1053"/>
          <p:cNvSpPr>
            <a:spLocks noChangeArrowheads="1"/>
          </p:cNvSpPr>
          <p:nvPr/>
        </p:nvSpPr>
        <p:spPr bwMode="auto">
          <a:xfrm>
            <a:off x="1090748" y="11333119"/>
            <a:ext cx="9829801" cy="738541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360000" rIns="360000" b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4000" b="1" dirty="0">
                <a:latin typeface="Minion Pro" panose="02040503050306020203" pitchFamily="18" charset="0"/>
              </a:rPr>
              <a:t>INTRODUCTION</a:t>
            </a:r>
          </a:p>
        </p:txBody>
      </p:sp>
      <p:sp>
        <p:nvSpPr>
          <p:cNvPr id="10" name="Rectangle 1054"/>
          <p:cNvSpPr>
            <a:spLocks noChangeArrowheads="1"/>
          </p:cNvSpPr>
          <p:nvPr/>
        </p:nvSpPr>
        <p:spPr bwMode="auto">
          <a:xfrm>
            <a:off x="11832771" y="11300460"/>
            <a:ext cx="9829801" cy="1718157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360000" rIns="360000" bIns="360000"/>
          <a:lstStyle>
            <a:lvl1pPr marL="381000" indent="-3810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4000" b="1" dirty="0">
                <a:latin typeface="Minion Pro" panose="02040503050306020203" pitchFamily="18" charset="0"/>
              </a:rPr>
              <a:t>METHOD</a:t>
            </a:r>
            <a:endParaRPr lang="en-GB" altLang="en-US" sz="3600" dirty="0">
              <a:solidFill>
                <a:prstClr val="black"/>
              </a:solidFill>
              <a:latin typeface="Minion Pro" panose="02040503050306020203" pitchFamily="18" charset="0"/>
            </a:endParaRPr>
          </a:p>
          <a:p>
            <a:pPr marL="0" lvl="0" indent="0">
              <a:spcBef>
                <a:spcPct val="50000"/>
              </a:spcBef>
            </a:pPr>
            <a:r>
              <a:rPr lang="en-GB" altLang="en-US" sz="3600" dirty="0">
                <a:solidFill>
                  <a:prstClr val="black"/>
                </a:solidFill>
                <a:latin typeface="Minion Pro" panose="02040503050306020203" pitchFamily="18" charset="0"/>
              </a:rPr>
              <a:t>We build a neural network bases on long short term memory (LSTM) recurrence neural network architecture using the </a:t>
            </a:r>
            <a:r>
              <a:rPr lang="en-GB" altLang="en-US" sz="3600" dirty="0" err="1">
                <a:solidFill>
                  <a:prstClr val="black"/>
                </a:solidFill>
                <a:latin typeface="Minion Pro" panose="02040503050306020203" pitchFamily="18" charset="0"/>
              </a:rPr>
              <a:t>Keras</a:t>
            </a:r>
            <a:r>
              <a:rPr lang="en-GB" altLang="en-US" sz="3600" dirty="0">
                <a:solidFill>
                  <a:prstClr val="black"/>
                </a:solidFill>
                <a:latin typeface="Minion Pro" panose="02040503050306020203" pitchFamily="18" charset="0"/>
              </a:rPr>
              <a:t> library in python. </a:t>
            </a:r>
          </a:p>
          <a:p>
            <a:pPr marL="0" indent="0">
              <a:spcBef>
                <a:spcPct val="50000"/>
              </a:spcBef>
            </a:pPr>
            <a:r>
              <a:rPr lang="en-CA" sz="3600" dirty="0">
                <a:solidFill>
                  <a:srgbClr val="24292E"/>
                </a:solidFill>
                <a:latin typeface="-apple-system"/>
              </a:rPr>
              <a:t>Two LSTM layers are interleaved with Dropout to prevent overfitting. We use an Adam optimizer with a learning rate of 0.0001. As a loss function, we use mean absolute percentage error so that we see error in terms of a percentage. We found that mean absolute error or mean squared error did not give an accurate representation of the scale of the error. However, there is the risk of dividing by zero if there is a true target value equal to zero. This would force us to use a different loss function.</a:t>
            </a:r>
            <a:endParaRPr lang="en-GB" altLang="en-US" sz="3600" dirty="0">
              <a:solidFill>
                <a:prstClr val="black"/>
              </a:solidFill>
              <a:latin typeface="Minion Pro" panose="02040503050306020203" pitchFamily="18" charset="0"/>
            </a:endParaRPr>
          </a:p>
          <a:p>
            <a:pPr marL="0" lvl="0" indent="0">
              <a:spcBef>
                <a:spcPct val="50000"/>
              </a:spcBef>
            </a:pPr>
            <a:r>
              <a:rPr lang="en-GB" altLang="en-US" sz="3600" dirty="0">
                <a:solidFill>
                  <a:prstClr val="black"/>
                </a:solidFill>
                <a:latin typeface="Minion Pro" panose="02040503050306020203" pitchFamily="18" charset="0"/>
              </a:rPr>
              <a:t>We did a cross-validation for our model and used a 2:1 </a:t>
            </a:r>
            <a:r>
              <a:rPr lang="en-GB" altLang="en-US" sz="3600" dirty="0" err="1">
                <a:solidFill>
                  <a:prstClr val="black"/>
                </a:solidFill>
                <a:latin typeface="Minion Pro" panose="02040503050306020203" pitchFamily="18" charset="0"/>
              </a:rPr>
              <a:t>training:validation</a:t>
            </a:r>
            <a:r>
              <a:rPr lang="en-GB" altLang="en-US" sz="3600" dirty="0">
                <a:solidFill>
                  <a:prstClr val="black"/>
                </a:solidFill>
                <a:latin typeface="Minion Pro" panose="02040503050306020203" pitchFamily="18" charset="0"/>
              </a:rPr>
              <a:t> split of the data </a:t>
            </a:r>
            <a:r>
              <a:rPr lang="en-CA" sz="3600" dirty="0">
                <a:solidFill>
                  <a:srgbClr val="24292E"/>
                </a:solidFill>
                <a:latin typeface="-apple-system"/>
              </a:rPr>
              <a:t>during the training phase and trained a new model for each dataset given.</a:t>
            </a:r>
          </a:p>
          <a:p>
            <a:pPr marL="0" lvl="0" indent="0">
              <a:spcBef>
                <a:spcPct val="50000"/>
              </a:spcBef>
            </a:pPr>
            <a:r>
              <a:rPr lang="en-CA" sz="3600" dirty="0">
                <a:solidFill>
                  <a:srgbClr val="24292E"/>
                </a:solidFill>
                <a:latin typeface="-apple-system"/>
              </a:rPr>
              <a:t> Our features consisted of two timesteps each of “high”, “low, “close” and “open” data points and our targets consisted of the three following steps of each quantity. This means that the network predicts what the next three “high”, “low”, “open”, and “close” values will be. In practice, we would need to retrain the model every so often as the trends captured will not be valid for the rest of time</a:t>
            </a:r>
            <a:endParaRPr lang="en-GB" altLang="en-US" sz="3600" dirty="0">
              <a:solidFill>
                <a:prstClr val="black"/>
              </a:solidFill>
              <a:latin typeface="Minion Pro" panose="02040503050306020203" pitchFamily="18" charset="0"/>
            </a:endParaRPr>
          </a:p>
          <a:p>
            <a:pPr>
              <a:spcBef>
                <a:spcPct val="50000"/>
              </a:spcBef>
            </a:pPr>
            <a:endParaRPr lang="en-GB" altLang="en-US" sz="3600" dirty="0">
              <a:latin typeface="Minion Pro" panose="02040503050306020203" pitchFamily="18" charset="0"/>
            </a:endParaRPr>
          </a:p>
        </p:txBody>
      </p:sp>
      <p:sp>
        <p:nvSpPr>
          <p:cNvPr id="11" name="Rectangle 1055"/>
          <p:cNvSpPr>
            <a:spLocks noChangeArrowheads="1"/>
          </p:cNvSpPr>
          <p:nvPr/>
        </p:nvSpPr>
        <p:spPr bwMode="auto">
          <a:xfrm>
            <a:off x="22326599" y="11289572"/>
            <a:ext cx="9829801" cy="1748637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360000" rIns="360000" b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4000" b="1" dirty="0">
                <a:latin typeface="Minion Pro" panose="02040503050306020203" pitchFamily="18" charset="0"/>
              </a:rPr>
              <a:t>RESULTS</a:t>
            </a:r>
          </a:p>
        </p:txBody>
      </p:sp>
      <p:sp>
        <p:nvSpPr>
          <p:cNvPr id="12" name="Rectangle 1056"/>
          <p:cNvSpPr>
            <a:spLocks noChangeArrowheads="1"/>
          </p:cNvSpPr>
          <p:nvPr/>
        </p:nvSpPr>
        <p:spPr bwMode="auto">
          <a:xfrm>
            <a:off x="29374046" y="12062771"/>
            <a:ext cx="9829801" cy="74295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360000" rIns="360000" b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AU" altLang="en-US" sz="2800" dirty="0">
              <a:solidFill>
                <a:srgbClr val="000000"/>
              </a:solidFill>
              <a:latin typeface="Arial" panose="020B0604020202020204" pitchFamily="34" charset="0"/>
              <a:cs typeface="Arial" panose="020B0604020202020204" pitchFamily="34" charset="0"/>
            </a:endParaRPr>
          </a:p>
          <a:p>
            <a:pPr>
              <a:spcBef>
                <a:spcPct val="50000"/>
              </a:spcBef>
            </a:pPr>
            <a:endParaRPr lang="en-AU" altLang="en-US" sz="2800" dirty="0">
              <a:latin typeface="Arial" panose="020B0604020202020204" pitchFamily="34" charset="0"/>
            </a:endParaRPr>
          </a:p>
          <a:p>
            <a:pPr>
              <a:spcBef>
                <a:spcPct val="50000"/>
              </a:spcBef>
            </a:pPr>
            <a:endParaRPr lang="en-US" altLang="en-US" dirty="0">
              <a:latin typeface="Arial" panose="020B0604020202020204" pitchFamily="34" charset="0"/>
            </a:endParaRPr>
          </a:p>
        </p:txBody>
      </p:sp>
      <p:sp>
        <p:nvSpPr>
          <p:cNvPr id="13" name="Text Box 1028"/>
          <p:cNvSpPr txBox="1">
            <a:spLocks noChangeArrowheads="1"/>
          </p:cNvSpPr>
          <p:nvPr/>
        </p:nvSpPr>
        <p:spPr bwMode="auto">
          <a:xfrm>
            <a:off x="1082041" y="8269038"/>
            <a:ext cx="41605200" cy="248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0" tIns="360000" rIns="360000" bIns="360000"/>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GB" altLang="en-US" sz="5001" dirty="0">
                <a:latin typeface="Arial" panose="020B0604020202020204" pitchFamily="34" charset="0"/>
              </a:rPr>
              <a:t>Courtney Bonner, Adriana-Stefania Ciupeanu</a:t>
            </a:r>
          </a:p>
          <a:p>
            <a:pPr>
              <a:spcBef>
                <a:spcPct val="20000"/>
              </a:spcBef>
            </a:pPr>
            <a:r>
              <a:rPr lang="en-GB" altLang="en-US" sz="5001" dirty="0">
                <a:latin typeface="Arial" panose="020B0604020202020204" pitchFamily="34" charset="0"/>
              </a:rPr>
              <a:t>Department of Statistics, University of Manitoba; Department of Mathematics, University of Manitoba</a:t>
            </a:r>
          </a:p>
        </p:txBody>
      </p:sp>
      <p:pic>
        <p:nvPicPr>
          <p:cNvPr id="15" name="Picture 14">
            <a:extLst>
              <a:ext uri="{FF2B5EF4-FFF2-40B4-BE49-F238E27FC236}">
                <a16:creationId xmlns:a16="http://schemas.microsoft.com/office/drawing/2014/main" id="{6E6C18DC-56F3-354E-9DB3-61ED1F82E055}"/>
              </a:ext>
            </a:extLst>
          </p:cNvPr>
          <p:cNvPicPr>
            <a:picLocks noChangeAspect="1"/>
          </p:cNvPicPr>
          <p:nvPr/>
        </p:nvPicPr>
        <p:blipFill>
          <a:blip r:embed="rId3"/>
          <a:stretch>
            <a:fillRect/>
          </a:stretch>
        </p:blipFill>
        <p:spPr>
          <a:xfrm>
            <a:off x="27548422" y="29142750"/>
            <a:ext cx="5743574" cy="2782601"/>
          </a:xfrm>
          <a:prstGeom prst="rect">
            <a:avLst/>
          </a:prstGeom>
        </p:spPr>
      </p:pic>
      <p:pic>
        <p:nvPicPr>
          <p:cNvPr id="16" name="Picture 15">
            <a:extLst>
              <a:ext uri="{FF2B5EF4-FFF2-40B4-BE49-F238E27FC236}">
                <a16:creationId xmlns:a16="http://schemas.microsoft.com/office/drawing/2014/main" id="{65429E0D-1AFB-F845-81EA-0711181D5659}"/>
              </a:ext>
            </a:extLst>
          </p:cNvPr>
          <p:cNvPicPr>
            <a:picLocks noChangeAspect="1"/>
          </p:cNvPicPr>
          <p:nvPr/>
        </p:nvPicPr>
        <p:blipFill>
          <a:blip r:embed="rId4"/>
          <a:stretch>
            <a:fillRect/>
          </a:stretch>
        </p:blipFill>
        <p:spPr>
          <a:xfrm>
            <a:off x="33209934" y="28483449"/>
            <a:ext cx="9947319" cy="3696271"/>
          </a:xfrm>
          <a:prstGeom prst="rect">
            <a:avLst/>
          </a:prstGeom>
        </p:spPr>
      </p:pic>
      <p:pic>
        <p:nvPicPr>
          <p:cNvPr id="3" name="Picture 2">
            <a:extLst>
              <a:ext uri="{FF2B5EF4-FFF2-40B4-BE49-F238E27FC236}">
                <a16:creationId xmlns:a16="http://schemas.microsoft.com/office/drawing/2014/main" id="{D6ACDCE7-2D0E-674C-8FC0-9D75719B1F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82759" y="12203971"/>
            <a:ext cx="5465663" cy="4099247"/>
          </a:xfrm>
          <a:prstGeom prst="rect">
            <a:avLst/>
          </a:prstGeom>
        </p:spPr>
      </p:pic>
      <p:pic>
        <p:nvPicPr>
          <p:cNvPr id="17" name="Picture 16">
            <a:extLst>
              <a:ext uri="{FF2B5EF4-FFF2-40B4-BE49-F238E27FC236}">
                <a16:creationId xmlns:a16="http://schemas.microsoft.com/office/drawing/2014/main" id="{DF596A13-E946-BF48-996A-B8854CEF66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41499" y="12119422"/>
            <a:ext cx="5465663" cy="4099247"/>
          </a:xfrm>
          <a:prstGeom prst="rect">
            <a:avLst/>
          </a:prstGeom>
        </p:spPr>
      </p:pic>
      <p:pic>
        <p:nvPicPr>
          <p:cNvPr id="19" name="Picture 18">
            <a:extLst>
              <a:ext uri="{FF2B5EF4-FFF2-40B4-BE49-F238E27FC236}">
                <a16:creationId xmlns:a16="http://schemas.microsoft.com/office/drawing/2014/main" id="{9E02AAE9-79C0-6441-8F7E-0A1C46850E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326599" y="16218669"/>
            <a:ext cx="5221823" cy="3916367"/>
          </a:xfrm>
          <a:prstGeom prst="rect">
            <a:avLst/>
          </a:prstGeom>
        </p:spPr>
      </p:pic>
      <p:pic>
        <p:nvPicPr>
          <p:cNvPr id="21" name="Picture 20">
            <a:extLst>
              <a:ext uri="{FF2B5EF4-FFF2-40B4-BE49-F238E27FC236}">
                <a16:creationId xmlns:a16="http://schemas.microsoft.com/office/drawing/2014/main" id="{3FD45418-21F6-FB4B-99E9-9A678A1064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325101" y="16218668"/>
            <a:ext cx="5221824" cy="3916367"/>
          </a:xfrm>
          <a:prstGeom prst="rect">
            <a:avLst/>
          </a:prstGeom>
        </p:spPr>
      </p:pic>
      <p:pic>
        <p:nvPicPr>
          <p:cNvPr id="23" name="Picture 22">
            <a:extLst>
              <a:ext uri="{FF2B5EF4-FFF2-40B4-BE49-F238E27FC236}">
                <a16:creationId xmlns:a16="http://schemas.microsoft.com/office/drawing/2014/main" id="{E6C9D1B9-A1A3-E04C-952A-AB76CB0C6AC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204678" y="20197478"/>
            <a:ext cx="5269675" cy="3952256"/>
          </a:xfrm>
          <a:prstGeom prst="rect">
            <a:avLst/>
          </a:prstGeom>
        </p:spPr>
      </p:pic>
      <p:pic>
        <p:nvPicPr>
          <p:cNvPr id="25" name="Picture 24">
            <a:extLst>
              <a:ext uri="{FF2B5EF4-FFF2-40B4-BE49-F238E27FC236}">
                <a16:creationId xmlns:a16="http://schemas.microsoft.com/office/drawing/2014/main" id="{423510C4-B727-2E4C-80C4-4FB15CA1D1D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363418" y="20267517"/>
            <a:ext cx="5221823" cy="3916367"/>
          </a:xfrm>
          <a:prstGeom prst="rect">
            <a:avLst/>
          </a:prstGeom>
        </p:spPr>
      </p:pic>
      <p:pic>
        <p:nvPicPr>
          <p:cNvPr id="27" name="Picture 26">
            <a:extLst>
              <a:ext uri="{FF2B5EF4-FFF2-40B4-BE49-F238E27FC236}">
                <a16:creationId xmlns:a16="http://schemas.microsoft.com/office/drawing/2014/main" id="{BBA68667-4DD5-4C40-B544-CCB079F450B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112286" y="24129869"/>
            <a:ext cx="5465446" cy="4099085"/>
          </a:xfrm>
          <a:prstGeom prst="rect">
            <a:avLst/>
          </a:prstGeom>
        </p:spPr>
      </p:pic>
      <p:pic>
        <p:nvPicPr>
          <p:cNvPr id="29" name="Picture 28">
            <a:extLst>
              <a:ext uri="{FF2B5EF4-FFF2-40B4-BE49-F238E27FC236}">
                <a16:creationId xmlns:a16="http://schemas.microsoft.com/office/drawing/2014/main" id="{7E56568F-237D-924F-B1AF-2EEDAE4041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166780" y="24161209"/>
            <a:ext cx="5465663" cy="4099247"/>
          </a:xfrm>
          <a:prstGeom prst="rect">
            <a:avLst/>
          </a:prstGeom>
        </p:spPr>
      </p:pic>
      <p:pic>
        <p:nvPicPr>
          <p:cNvPr id="45" name="Picture 44">
            <a:extLst>
              <a:ext uri="{FF2B5EF4-FFF2-40B4-BE49-F238E27FC236}">
                <a16:creationId xmlns:a16="http://schemas.microsoft.com/office/drawing/2014/main" id="{77C84E04-6490-5745-B6AE-B48743727C2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3291996" y="11978295"/>
            <a:ext cx="5465663" cy="4099247"/>
          </a:xfrm>
          <a:prstGeom prst="rect">
            <a:avLst/>
          </a:prstGeom>
        </p:spPr>
      </p:pic>
      <p:pic>
        <p:nvPicPr>
          <p:cNvPr id="47" name="Picture 46">
            <a:extLst>
              <a:ext uri="{FF2B5EF4-FFF2-40B4-BE49-F238E27FC236}">
                <a16:creationId xmlns:a16="http://schemas.microsoft.com/office/drawing/2014/main" id="{9939DFBE-EE02-144B-B108-7043FCF1BB9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425537" y="11978294"/>
            <a:ext cx="5465663" cy="4099247"/>
          </a:xfrm>
          <a:prstGeom prst="rect">
            <a:avLst/>
          </a:prstGeom>
        </p:spPr>
      </p:pic>
      <p:pic>
        <p:nvPicPr>
          <p:cNvPr id="49" name="Picture 48">
            <a:extLst>
              <a:ext uri="{FF2B5EF4-FFF2-40B4-BE49-F238E27FC236}">
                <a16:creationId xmlns:a16="http://schemas.microsoft.com/office/drawing/2014/main" id="{40BEFA88-CE1E-DE45-8FCF-817AA52BA80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0191" y="16052640"/>
            <a:ext cx="5465663" cy="4099247"/>
          </a:xfrm>
          <a:prstGeom prst="rect">
            <a:avLst/>
          </a:prstGeom>
        </p:spPr>
      </p:pic>
      <p:pic>
        <p:nvPicPr>
          <p:cNvPr id="51" name="Picture 50">
            <a:extLst>
              <a:ext uri="{FF2B5EF4-FFF2-40B4-BE49-F238E27FC236}">
                <a16:creationId xmlns:a16="http://schemas.microsoft.com/office/drawing/2014/main" id="{776A0A3E-CB83-C149-AF4D-43CF38DBD6F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8321033" y="16218667"/>
            <a:ext cx="5221823" cy="3916367"/>
          </a:xfrm>
          <a:prstGeom prst="rect">
            <a:avLst/>
          </a:prstGeom>
        </p:spPr>
      </p:pic>
    </p:spTree>
    <p:extLst>
      <p:ext uri="{BB962C8B-B14F-4D97-AF65-F5344CB8AC3E}">
        <p14:creationId xmlns:p14="http://schemas.microsoft.com/office/powerpoint/2010/main" val="26112151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822</TotalTime>
  <Words>314</Words>
  <Application>Microsoft Office PowerPoint</Application>
  <PresentationFormat>Custom</PresentationFormat>
  <Paragraphs>16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-apple-system</vt:lpstr>
      <vt:lpstr>Arial</vt:lpstr>
      <vt:lpstr>Calibri</vt:lpstr>
      <vt:lpstr>Calibri Light</vt:lpstr>
      <vt:lpstr>Minion Pro</vt:lpstr>
      <vt:lpstr>Office Theme</vt:lpstr>
      <vt:lpstr>PowerPoint Presentation</vt:lpstr>
    </vt:vector>
  </TitlesOfParts>
  <Company>Faculty of Health Sciences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 Doan</dc:creator>
  <cp:lastModifiedBy>Courtney Bonner</cp:lastModifiedBy>
  <cp:revision>35</cp:revision>
  <dcterms:created xsi:type="dcterms:W3CDTF">2017-10-06T13:36:28Z</dcterms:created>
  <dcterms:modified xsi:type="dcterms:W3CDTF">2019-11-08T18:47:13Z</dcterms:modified>
</cp:coreProperties>
</file>