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41EE-E972-4D70-F8B3-0B142632C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8B2A9-CCFF-A1D8-97AE-905221300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32C7-2ED8-62DC-A2BF-5C3BA95B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3822-E794-85C3-4B41-FCA2E1CD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F00E-52E8-7984-5F96-B9474027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4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34E4-A3AE-3BC9-08CA-D203AB6B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1113-93C0-9986-B040-D444640AF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7BF1-6841-7F58-2AB0-1012E648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952D-258D-54E7-B6A6-F4E30AA5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903E-4731-9814-7C28-C36EE366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8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91084-F641-E36B-C336-412413E07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E8914-BF93-453A-784F-2A0F0FA2E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AF555-E282-4CB8-0860-1D4EC25C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5EF3-675F-7C08-1BA7-6B719BBF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8859-4C07-BC09-B593-DAA048DE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34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A11B-8FF2-7523-67D5-CED8C8AC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6B35-D449-F7FE-136B-233CFE6C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2543-470D-FD01-236A-8ECC29AD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B7713-6525-0FC7-9A0A-FA6DA1A0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BEE1-3640-36DB-AB89-27EF5138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8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5D76-83EC-8826-2202-97F0B8CF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55F2D-6BB0-EB3E-FAEA-FAFC9D00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3E1F-B5BE-DDE7-E08D-06D158C3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CC97-665E-1998-9B73-E83B9C0A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70B0-97E0-6DC1-2CEE-33B85FB7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37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CF39-D688-620B-E034-43604199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0EF4-C649-13E0-A334-3FFB017B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F0A41-CC05-58AA-0394-AE8E6D73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2A759-514C-DD83-43FC-3681031C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8CF71-ADC8-6379-7C4D-4EA81729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80024-1514-FE69-BEB3-0312EC1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65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2756-33A3-A301-B887-810A6FFE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574BE-9AF1-9543-6AAF-1E8362D7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CD3F2-193D-DE95-F9CF-8EC31311A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9063D-D071-B4C0-9147-2966D7B12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4D226-62A2-E664-7C40-C40FFE274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7CD82-62C4-2428-0BD4-52CD328D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9EA0F-E039-5320-AB20-57097743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66113-73CC-4C51-0B67-79FF493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82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34F6-3D3A-10E8-777D-3D98F863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B6B9E-BEF5-8EE3-673F-77D9FDD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D3725-F824-7FF9-3768-7540712F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D8224-A826-4697-95DA-9225A584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4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B8ABB-0387-A329-27CC-D3F70EA4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1285E-37CA-C1DA-1CCB-6C7C76EC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CB793-C4C2-7EEB-21BC-C9FF4882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03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9E59-6765-FA17-31A4-52D77817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5A85-4964-59A6-11A5-D78DFB7A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8A1A-FC57-1F1D-DBC6-1C557D04E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68941-45B0-8D2F-3FF7-E6061A17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A966-ACE5-0A44-40DB-E7EE39B9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32572-B65B-D4EE-E55A-0A4610AA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23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6586-0733-1F38-97C3-E6EC2F35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5D86E-F675-7516-0414-419719723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2FAC9-8685-7C37-985E-626A77E0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61EE-5B2D-E68A-760E-67964E70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43182-0C64-8031-6313-8FDBEBED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9A4E1-4112-979C-0FF9-95AF07D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56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71753-62F1-2579-88DC-4D45F7F3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AB4D3-10B7-5CCB-24B3-DD456B13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769D-3CCB-9B71-B816-EB285D4AB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FFA3-E1EE-4899-B121-7ABAADCF1EF1}" type="datetimeFigureOut">
              <a:rPr lang="en-AU" smtClean="0"/>
              <a:t>24/07/2022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1127-407E-60BB-2491-8B19713F4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3ED0-CADA-1A6D-A365-E1C724466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8102-8E21-43AA-8F36-DE93F74001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7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7E15B5-39CF-89AE-5CF0-7308C663B512}"/>
              </a:ext>
            </a:extLst>
          </p:cNvPr>
          <p:cNvGrpSpPr/>
          <p:nvPr/>
        </p:nvGrpSpPr>
        <p:grpSpPr>
          <a:xfrm>
            <a:off x="-41250" y="-66142"/>
            <a:ext cx="12192000" cy="7035800"/>
            <a:chOff x="0" y="-59267"/>
            <a:chExt cx="12192000" cy="7035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4BBFA55-D1EA-CF37-4E72-51AD5BBCCAD1}"/>
                </a:ext>
              </a:extLst>
            </p:cNvPr>
            <p:cNvCxnSpPr/>
            <p:nvPr/>
          </p:nvCxnSpPr>
          <p:spPr>
            <a:xfrm>
              <a:off x="3048000" y="0"/>
              <a:ext cx="0" cy="6976533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308DF4-D8EA-8B98-A094-51FC48AACB53}"/>
                </a:ext>
              </a:extLst>
            </p:cNvPr>
            <p:cNvCxnSpPr/>
            <p:nvPr/>
          </p:nvCxnSpPr>
          <p:spPr>
            <a:xfrm>
              <a:off x="9188689" y="-59267"/>
              <a:ext cx="0" cy="6976533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6C5C5B-DB06-FD58-8FBA-B211CF1089C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12192000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92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Coates</dc:creator>
  <cp:lastModifiedBy>Courtney Coates</cp:lastModifiedBy>
  <cp:revision>1</cp:revision>
  <dcterms:created xsi:type="dcterms:W3CDTF">2022-07-24T11:02:27Z</dcterms:created>
  <dcterms:modified xsi:type="dcterms:W3CDTF">2022-07-25T06:01:17Z</dcterms:modified>
</cp:coreProperties>
</file>