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0oland" initials="r" lastIdx="1" clrIdx="0">
    <p:extLst>
      <p:ext uri="{19B8F6BF-5375-455C-9EA6-DF929625EA0E}">
        <p15:presenceInfo xmlns:p15="http://schemas.microsoft.com/office/powerpoint/2012/main" userId="r0ol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CF94-C995-4990-8943-AADF4D1F85BA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C1AB-FEA4-4D10-B418-D00D344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a descriptive &amp; catchy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name, maybe type of presentation (thesis, report…)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245253"/>
            <a:ext cx="465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 of Institution, really cool image, not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6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dirty="0"/>
              <a:t>body, lead to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9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does it mean to the audience in the end</a:t>
            </a:r>
          </a:p>
        </p:txBody>
      </p:sp>
    </p:spTree>
    <p:extLst>
      <p:ext uri="{BB962C8B-B14F-4D97-AF65-F5344CB8AC3E}">
        <p14:creationId xmlns:p14="http://schemas.microsoft.com/office/powerpoint/2010/main" val="50865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pdf on better oral in advice folder for more detailed descriptions and general advice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-&gt; Purpose</a:t>
            </a:r>
          </a:p>
          <a:p>
            <a:r>
              <a:rPr lang="en-US" dirty="0"/>
              <a:t>Who -&gt; Audience</a:t>
            </a:r>
          </a:p>
          <a:p>
            <a:r>
              <a:rPr lang="en-US" dirty="0"/>
              <a:t>What -&gt; Content</a:t>
            </a:r>
          </a:p>
          <a:p>
            <a:r>
              <a:rPr lang="en-US" dirty="0"/>
              <a:t>When -&gt; Time constrains</a:t>
            </a:r>
          </a:p>
          <a:p>
            <a:r>
              <a:rPr lang="en-US" dirty="0"/>
              <a:t>Where -&gt; Space constrains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0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Designing the 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6118"/>
            <a:ext cx="10515600" cy="60063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Attention Getter </a:t>
            </a:r>
          </a:p>
          <a:p>
            <a:pPr lvl="1"/>
            <a:r>
              <a:rPr lang="en-US" dirty="0" smtClean="0"/>
              <a:t>lead audience to need</a:t>
            </a:r>
          </a:p>
          <a:p>
            <a:r>
              <a:rPr lang="en-US" dirty="0" smtClean="0"/>
              <a:t>Need </a:t>
            </a:r>
          </a:p>
          <a:p>
            <a:pPr lvl="1"/>
            <a:r>
              <a:rPr lang="en-US" dirty="0" smtClean="0"/>
              <a:t> difference between actual and desired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my task, what do I do to address the need</a:t>
            </a:r>
          </a:p>
          <a:p>
            <a:r>
              <a:rPr lang="en-US" dirty="0" smtClean="0"/>
              <a:t>Main Message</a:t>
            </a:r>
          </a:p>
          <a:p>
            <a:pPr lvl="1"/>
            <a:r>
              <a:rPr lang="en-US" dirty="0" smtClean="0"/>
              <a:t>The one sentence I want my audience to remember</a:t>
            </a:r>
          </a:p>
          <a:p>
            <a:r>
              <a:rPr lang="en-US" dirty="0" smtClean="0"/>
              <a:t>Preview</a:t>
            </a:r>
          </a:p>
          <a:p>
            <a:pPr lvl="1"/>
            <a:r>
              <a:rPr lang="en-US" dirty="0" smtClean="0"/>
              <a:t>A map of the body (ideally 3 points, max 5) </a:t>
            </a:r>
          </a:p>
          <a:p>
            <a:r>
              <a:rPr lang="en-US" dirty="0" smtClean="0"/>
              <a:t>Point 1 – x 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Recap body, lead to conclusions</a:t>
            </a:r>
          </a:p>
          <a:p>
            <a:r>
              <a:rPr lang="en-US" dirty="0" smtClean="0"/>
              <a:t>Conclusion </a:t>
            </a:r>
          </a:p>
          <a:p>
            <a:pPr lvl="1"/>
            <a:r>
              <a:rPr lang="en-US" dirty="0" smtClean="0"/>
              <a:t>What does it mean to the audience in the end</a:t>
            </a:r>
          </a:p>
          <a:p>
            <a:r>
              <a:rPr lang="en-US" dirty="0" smtClean="0"/>
              <a:t>Close</a:t>
            </a:r>
          </a:p>
        </p:txBody>
      </p:sp>
      <p:sp>
        <p:nvSpPr>
          <p:cNvPr id="4" name="Left Brace 3"/>
          <p:cNvSpPr/>
          <p:nvPr/>
        </p:nvSpPr>
        <p:spPr>
          <a:xfrm>
            <a:off x="6526306" y="986118"/>
            <a:ext cx="161365" cy="147021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117977" y="5665694"/>
            <a:ext cx="179294" cy="100404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9035" y="1536557"/>
            <a:ext cx="20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Audience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4603" y="5983051"/>
            <a:ext cx="25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audience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1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Attention Getter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audience to need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dirty="0"/>
              <a:t>between actual and desired</a:t>
            </a:r>
          </a:p>
        </p:txBody>
      </p:sp>
    </p:spTree>
    <p:extLst>
      <p:ext uri="{BB962C8B-B14F-4D97-AF65-F5344CB8AC3E}">
        <p14:creationId xmlns:p14="http://schemas.microsoft.com/office/powerpoint/2010/main" val="168754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task, what do I do to address the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7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one sentence I want my audience to remember</a:t>
            </a:r>
          </a:p>
        </p:txBody>
      </p:sp>
    </p:spTree>
    <p:extLst>
      <p:ext uri="{BB962C8B-B14F-4D97-AF65-F5344CB8AC3E}">
        <p14:creationId xmlns:p14="http://schemas.microsoft.com/office/powerpoint/2010/main" val="163557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 map of the body (ideally 3 points, max 5)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5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1 – x </a:t>
            </a:r>
            <a:r>
              <a:rPr lang="en-US" dirty="0" smtClean="0"/>
              <a:t>(one message per slide!)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 a descriptive &amp; catchy headline</vt:lpstr>
      <vt:lpstr>SEE pdf on better oral in advice folder for more detailed descriptions and general advice</vt:lpstr>
      <vt:lpstr>Designing the presentation </vt:lpstr>
      <vt:lpstr>Attention Getter </vt:lpstr>
      <vt:lpstr>Need </vt:lpstr>
      <vt:lpstr>Task</vt:lpstr>
      <vt:lpstr>Main Message</vt:lpstr>
      <vt:lpstr>Preview</vt:lpstr>
      <vt:lpstr>Point 1 – x (one message per slide!)</vt:lpstr>
      <vt:lpstr>Review</vt:lpstr>
      <vt:lpstr>Conclusion</vt:lpstr>
      <vt:lpstr>Close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r0oland</dc:creator>
  <cp:lastModifiedBy>r0oland</cp:lastModifiedBy>
  <cp:revision>3</cp:revision>
  <dcterms:created xsi:type="dcterms:W3CDTF">2013-11-28T16:13:08Z</dcterms:created>
  <dcterms:modified xsi:type="dcterms:W3CDTF">2013-11-28T16:33:16Z</dcterms:modified>
</cp:coreProperties>
</file>