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4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8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5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FFFF"/>
                </a:solidFill>
                <a:cs typeface="Angsana New"/>
              </a:rPr>
              <a:t>Kübizm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sz="2200" dirty="0">
                <a:solidFill>
                  <a:srgbClr val="FFFFFF"/>
                </a:solidFill>
              </a:rPr>
              <a:t>Yusuf SELEN</a:t>
            </a:r>
          </a:p>
          <a:p>
            <a:pPr algn="l"/>
            <a:r>
              <a:rPr lang="tr-TR" sz="2200" dirty="0">
                <a:solidFill>
                  <a:srgbClr val="FFFFFF"/>
                </a:solidFill>
              </a:rPr>
              <a:t>Ömer Faruk RÜZGAR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3B Daire Sanat Neon">
            <a:extLst>
              <a:ext uri="{FF2B5EF4-FFF2-40B4-BE49-F238E27FC236}">
                <a16:creationId xmlns:a16="http://schemas.microsoft.com/office/drawing/2014/main" id="{D08CD0F8-B326-5C47-4F23-DA18F84D4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6179" r="22959" b="8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Resim 4" descr="adam, kişi, kravat içeren bir resim&#10;&#10;Açıklama otomatik olarak oluşturuldu">
            <a:extLst>
              <a:ext uri="{FF2B5EF4-FFF2-40B4-BE49-F238E27FC236}">
                <a16:creationId xmlns:a16="http://schemas.microsoft.com/office/drawing/2014/main" id="{9E9E3FD4-3D21-E2C5-1874-5F06851D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350" y="-898"/>
            <a:ext cx="4555009" cy="6853596"/>
          </a:xfrm>
        </p:spPr>
      </p:pic>
    </p:spTree>
    <p:extLst>
      <p:ext uri="{BB962C8B-B14F-4D97-AF65-F5344CB8AC3E}">
        <p14:creationId xmlns:p14="http://schemas.microsoft.com/office/powerpoint/2010/main" val="360963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506A701-BA0B-3556-2A58-45F55269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tr-TR" sz="4400">
                <a:solidFill>
                  <a:srgbClr val="FFFFFF"/>
                </a:solidFill>
                <a:cs typeface="Angsana New"/>
              </a:rPr>
              <a:t>Kübizm Nedir?</a:t>
            </a:r>
            <a:endParaRPr lang="tr-TR" sz="440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0E3FA7-7221-A2DD-876C-5343CF9A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 b="1" dirty="0">
                <a:ea typeface="+mn-lt"/>
                <a:cs typeface="+mn-lt"/>
              </a:rPr>
              <a:t>Kübizm</a:t>
            </a:r>
            <a:r>
              <a:rPr lang="tr-TR" sz="1800" dirty="0">
                <a:ea typeface="+mn-lt"/>
                <a:cs typeface="+mn-lt"/>
              </a:rPr>
              <a:t>, 20. yüzyıl başındaki temsile dayalı sanat anlayışından saparak devrim yapan Fransız sanat akımıdır. Pablo Picasso ve Georges </a:t>
            </a:r>
            <a:r>
              <a:rPr lang="tr-TR" sz="1800" dirty="0" err="1">
                <a:ea typeface="+mn-lt"/>
                <a:cs typeface="+mn-lt"/>
              </a:rPr>
              <a:t>Braque</a:t>
            </a:r>
            <a:r>
              <a:rPr lang="tr-TR" sz="1800" dirty="0">
                <a:ea typeface="+mn-lt"/>
                <a:cs typeface="+mn-lt"/>
              </a:rPr>
              <a:t>, nesne yüzeylerinin ardına bakarak konuyu aynı anda değişik açılardan sunabilecek geometrik şekilleri vurgulamışlardır. Empresyonizme tepki olarak çıkmıştır.</a:t>
            </a:r>
            <a:endParaRPr lang="tr-TR" sz="1800" baseline="30000" dirty="0">
              <a:solidFill>
                <a:srgbClr val="181734">
                  <a:alpha val="70000"/>
                </a:srgbClr>
              </a:solidFill>
            </a:endParaRPr>
          </a:p>
        </p:txBody>
      </p:sp>
      <p:pic>
        <p:nvPicPr>
          <p:cNvPr id="4" name="Resim 14" descr="yığılmış, birkaç içeren bir resim&#10;&#10;Açıklama otomatik olarak oluşturuldu">
            <a:extLst>
              <a:ext uri="{FF2B5EF4-FFF2-40B4-BE49-F238E27FC236}">
                <a16:creationId xmlns:a16="http://schemas.microsoft.com/office/drawing/2014/main" id="{29C27CD3-CEFF-6361-5090-78CF09AF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77" y="3056672"/>
            <a:ext cx="1894937" cy="2656846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F4F9B32A-A26D-99E5-FD34-190A9CB5C4D6}"/>
              </a:ext>
            </a:extLst>
          </p:cNvPr>
          <p:cNvSpPr txBox="1"/>
          <p:nvPr/>
        </p:nvSpPr>
        <p:spPr>
          <a:xfrm>
            <a:off x="9477719" y="5750943"/>
            <a:ext cx="1661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Salvador Dali</a:t>
            </a:r>
          </a:p>
        </p:txBody>
      </p:sp>
    </p:spTree>
    <p:extLst>
      <p:ext uri="{BB962C8B-B14F-4D97-AF65-F5344CB8AC3E}">
        <p14:creationId xmlns:p14="http://schemas.microsoft.com/office/powerpoint/2010/main" val="239841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77749E-5EC5-0B73-ED4C-C86DD63E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tr-TR" sz="4400">
                <a:solidFill>
                  <a:srgbClr val="FFFFFF"/>
                </a:solidFill>
                <a:cs typeface="Angsana New"/>
              </a:rPr>
              <a:t>Kübizm Akımında Kullanılan Teknikler</a:t>
            </a:r>
            <a:endParaRPr lang="tr-TR" sz="440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002B2-3D91-63B2-C49D-6A670D32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 dirty="0">
                <a:ea typeface="+mn-lt"/>
                <a:cs typeface="+mn-lt"/>
              </a:rPr>
              <a:t>Akımın ilk yıllarında monokrom teknik kullanılmıştır. Sonra gelen yeni </a:t>
            </a:r>
            <a:r>
              <a:rPr lang="tr-TR" sz="1800" dirty="0" err="1">
                <a:ea typeface="+mn-lt"/>
                <a:cs typeface="+mn-lt"/>
              </a:rPr>
              <a:t>akımcılar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asamblaj</a:t>
            </a:r>
            <a:r>
              <a:rPr lang="tr-TR" sz="1800" dirty="0">
                <a:ea typeface="+mn-lt"/>
                <a:cs typeface="+mn-lt"/>
              </a:rPr>
              <a:t> tekniğini kullanmaya başlamışlar. Eserlerinde kes-yapıştır tekniğini kullanarak, birkaç fırça/boya darbesi vurarak farklı malzemeler eklemişlerdir.</a:t>
            </a:r>
            <a:endParaRPr lang="tr-TR" sz="1800" dirty="0">
              <a:solidFill>
                <a:srgbClr val="FFFFFF"/>
              </a:solidFill>
            </a:endParaRPr>
          </a:p>
        </p:txBody>
      </p:sp>
      <p:pic>
        <p:nvPicPr>
          <p:cNvPr id="4" name="Resim 14" descr="taş içeren bir resim&#10;&#10;Açıklama otomatik olarak oluşturuldu">
            <a:extLst>
              <a:ext uri="{FF2B5EF4-FFF2-40B4-BE49-F238E27FC236}">
                <a16:creationId xmlns:a16="http://schemas.microsoft.com/office/drawing/2014/main" id="{98BCA970-0D50-7024-C2E2-F238BE31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324" y="3150532"/>
            <a:ext cx="2009955" cy="2555388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9BEC07FB-98DA-56EC-0CB8-E38E1943F78C}"/>
              </a:ext>
            </a:extLst>
          </p:cNvPr>
          <p:cNvSpPr txBox="1"/>
          <p:nvPr/>
        </p:nvSpPr>
        <p:spPr>
          <a:xfrm>
            <a:off x="10020465" y="5779145"/>
            <a:ext cx="12592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Juan </a:t>
            </a:r>
            <a:r>
              <a:rPr lang="tr-TR" dirty="0" err="1">
                <a:solidFill>
                  <a:schemeClr val="bg1"/>
                </a:solidFill>
              </a:rPr>
              <a:t>Gris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414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5F3BF2-1BAF-D7C6-1552-8BA163E9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tr-TR" sz="4400">
                <a:solidFill>
                  <a:srgbClr val="FFFFFF"/>
                </a:solidFill>
                <a:cs typeface="Angsana New"/>
              </a:rPr>
              <a:t>Kübizm Akımının En Önemli Sanatçıları</a:t>
            </a:r>
            <a:endParaRPr lang="tr-TR" sz="440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21A3C8-13FE-08BF-BBAD-8B0382D2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 dirty="0">
                <a:solidFill>
                  <a:srgbClr val="FFFFFF"/>
                </a:solidFill>
              </a:rPr>
              <a:t>Pablo Picasso</a:t>
            </a:r>
          </a:p>
          <a:p>
            <a:pPr>
              <a:buClr>
                <a:srgbClr val="E1E1F2"/>
              </a:buClr>
            </a:pPr>
            <a:r>
              <a:rPr lang="tr-TR" sz="1800" dirty="0">
                <a:solidFill>
                  <a:srgbClr val="FFFFFF"/>
                </a:solidFill>
              </a:rPr>
              <a:t>Salvador Dali</a:t>
            </a:r>
          </a:p>
          <a:p>
            <a:pPr>
              <a:buClr>
                <a:srgbClr val="E1E1F2"/>
              </a:buClr>
            </a:pPr>
            <a:r>
              <a:rPr lang="tr-TR" sz="1800" dirty="0">
                <a:solidFill>
                  <a:srgbClr val="FFFFFF"/>
                </a:solidFill>
              </a:rPr>
              <a:t>Juan </a:t>
            </a:r>
            <a:r>
              <a:rPr lang="tr-TR" sz="1800" dirty="0" err="1">
                <a:solidFill>
                  <a:srgbClr val="FFFFFF"/>
                </a:solidFill>
              </a:rPr>
              <a:t>Gris</a:t>
            </a:r>
            <a:endParaRPr lang="tr-TR" sz="1800" dirty="0">
              <a:solidFill>
                <a:srgbClr val="FFFFFF"/>
              </a:solidFill>
            </a:endParaRPr>
          </a:p>
          <a:p>
            <a:pPr>
              <a:buClr>
                <a:srgbClr val="E1E1F2"/>
              </a:buClr>
            </a:pPr>
            <a:r>
              <a:rPr lang="tr-TR" sz="1800" dirty="0">
                <a:solidFill>
                  <a:srgbClr val="FFFFFF"/>
                </a:solidFill>
              </a:rPr>
              <a:t>Georges </a:t>
            </a:r>
            <a:r>
              <a:rPr lang="tr-TR" sz="1800" dirty="0" err="1">
                <a:solidFill>
                  <a:srgbClr val="FFFFFF"/>
                </a:solidFill>
              </a:rPr>
              <a:t>Braque</a:t>
            </a:r>
            <a:endParaRPr lang="tr-TR" sz="1800" dirty="0">
              <a:solidFill>
                <a:srgbClr val="FFFFFF"/>
              </a:solidFill>
            </a:endParaRPr>
          </a:p>
          <a:p>
            <a:pPr>
              <a:buClr>
                <a:srgbClr val="E1E1F2"/>
              </a:buClr>
            </a:pPr>
            <a:r>
              <a:rPr lang="tr-TR" sz="1800" dirty="0">
                <a:solidFill>
                  <a:srgbClr val="FFFFFF"/>
                </a:solidFill>
              </a:rPr>
              <a:t>Marc </a:t>
            </a:r>
            <a:r>
              <a:rPr lang="tr-TR" sz="1800" dirty="0" err="1">
                <a:solidFill>
                  <a:srgbClr val="FFFFFF"/>
                </a:solidFill>
              </a:rPr>
              <a:t>Chagall</a:t>
            </a:r>
            <a:endParaRPr lang="tr-TR" sz="1800">
              <a:solidFill>
                <a:srgbClr val="FFFFFF"/>
              </a:solidFill>
            </a:endParaRPr>
          </a:p>
          <a:p>
            <a:pPr>
              <a:buClr>
                <a:srgbClr val="E1E1F2"/>
              </a:buClr>
            </a:pPr>
            <a:r>
              <a:rPr lang="tr-TR" sz="1800" dirty="0">
                <a:solidFill>
                  <a:srgbClr val="FFFFFF"/>
                </a:solidFill>
              </a:rPr>
              <a:t>Marcel </a:t>
            </a:r>
            <a:r>
              <a:rPr lang="tr-TR" sz="1800" dirty="0" err="1">
                <a:solidFill>
                  <a:srgbClr val="FFFFFF"/>
                </a:solidFill>
              </a:rPr>
              <a:t>Duchamp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A232D40-96A8-A03F-F84B-A11A7EE8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718" y="3053751"/>
            <a:ext cx="1465772" cy="2490159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E2B8371-6DEF-FEB5-7FF2-86320CA78ABC}"/>
              </a:ext>
            </a:extLst>
          </p:cNvPr>
          <p:cNvSpPr txBox="1"/>
          <p:nvPr/>
        </p:nvSpPr>
        <p:spPr>
          <a:xfrm>
            <a:off x="9134876" y="5646431"/>
            <a:ext cx="23130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Marcel </a:t>
            </a:r>
            <a:r>
              <a:rPr lang="tr-TR" dirty="0" err="1">
                <a:solidFill>
                  <a:schemeClr val="bg1"/>
                </a:solidFill>
              </a:rPr>
              <a:t>Duchamp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B2876C-28AD-787B-B792-B15C0722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969394"/>
          </a:xfrm>
        </p:spPr>
        <p:txBody>
          <a:bodyPr anchor="b">
            <a:normAutofit/>
          </a:bodyPr>
          <a:lstStyle/>
          <a:p>
            <a:r>
              <a:rPr lang="tr-TR" sz="4400">
                <a:solidFill>
                  <a:srgbClr val="FFFFFF"/>
                </a:solidFill>
                <a:cs typeface="Angsana New"/>
              </a:rPr>
              <a:t>Pablo Picasso</a:t>
            </a:r>
            <a:endParaRPr lang="tr-TR" sz="4400">
              <a:solidFill>
                <a:srgbClr val="FFFFFF"/>
              </a:solidFill>
            </a:endParaRPr>
          </a:p>
        </p:txBody>
      </p:sp>
      <p:pic>
        <p:nvPicPr>
          <p:cNvPr id="4" name="Resim 23" descr="metin, grafiti, renkli içeren bir resim&#10;&#10;Açıklama otomatik olarak oluşturuldu">
            <a:extLst>
              <a:ext uri="{FF2B5EF4-FFF2-40B4-BE49-F238E27FC236}">
                <a16:creationId xmlns:a16="http://schemas.microsoft.com/office/drawing/2014/main" id="{20FCDB7D-017B-D384-B5B5-C8661A9EF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589" y="2141328"/>
            <a:ext cx="3460978" cy="4222540"/>
          </a:xfrm>
        </p:spPr>
      </p:pic>
      <p:pic>
        <p:nvPicPr>
          <p:cNvPr id="26" name="Resim 26">
            <a:extLst>
              <a:ext uri="{FF2B5EF4-FFF2-40B4-BE49-F238E27FC236}">
                <a16:creationId xmlns:a16="http://schemas.microsoft.com/office/drawing/2014/main" id="{31E328F2-2726-FF25-B1F9-3E6D4FB2E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2" y="2141122"/>
            <a:ext cx="3275159" cy="42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B2876C-28AD-787B-B792-B15C0722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969394"/>
          </a:xfrm>
        </p:spPr>
        <p:txBody>
          <a:bodyPr anchor="b">
            <a:normAutofit/>
          </a:bodyPr>
          <a:lstStyle/>
          <a:p>
            <a:r>
              <a:rPr lang="tr-TR" sz="4400">
                <a:solidFill>
                  <a:schemeClr val="bg1"/>
                </a:solidFill>
                <a:ea typeface="+mj-lt"/>
                <a:cs typeface="+mj-lt"/>
              </a:rPr>
              <a:t>Georges Braque</a:t>
            </a:r>
            <a:endParaRPr lang="tr-TR">
              <a:solidFill>
                <a:schemeClr val="bg1"/>
              </a:solidFill>
            </a:endParaRPr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664CE45-280A-9FD3-D3F1-9EAA08166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1" y="2017548"/>
            <a:ext cx="3131388" cy="4217510"/>
          </a:xfrm>
          <a:prstGeom prst="rect">
            <a:avLst/>
          </a:prstGeom>
        </p:spPr>
      </p:pic>
      <p:pic>
        <p:nvPicPr>
          <p:cNvPr id="5" name="Resim 5" descr="kumaş, taş içeren bir resim&#10;&#10;Açıklama otomatik olarak oluşturuldu">
            <a:extLst>
              <a:ext uri="{FF2B5EF4-FFF2-40B4-BE49-F238E27FC236}">
                <a16:creationId xmlns:a16="http://schemas.microsoft.com/office/drawing/2014/main" id="{BEA9B73D-01DB-681D-0FE2-BDA6BC2D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774" y="2018581"/>
            <a:ext cx="2569887" cy="42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B2876C-28AD-787B-B792-B15C0722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969394"/>
          </a:xfrm>
        </p:spPr>
        <p:txBody>
          <a:bodyPr anchor="b">
            <a:normAutofit/>
          </a:bodyPr>
          <a:lstStyle/>
          <a:p>
            <a:r>
              <a:rPr lang="tr-TR" sz="4400">
                <a:solidFill>
                  <a:schemeClr val="bg1"/>
                </a:solidFill>
                <a:ea typeface="+mj-lt"/>
                <a:cs typeface="+mj-lt"/>
              </a:rPr>
              <a:t>Marc Chagall</a:t>
            </a:r>
            <a:endParaRPr lang="tr-TR"/>
          </a:p>
        </p:txBody>
      </p:sp>
      <p:pic>
        <p:nvPicPr>
          <p:cNvPr id="4" name="Resim 5" descr="yemek içeren bir resim&#10;&#10;Açıklama otomatik olarak oluşturuldu">
            <a:extLst>
              <a:ext uri="{FF2B5EF4-FFF2-40B4-BE49-F238E27FC236}">
                <a16:creationId xmlns:a16="http://schemas.microsoft.com/office/drawing/2014/main" id="{0A6B17F6-FB10-22C3-BB6C-BF43FDB4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28" y="2013280"/>
            <a:ext cx="3309308" cy="4226044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835A179-40D2-C1C5-0818-A5479B20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66" y="2017054"/>
            <a:ext cx="4357058" cy="42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5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B2876C-28AD-787B-B792-B15C0722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969394"/>
          </a:xfrm>
        </p:spPr>
        <p:txBody>
          <a:bodyPr anchor="b">
            <a:normAutofit/>
          </a:bodyPr>
          <a:lstStyle/>
          <a:p>
            <a:r>
              <a:rPr lang="tr-TR" sz="4400">
                <a:solidFill>
                  <a:schemeClr val="bg1"/>
                </a:solidFill>
                <a:ea typeface="+mj-lt"/>
                <a:cs typeface="+mj-lt"/>
              </a:rPr>
              <a:t>Marcel Duchamp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64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F7C81E-AE3A-E807-1725-5F59D0E6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tr-TR" sz="4400">
                <a:solidFill>
                  <a:srgbClr val="FFFFFF"/>
                </a:solidFill>
                <a:cs typeface="Angsana New"/>
              </a:rPr>
              <a:t>Bizi Dinlediğiniz İçin Teşekkür Ederiz</a:t>
            </a:r>
            <a:endParaRPr lang="tr-TR" sz="440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BA9A61-79A5-3C06-62A7-564B1327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 algn="r">
              <a:buNone/>
            </a:pPr>
            <a:r>
              <a:rPr lang="tr-TR" sz="1800" dirty="0">
                <a:solidFill>
                  <a:srgbClr val="FFFFFF"/>
                </a:solidFill>
              </a:rPr>
              <a:t>Hazırlayanlar: </a:t>
            </a:r>
            <a:endParaRPr lang="tr-TR" dirty="0">
              <a:solidFill>
                <a:srgbClr val="181734">
                  <a:alpha val="70000"/>
                </a:srgbClr>
              </a:solidFill>
            </a:endParaRPr>
          </a:p>
          <a:p>
            <a:pPr marL="228600" indent="0" algn="r">
              <a:buClr>
                <a:srgbClr val="E1E1F2"/>
              </a:buClr>
              <a:buNone/>
            </a:pPr>
            <a:r>
              <a:rPr lang="tr-TR" sz="1800" dirty="0">
                <a:solidFill>
                  <a:srgbClr val="FFFFFF"/>
                </a:solidFill>
              </a:rPr>
              <a:t>Yusuf SELEN</a:t>
            </a:r>
          </a:p>
          <a:p>
            <a:pPr marL="228600" indent="0" algn="r">
              <a:buNone/>
            </a:pPr>
            <a:r>
              <a:rPr lang="tr-TR" sz="1800" dirty="0">
                <a:solidFill>
                  <a:srgbClr val="FFFFFF"/>
                </a:solidFill>
              </a:rPr>
              <a:t>Ömer Faruk RÜZGAR</a:t>
            </a:r>
          </a:p>
        </p:txBody>
      </p:sp>
    </p:spTree>
    <p:extLst>
      <p:ext uri="{BB962C8B-B14F-4D97-AF65-F5344CB8AC3E}">
        <p14:creationId xmlns:p14="http://schemas.microsoft.com/office/powerpoint/2010/main" val="155367183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LuminousVTI</vt:lpstr>
      <vt:lpstr>Kübizm</vt:lpstr>
      <vt:lpstr>Kübizm Nedir?</vt:lpstr>
      <vt:lpstr>Kübizm Akımında Kullanılan Teknikler</vt:lpstr>
      <vt:lpstr>Kübizm Akımının En Önemli Sanatçıları</vt:lpstr>
      <vt:lpstr>Pablo Picasso</vt:lpstr>
      <vt:lpstr>Georges Braque</vt:lpstr>
      <vt:lpstr>Marc Chagall</vt:lpstr>
      <vt:lpstr>Marcel Duchamp</vt:lpstr>
      <vt:lpstr>Bizi Dinlediğiniz İçin Teşekkür Ederiz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Yusuf SELEN</cp:lastModifiedBy>
  <cp:revision>173</cp:revision>
  <dcterms:created xsi:type="dcterms:W3CDTF">2022-10-02T15:40:05Z</dcterms:created>
  <dcterms:modified xsi:type="dcterms:W3CDTF">2022-10-03T11:49:36Z</dcterms:modified>
</cp:coreProperties>
</file>