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8" r:id="rId3"/>
    <p:sldId id="269"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İkizkenar Üçgen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540544" y="776288"/>
            <a:ext cx="8062912" cy="1470025"/>
          </a:xfrm>
        </p:spPr>
        <p:txBody>
          <a:bodyPr anchor="b">
            <a:normAutofit/>
          </a:bodyPr>
          <a:lstStyle>
            <a:lvl1pPr algn="r">
              <a:defRPr sz="4400"/>
            </a:lvl1pPr>
          </a:lstStyle>
          <a:p>
            <a:r>
              <a:rPr kumimoji="0" lang="tr-TR"/>
              <a:t>Asıl başlık stili için tıklatın</a:t>
            </a:r>
            <a:endParaRPr kumimoji="0" lang="en-US"/>
          </a:p>
        </p:txBody>
      </p:sp>
      <p:sp>
        <p:nvSpPr>
          <p:cNvPr id="9" name="Alt Başlık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28" name="Veri Yer Tutucusu 27"/>
          <p:cNvSpPr>
            <a:spLocks noGrp="1"/>
          </p:cNvSpPr>
          <p:nvPr>
            <p:ph type="dt" sz="half" idx="10"/>
          </p:nvPr>
        </p:nvSpPr>
        <p:spPr>
          <a:xfrm>
            <a:off x="1371600" y="6012656"/>
            <a:ext cx="5791200" cy="365125"/>
          </a:xfrm>
        </p:spPr>
        <p:txBody>
          <a:bodyPr tIns="0" bIns="0" anchor="t"/>
          <a:lstStyle>
            <a:lvl1pPr algn="r">
              <a:defRPr sz="1000"/>
            </a:lvl1pPr>
          </a:lstStyle>
          <a:p>
            <a:fld id="{C2056A06-667D-4820-BDA1-FA31C7F283D8}" type="datetimeFigureOut">
              <a:rPr lang="tr-TR" smtClean="0"/>
              <a:t>4.10.2022</a:t>
            </a:fld>
            <a:endParaRPr lang="tr-TR"/>
          </a:p>
        </p:txBody>
      </p:sp>
      <p:sp>
        <p:nvSpPr>
          <p:cNvPr id="17" name="Altbilgi Yer Tutucusu 16"/>
          <p:cNvSpPr>
            <a:spLocks noGrp="1"/>
          </p:cNvSpPr>
          <p:nvPr>
            <p:ph type="ftr" sz="quarter" idx="11"/>
          </p:nvPr>
        </p:nvSpPr>
        <p:spPr>
          <a:xfrm>
            <a:off x="1371600" y="5650704"/>
            <a:ext cx="5791200" cy="365125"/>
          </a:xfrm>
        </p:spPr>
        <p:txBody>
          <a:bodyPr tIns="0" bIns="0" anchor="b"/>
          <a:lstStyle>
            <a:lvl1pPr algn="r">
              <a:defRPr sz="1100"/>
            </a:lvl1pPr>
          </a:lstStyle>
          <a:p>
            <a:endParaRPr lang="tr-TR"/>
          </a:p>
        </p:txBody>
      </p:sp>
      <p:sp>
        <p:nvSpPr>
          <p:cNvPr id="29" name="Slayt Numarası Yer Tutucusu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B825915-C234-4CE6-9717-12120EBB0A85}"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C2056A06-667D-4820-BDA1-FA31C7F283D8}" type="datetimeFigureOut">
              <a:rPr lang="tr-TR" smtClean="0"/>
              <a:t>4.10.2022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B825915-C234-4CE6-9717-12120EBB0A85}"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81800" y="381000"/>
            <a:ext cx="1905000" cy="5486400"/>
          </a:xfrm>
        </p:spPr>
        <p:txBody>
          <a:bodyPr vert="eaVert"/>
          <a:lstStyle/>
          <a:p>
            <a:r>
              <a:rPr kumimoji="0" lang="tr-TR"/>
              <a:t>Asıl başlık stili için tıklatın</a:t>
            </a:r>
            <a:endParaRPr kumimoji="0" lang="en-US"/>
          </a:p>
        </p:txBody>
      </p:sp>
      <p:sp>
        <p:nvSpPr>
          <p:cNvPr id="3" name="Dikey Metin Yer Tutucusu 2"/>
          <p:cNvSpPr>
            <a:spLocks noGrp="1"/>
          </p:cNvSpPr>
          <p:nvPr>
            <p:ph type="body" orient="vert" idx="1"/>
          </p:nvPr>
        </p:nvSpPr>
        <p:spPr>
          <a:xfrm>
            <a:off x="457200" y="381000"/>
            <a:ext cx="6248400" cy="5486400"/>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C2056A06-667D-4820-BDA1-FA31C7F283D8}" type="datetimeFigureOut">
              <a:rPr lang="tr-TR" smtClean="0"/>
              <a:t>4.10.2022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B825915-C234-4CE6-9717-12120EBB0A85}"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229600" cy="1399032"/>
          </a:xfrm>
        </p:spPr>
        <p:txBody>
          <a:bodyPr/>
          <a:lstStyle/>
          <a:p>
            <a:r>
              <a:rPr kumimoji="0" lang="tr-TR"/>
              <a:t>Asıl başlık stili için tıklatın</a:t>
            </a:r>
            <a:endParaRPr kumimoji="0" lang="en-US"/>
          </a:p>
        </p:txBody>
      </p:sp>
      <p:sp>
        <p:nvSpPr>
          <p:cNvPr id="3" name="İçerik Yer Tutucusu 2"/>
          <p:cNvSpPr>
            <a:spLocks noGrp="1"/>
          </p:cNvSpPr>
          <p:nvPr>
            <p:ph idx="1"/>
          </p:nvPr>
        </p:nvSpPr>
        <p:spPr>
          <a:xfrm>
            <a:off x="457200" y="1882808"/>
            <a:ext cx="8229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a:xfrm>
            <a:off x="4791456" y="6480048"/>
            <a:ext cx="2133600" cy="301752"/>
          </a:xfrm>
        </p:spPr>
        <p:txBody>
          <a:bodyPr/>
          <a:lstStyle/>
          <a:p>
            <a:fld id="{C2056A06-667D-4820-BDA1-FA31C7F283D8}" type="datetimeFigureOut">
              <a:rPr lang="tr-TR" smtClean="0"/>
              <a:t>4.10.2022</a:t>
            </a:fld>
            <a:endParaRPr lang="tr-TR"/>
          </a:p>
        </p:txBody>
      </p:sp>
      <p:sp>
        <p:nvSpPr>
          <p:cNvPr id="5" name="Altbilgi Yer Tutucusu 4"/>
          <p:cNvSpPr>
            <a:spLocks noGrp="1"/>
          </p:cNvSpPr>
          <p:nvPr>
            <p:ph type="ftr" sz="quarter" idx="11"/>
          </p:nvPr>
        </p:nvSpPr>
        <p:spPr>
          <a:xfrm>
            <a:off x="457200" y="6480969"/>
            <a:ext cx="4260056" cy="300831"/>
          </a:xfrm>
        </p:spPr>
        <p:txBody>
          <a:bodyPr/>
          <a:lstStyle/>
          <a:p>
            <a:endParaRPr lang="tr-TR"/>
          </a:p>
        </p:txBody>
      </p:sp>
      <p:sp>
        <p:nvSpPr>
          <p:cNvPr id="6" name="Slayt Numarası Yer Tutucusu 5"/>
          <p:cNvSpPr>
            <a:spLocks noGrp="1"/>
          </p:cNvSpPr>
          <p:nvPr>
            <p:ph type="sldNum" sz="quarter" idx="12"/>
          </p:nvPr>
        </p:nvSpPr>
        <p:spPr/>
        <p:txBody>
          <a:bodyPr/>
          <a:lstStyle/>
          <a:p>
            <a:fld id="{AB825915-C234-4CE6-9717-12120EBB0A85}"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1"/>
      </p:bgRef>
    </p:bg>
    <p:spTree>
      <p:nvGrpSpPr>
        <p:cNvPr id="1" name=""/>
        <p:cNvGrpSpPr/>
        <p:nvPr/>
      </p:nvGrpSpPr>
      <p:grpSpPr>
        <a:xfrm>
          <a:off x="0" y="0"/>
          <a:ext cx="0" cy="0"/>
          <a:chOff x="0" y="0"/>
          <a:chExt cx="0" cy="0"/>
        </a:xfrm>
      </p:grpSpPr>
      <p:sp>
        <p:nvSpPr>
          <p:cNvPr id="9" name="Dik Üçgen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kizkenar Üçgen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Veri Yer Tutucusu 3"/>
          <p:cNvSpPr>
            <a:spLocks noGrp="1"/>
          </p:cNvSpPr>
          <p:nvPr>
            <p:ph type="dt" sz="half" idx="10"/>
          </p:nvPr>
        </p:nvSpPr>
        <p:spPr>
          <a:xfrm>
            <a:off x="6955632" y="6477000"/>
            <a:ext cx="2133600" cy="304800"/>
          </a:xfrm>
        </p:spPr>
        <p:txBody>
          <a:bodyPr/>
          <a:lstStyle/>
          <a:p>
            <a:fld id="{C2056A06-667D-4820-BDA1-FA31C7F283D8}" type="datetimeFigureOut">
              <a:rPr lang="tr-TR" smtClean="0"/>
              <a:t>4.10.2022</a:t>
            </a:fld>
            <a:endParaRPr lang="tr-TR"/>
          </a:p>
        </p:txBody>
      </p:sp>
      <p:sp>
        <p:nvSpPr>
          <p:cNvPr id="5" name="Altbilgi Yer Tutucusu 4"/>
          <p:cNvSpPr>
            <a:spLocks noGrp="1"/>
          </p:cNvSpPr>
          <p:nvPr>
            <p:ph type="ftr" sz="quarter" idx="11"/>
          </p:nvPr>
        </p:nvSpPr>
        <p:spPr>
          <a:xfrm>
            <a:off x="2619376" y="6480969"/>
            <a:ext cx="4260056" cy="300831"/>
          </a:xfrm>
        </p:spPr>
        <p:txBody>
          <a:bodyPr/>
          <a:lstStyle/>
          <a:p>
            <a:endParaRPr lang="tr-TR"/>
          </a:p>
        </p:txBody>
      </p:sp>
      <p:sp>
        <p:nvSpPr>
          <p:cNvPr id="6" name="Slayt Numarası Yer Tutucusu 5"/>
          <p:cNvSpPr>
            <a:spLocks noGrp="1"/>
          </p:cNvSpPr>
          <p:nvPr>
            <p:ph type="sldNum" sz="quarter" idx="12"/>
          </p:nvPr>
        </p:nvSpPr>
        <p:spPr>
          <a:xfrm>
            <a:off x="8451056" y="809624"/>
            <a:ext cx="502920" cy="300831"/>
          </a:xfrm>
        </p:spPr>
        <p:txBody>
          <a:bodyPr/>
          <a:lstStyle/>
          <a:p>
            <a:fld id="{AB825915-C234-4CE6-9717-12120EBB0A85}" type="slidenum">
              <a:rPr lang="tr-TR" smtClean="0"/>
              <a:t>‹#›</a:t>
            </a:fld>
            <a:endParaRPr lang="tr-TR"/>
          </a:p>
        </p:txBody>
      </p:sp>
      <p:cxnSp>
        <p:nvCxnSpPr>
          <p:cNvPr id="11" name="Düz Bağlayıcı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Düz Bağlayıcı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Başlık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tr-TR"/>
              <a:t>Asıl başlık stili için tıklatın</a:t>
            </a:r>
            <a:endParaRPr kumimoji="0" lang="en-US"/>
          </a:p>
        </p:txBody>
      </p:sp>
      <p:sp>
        <p:nvSpPr>
          <p:cNvPr id="3" name="Metin Yer Tutucusu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marL="0" algn="l">
              <a:defRPr/>
            </a:lvl1pPr>
          </a:lstStyle>
          <a:p>
            <a:r>
              <a:rPr kumimoji="0" lang="tr-TR"/>
              <a:t>Asıl başlık stili için tıklatın</a:t>
            </a:r>
            <a:endParaRPr kumimoji="0" lang="en-US"/>
          </a:p>
        </p:txBody>
      </p:sp>
      <p:sp>
        <p:nvSpPr>
          <p:cNvPr id="3" name="İçerik Yer Tutucus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İçerik Yer Tutucus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Veri Yer Tutucusu 4"/>
          <p:cNvSpPr>
            <a:spLocks noGrp="1"/>
          </p:cNvSpPr>
          <p:nvPr>
            <p:ph type="dt" sz="half" idx="10"/>
          </p:nvPr>
        </p:nvSpPr>
        <p:spPr>
          <a:xfrm>
            <a:off x="4791456" y="6480969"/>
            <a:ext cx="2133600" cy="301752"/>
          </a:xfrm>
        </p:spPr>
        <p:txBody>
          <a:bodyPr/>
          <a:lstStyle/>
          <a:p>
            <a:fld id="{C2056A06-667D-4820-BDA1-FA31C7F283D8}" type="datetimeFigureOut">
              <a:rPr lang="tr-TR" smtClean="0"/>
              <a:t>4.10.2022</a:t>
            </a:fld>
            <a:endParaRPr lang="tr-TR"/>
          </a:p>
        </p:txBody>
      </p:sp>
      <p:sp>
        <p:nvSpPr>
          <p:cNvPr id="6" name="Altbilgi Yer Tutucusu 5"/>
          <p:cNvSpPr>
            <a:spLocks noGrp="1"/>
          </p:cNvSpPr>
          <p:nvPr>
            <p:ph type="ftr" sz="quarter" idx="11"/>
          </p:nvPr>
        </p:nvSpPr>
        <p:spPr>
          <a:xfrm>
            <a:off x="457200" y="6480969"/>
            <a:ext cx="4260056" cy="301752"/>
          </a:xfrm>
        </p:spPr>
        <p:txBody>
          <a:bodyPr/>
          <a:lstStyle/>
          <a:p>
            <a:endParaRPr lang="tr-TR"/>
          </a:p>
        </p:txBody>
      </p:sp>
      <p:sp>
        <p:nvSpPr>
          <p:cNvPr id="7" name="Slayt Numarası Yer Tutucusu 6"/>
          <p:cNvSpPr>
            <a:spLocks noGrp="1"/>
          </p:cNvSpPr>
          <p:nvPr>
            <p:ph type="sldNum" sz="quarter" idx="12"/>
          </p:nvPr>
        </p:nvSpPr>
        <p:spPr>
          <a:xfrm>
            <a:off x="7589520" y="6480969"/>
            <a:ext cx="502920" cy="301752"/>
          </a:xfrm>
        </p:spPr>
        <p:txBody>
          <a:bodyPr/>
          <a:lstStyle/>
          <a:p>
            <a:fld id="{AB825915-C234-4CE6-9717-12120EBB0A85}"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tr-TR"/>
              <a:t>Asıl başlık stili için tıklatın</a:t>
            </a:r>
            <a:endParaRPr kumimoji="0" lang="en-US"/>
          </a:p>
        </p:txBody>
      </p:sp>
      <p:sp>
        <p:nvSpPr>
          <p:cNvPr id="3" name="Metin Yer Tutucusu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4" name="Metin Yer Tutucusu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5" name="İçerik Yer Tutucus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İçerik Yer Tutucus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Veri Yer Tutucusu 6"/>
          <p:cNvSpPr>
            <a:spLocks noGrp="1"/>
          </p:cNvSpPr>
          <p:nvPr>
            <p:ph type="dt" sz="half" idx="10"/>
          </p:nvPr>
        </p:nvSpPr>
        <p:spPr>
          <a:xfrm>
            <a:off x="4791456" y="6480969"/>
            <a:ext cx="2130552" cy="301752"/>
          </a:xfrm>
        </p:spPr>
        <p:txBody>
          <a:bodyPr/>
          <a:lstStyle/>
          <a:p>
            <a:fld id="{C2056A06-667D-4820-BDA1-FA31C7F283D8}" type="datetimeFigureOut">
              <a:rPr lang="tr-TR" smtClean="0"/>
              <a:t>4.10.2022</a:t>
            </a:fld>
            <a:endParaRPr lang="tr-TR"/>
          </a:p>
        </p:txBody>
      </p:sp>
      <p:sp>
        <p:nvSpPr>
          <p:cNvPr id="8" name="Altbilgi Yer Tutucusu 7"/>
          <p:cNvSpPr>
            <a:spLocks noGrp="1"/>
          </p:cNvSpPr>
          <p:nvPr>
            <p:ph type="ftr" sz="quarter" idx="11"/>
          </p:nvPr>
        </p:nvSpPr>
        <p:spPr>
          <a:xfrm>
            <a:off x="457200" y="6480969"/>
            <a:ext cx="4261104" cy="301752"/>
          </a:xfrm>
        </p:spPr>
        <p:txBody>
          <a:bodyPr/>
          <a:lstStyle/>
          <a:p>
            <a:endParaRPr lang="tr-TR"/>
          </a:p>
        </p:txBody>
      </p:sp>
      <p:sp>
        <p:nvSpPr>
          <p:cNvPr id="9" name="Slayt Numarası Yer Tutucusu 8"/>
          <p:cNvSpPr>
            <a:spLocks noGrp="1"/>
          </p:cNvSpPr>
          <p:nvPr>
            <p:ph type="sldNum" sz="quarter" idx="12"/>
          </p:nvPr>
        </p:nvSpPr>
        <p:spPr>
          <a:xfrm>
            <a:off x="7589520" y="6483096"/>
            <a:ext cx="502920" cy="301752"/>
          </a:xfrm>
        </p:spPr>
        <p:txBody>
          <a:bodyPr/>
          <a:lstStyle>
            <a:lvl1pPr algn="ctr">
              <a:defRPr/>
            </a:lvl1pPr>
          </a:lstStyle>
          <a:p>
            <a:fld id="{AB825915-C234-4CE6-9717-12120EBB0A85}"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b="0"/>
            </a:lvl1pPr>
          </a:lstStyle>
          <a:p>
            <a:r>
              <a:rPr kumimoji="0" lang="tr-TR"/>
              <a:t>Asıl başlık stili için tıklatın</a:t>
            </a:r>
            <a:endParaRPr kumimoji="0" lang="en-US"/>
          </a:p>
        </p:txBody>
      </p:sp>
      <p:sp>
        <p:nvSpPr>
          <p:cNvPr id="3" name="Veri Yer Tutucusu 2"/>
          <p:cNvSpPr>
            <a:spLocks noGrp="1"/>
          </p:cNvSpPr>
          <p:nvPr>
            <p:ph type="dt" sz="half" idx="10"/>
          </p:nvPr>
        </p:nvSpPr>
        <p:spPr/>
        <p:txBody>
          <a:bodyPr/>
          <a:lstStyle/>
          <a:p>
            <a:fld id="{C2056A06-667D-4820-BDA1-FA31C7F283D8}" type="datetimeFigureOut">
              <a:rPr lang="tr-TR" smtClean="0"/>
              <a:t>4.10.2022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AB825915-C234-4CE6-9717-12120EBB0A85}"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a:xfrm>
            <a:off x="4791456" y="6480969"/>
            <a:ext cx="2133600" cy="301752"/>
          </a:xfrm>
        </p:spPr>
        <p:txBody>
          <a:bodyPr/>
          <a:lstStyle/>
          <a:p>
            <a:fld id="{C2056A06-667D-4820-BDA1-FA31C7F283D8}" type="datetimeFigureOut">
              <a:rPr lang="tr-TR" smtClean="0"/>
              <a:t>4.10.2022</a:t>
            </a:fld>
            <a:endParaRPr lang="tr-TR"/>
          </a:p>
        </p:txBody>
      </p:sp>
      <p:sp>
        <p:nvSpPr>
          <p:cNvPr id="3" name="Altbilgi Yer Tutucusu 2"/>
          <p:cNvSpPr>
            <a:spLocks noGrp="1"/>
          </p:cNvSpPr>
          <p:nvPr>
            <p:ph type="ftr" sz="quarter" idx="11"/>
          </p:nvPr>
        </p:nvSpPr>
        <p:spPr>
          <a:xfrm>
            <a:off x="457200" y="6481890"/>
            <a:ext cx="4260056" cy="300831"/>
          </a:xfrm>
        </p:spPr>
        <p:txBody>
          <a:bodyPr/>
          <a:lstStyle/>
          <a:p>
            <a:endParaRPr lang="tr-TR"/>
          </a:p>
        </p:txBody>
      </p:sp>
      <p:sp>
        <p:nvSpPr>
          <p:cNvPr id="4" name="Slayt Numarası Yer Tutucusu 3"/>
          <p:cNvSpPr>
            <a:spLocks noGrp="1"/>
          </p:cNvSpPr>
          <p:nvPr>
            <p:ph type="sldNum" sz="quarter" idx="12"/>
          </p:nvPr>
        </p:nvSpPr>
        <p:spPr>
          <a:xfrm>
            <a:off x="7589520" y="6480969"/>
            <a:ext cx="502920" cy="301752"/>
          </a:xfrm>
        </p:spPr>
        <p:txBody>
          <a:bodyPr/>
          <a:lstStyle/>
          <a:p>
            <a:fld id="{AB825915-C234-4CE6-9717-12120EBB0A85}"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tr-TR"/>
              <a:t>Asıl başlık stili için tıklatın</a:t>
            </a:r>
            <a:endParaRPr kumimoji="0" lang="en-US"/>
          </a:p>
        </p:txBody>
      </p:sp>
      <p:sp>
        <p:nvSpPr>
          <p:cNvPr id="3" name="Metin Yer Tutucusu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4" name="İçerik Yer Tutucus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Veri Yer Tutucusu 4"/>
          <p:cNvSpPr>
            <a:spLocks noGrp="1"/>
          </p:cNvSpPr>
          <p:nvPr>
            <p:ph type="dt" sz="half" idx="10"/>
          </p:nvPr>
        </p:nvSpPr>
        <p:spPr>
          <a:xfrm>
            <a:off x="6278976" y="6556248"/>
            <a:ext cx="2133600" cy="301752"/>
          </a:xfrm>
        </p:spPr>
        <p:txBody>
          <a:bodyPr/>
          <a:lstStyle>
            <a:lvl1pPr>
              <a:defRPr sz="900"/>
            </a:lvl1pPr>
          </a:lstStyle>
          <a:p>
            <a:fld id="{C2056A06-667D-4820-BDA1-FA31C7F283D8}" type="datetimeFigureOut">
              <a:rPr lang="tr-TR" smtClean="0"/>
              <a:t>4.10.2022</a:t>
            </a:fld>
            <a:endParaRPr lang="tr-TR"/>
          </a:p>
        </p:txBody>
      </p:sp>
      <p:sp>
        <p:nvSpPr>
          <p:cNvPr id="6" name="Altbilgi Yer Tutucusu 5"/>
          <p:cNvSpPr>
            <a:spLocks noGrp="1"/>
          </p:cNvSpPr>
          <p:nvPr>
            <p:ph type="ftr" sz="quarter" idx="11"/>
          </p:nvPr>
        </p:nvSpPr>
        <p:spPr>
          <a:xfrm>
            <a:off x="1135856" y="6556248"/>
            <a:ext cx="5143120"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410576" y="6556248"/>
            <a:ext cx="502920" cy="301752"/>
          </a:xfrm>
        </p:spPr>
        <p:txBody>
          <a:bodyPr/>
          <a:lstStyle>
            <a:lvl1pPr>
              <a:defRPr sz="900"/>
            </a:lvl1pPr>
          </a:lstStyle>
          <a:p>
            <a:fld id="{AB825915-C234-4CE6-9717-12120EBB0A85}"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tr-TR"/>
              <a:t>Asıl başlık stili için tıklatın</a:t>
            </a:r>
            <a:endParaRPr kumimoji="0" lang="en-US"/>
          </a:p>
        </p:txBody>
      </p:sp>
      <p:sp>
        <p:nvSpPr>
          <p:cNvPr id="3" name="Resim Yer Tutucusu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tr-TR"/>
              <a:t>Resim eklemek için simgeyi tıklatın</a:t>
            </a:r>
            <a:endParaRPr kumimoji="0" lang="en-US" dirty="0"/>
          </a:p>
        </p:txBody>
      </p:sp>
      <p:sp>
        <p:nvSpPr>
          <p:cNvPr id="4" name="Metin Yer Tutucusu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5" name="Veri Yer Tutucusu 4"/>
          <p:cNvSpPr>
            <a:spLocks noGrp="1"/>
          </p:cNvSpPr>
          <p:nvPr>
            <p:ph type="dt" sz="half" idx="10"/>
          </p:nvPr>
        </p:nvSpPr>
        <p:spPr>
          <a:xfrm>
            <a:off x="6108192" y="6556248"/>
            <a:ext cx="2103120" cy="301752"/>
          </a:xfrm>
        </p:spPr>
        <p:txBody>
          <a:bodyPr/>
          <a:lstStyle>
            <a:lvl1pPr>
              <a:defRPr sz="900"/>
            </a:lvl1pPr>
          </a:lstStyle>
          <a:p>
            <a:fld id="{C2056A06-667D-4820-BDA1-FA31C7F283D8}" type="datetimeFigureOut">
              <a:rPr lang="tr-TR" smtClean="0"/>
              <a:t>4.10.2022</a:t>
            </a:fld>
            <a:endParaRPr lang="tr-TR"/>
          </a:p>
        </p:txBody>
      </p:sp>
      <p:sp>
        <p:nvSpPr>
          <p:cNvPr id="6" name="Altbilgi Yer Tutucusu 5"/>
          <p:cNvSpPr>
            <a:spLocks noGrp="1"/>
          </p:cNvSpPr>
          <p:nvPr>
            <p:ph type="ftr" sz="quarter" idx="11"/>
          </p:nvPr>
        </p:nvSpPr>
        <p:spPr>
          <a:xfrm>
            <a:off x="1170432" y="6557169"/>
            <a:ext cx="4948072"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217192" y="6556248"/>
            <a:ext cx="365760" cy="301752"/>
          </a:xfrm>
        </p:spPr>
        <p:txBody>
          <a:bodyPr/>
          <a:lstStyle>
            <a:lvl1pPr algn="ctr">
              <a:defRPr sz="900"/>
            </a:lvl1pPr>
          </a:lstStyle>
          <a:p>
            <a:fld id="{AB825915-C234-4CE6-9717-12120EBB0A85}"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Dik Üçgen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Düz Bağlayıcı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Düz Bağlayıcı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Başlık Yer Tutucusu 21"/>
          <p:cNvSpPr>
            <a:spLocks noGrp="1"/>
          </p:cNvSpPr>
          <p:nvPr>
            <p:ph type="title"/>
          </p:nvPr>
        </p:nvSpPr>
        <p:spPr>
          <a:xfrm>
            <a:off x="457200" y="267494"/>
            <a:ext cx="8229600" cy="1399032"/>
          </a:xfrm>
          <a:prstGeom prst="rect">
            <a:avLst/>
          </a:prstGeom>
        </p:spPr>
        <p:txBody>
          <a:bodyPr vert="horz" anchor="ctr">
            <a:normAutofit/>
          </a:bodyPr>
          <a:lstStyle/>
          <a:p>
            <a:r>
              <a:rPr kumimoji="0" lang="tr-TR"/>
              <a:t>Asıl başlık stili için tıklatın</a:t>
            </a:r>
            <a:endParaRPr kumimoji="0" lang="en-US"/>
          </a:p>
        </p:txBody>
      </p:sp>
      <p:sp>
        <p:nvSpPr>
          <p:cNvPr id="13" name="Metin Yer Tutucusu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4" name="Veri Yer Tutucusu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C2056A06-667D-4820-BDA1-FA31C7F283D8}" type="datetimeFigureOut">
              <a:rPr lang="tr-TR" smtClean="0"/>
              <a:t>4.10.2022</a:t>
            </a:fld>
            <a:endParaRPr lang="tr-TR"/>
          </a:p>
        </p:txBody>
      </p:sp>
      <p:sp>
        <p:nvSpPr>
          <p:cNvPr id="3" name="Altbilgi Yer Tutucusu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tr-TR"/>
          </a:p>
        </p:txBody>
      </p:sp>
      <p:sp>
        <p:nvSpPr>
          <p:cNvPr id="23" name="Slayt Numarası Yer Tutucusu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B825915-C234-4CE6-9717-12120EBB0A85}"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hyperlink" Target="https://www.nef.com.tr/blog/dadaizm-nedir-kuralsiz-ve-ozgur-bir-sanat-akimi" TargetMode="External" /><Relationship Id="rId2" Type="http://schemas.openxmlformats.org/officeDocument/2006/relationships/hyperlink" Target="https://onedio.com/haber/mantiga-ve-entelektuel-katiliga-isyan-eden-dada-akimi-na-ait-sanat-eserleri-537985" TargetMode="External" /><Relationship Id="rId1" Type="http://schemas.openxmlformats.org/officeDocument/2006/relationships/slideLayout" Target="../slideLayouts/slideLayout2.xml" /><Relationship Id="rId4" Type="http://schemas.openxmlformats.org/officeDocument/2006/relationships/hyperlink" Target="https://tr.wikipedia.org/wiki/Dadaizm"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51520" y="764704"/>
            <a:ext cx="5759648" cy="1542033"/>
          </a:xfrm>
        </p:spPr>
        <p:txBody>
          <a:bodyPr>
            <a:noAutofit/>
          </a:bodyPr>
          <a:lstStyle/>
          <a:p>
            <a:r>
              <a:rPr lang="tr-TR" sz="8000" b="1" dirty="0">
                <a:solidFill>
                  <a:srgbClr val="FF0000"/>
                </a:solidFill>
                <a:effectLst>
                  <a:outerShdw blurRad="38100" dist="38100" dir="2700000" algn="tl">
                    <a:srgbClr val="000000">
                      <a:alpha val="43137"/>
                    </a:srgbClr>
                  </a:outerShdw>
                </a:effectLst>
              </a:rPr>
              <a:t>DADAİZM</a:t>
            </a:r>
          </a:p>
        </p:txBody>
      </p:sp>
      <p:sp>
        <p:nvSpPr>
          <p:cNvPr id="3" name="Alt Başlık 2"/>
          <p:cNvSpPr>
            <a:spLocks noGrp="1"/>
          </p:cNvSpPr>
          <p:nvPr>
            <p:ph type="subTitle" idx="1"/>
          </p:nvPr>
        </p:nvSpPr>
        <p:spPr>
          <a:xfrm>
            <a:off x="467544" y="2276872"/>
            <a:ext cx="8350944" cy="1752600"/>
          </a:xfrm>
        </p:spPr>
        <p:txBody>
          <a:bodyPr>
            <a:noAutofit/>
          </a:bodyPr>
          <a:lstStyle/>
          <a:p>
            <a:pPr algn="l"/>
            <a:r>
              <a:rPr lang="tr-TR" b="1" dirty="0">
                <a:solidFill>
                  <a:schemeClr val="bg1"/>
                </a:solidFill>
              </a:rPr>
              <a:t>Ömer Kayhan  633</a:t>
            </a:r>
          </a:p>
          <a:p>
            <a:pPr algn="l"/>
            <a:r>
              <a:rPr lang="tr-TR" b="1" dirty="0">
                <a:solidFill>
                  <a:schemeClr val="bg1"/>
                </a:solidFill>
              </a:rPr>
              <a:t>Yunus Emre Işık 653</a:t>
            </a:r>
          </a:p>
          <a:p>
            <a:pPr algn="l"/>
            <a:r>
              <a:rPr lang="tr-TR" b="1" dirty="0">
                <a:solidFill>
                  <a:schemeClr val="bg1"/>
                </a:solidFill>
              </a:rPr>
              <a:t>Emir Beyaztaş 661</a:t>
            </a:r>
          </a:p>
          <a:p>
            <a:pPr algn="l"/>
            <a:r>
              <a:rPr lang="tr-TR" b="1" dirty="0">
                <a:solidFill>
                  <a:schemeClr val="bg1"/>
                </a:solidFill>
              </a:rPr>
              <a:t>Ahmet Can Dursun 652</a:t>
            </a:r>
          </a:p>
          <a:p>
            <a:pPr algn="l"/>
            <a:r>
              <a:rPr lang="tr-TR" b="1" dirty="0">
                <a:solidFill>
                  <a:schemeClr val="bg1"/>
                </a:solidFill>
              </a:rPr>
              <a:t>Burhan Eren Karlı 641</a:t>
            </a:r>
          </a:p>
        </p:txBody>
      </p:sp>
    </p:spTree>
    <p:extLst>
      <p:ext uri="{BB962C8B-B14F-4D97-AF65-F5344CB8AC3E}">
        <p14:creationId xmlns:p14="http://schemas.microsoft.com/office/powerpoint/2010/main" val="3199783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err="1">
                <a:solidFill>
                  <a:srgbClr val="C00000"/>
                </a:solidFill>
                <a:effectLst/>
              </a:rPr>
              <a:t>Marcel</a:t>
            </a:r>
            <a:r>
              <a:rPr lang="tr-TR" b="1" dirty="0">
                <a:solidFill>
                  <a:srgbClr val="C00000"/>
                </a:solidFill>
                <a:effectLst/>
              </a:rPr>
              <a:t> </a:t>
            </a:r>
            <a:r>
              <a:rPr lang="tr-TR" b="1" dirty="0" err="1">
                <a:solidFill>
                  <a:srgbClr val="C00000"/>
                </a:solidFill>
                <a:effectLst/>
              </a:rPr>
              <a:t>Duchamp</a:t>
            </a:r>
            <a:r>
              <a:rPr lang="tr-TR" b="1" dirty="0">
                <a:solidFill>
                  <a:srgbClr val="C00000"/>
                </a:solidFill>
                <a:effectLst/>
              </a:rPr>
              <a:t> - Pınar (1917)</a:t>
            </a:r>
            <a:br>
              <a:rPr lang="tr-TR" b="1" dirty="0">
                <a:solidFill>
                  <a:srgbClr val="C00000"/>
                </a:solidFill>
                <a:effectLst/>
              </a:rPr>
            </a:br>
            <a:endParaRPr lang="tr-TR" dirty="0">
              <a:solidFill>
                <a:srgbClr val="C00000"/>
              </a:solidFill>
            </a:endParaRPr>
          </a:p>
        </p:txBody>
      </p:sp>
      <p:sp>
        <p:nvSpPr>
          <p:cNvPr id="3" name="İçerik Yer Tutucusu 2"/>
          <p:cNvSpPr>
            <a:spLocks noGrp="1"/>
          </p:cNvSpPr>
          <p:nvPr>
            <p:ph sz="half" idx="1"/>
          </p:nvPr>
        </p:nvSpPr>
        <p:spPr/>
        <p:txBody>
          <a:bodyPr/>
          <a:lstStyle/>
          <a:p>
            <a:r>
              <a:rPr lang="tr-TR" b="1" i="1" dirty="0"/>
              <a:t>Pınar </a:t>
            </a:r>
            <a:r>
              <a:rPr lang="tr-TR" b="1" dirty="0"/>
              <a:t>isimli eser, beyaz bir porselen </a:t>
            </a:r>
            <a:r>
              <a:rPr lang="tr-TR" b="1" dirty="0" err="1"/>
              <a:t>pisuvardır</a:t>
            </a:r>
            <a:r>
              <a:rPr lang="tr-TR" b="1" dirty="0"/>
              <a:t> ve yıkık bir fabrikadan alındıktan sonra bir süpürgeliğin üzerine yerleştirilerek sanat eseri olarak sunulmuştur.</a:t>
            </a:r>
          </a:p>
        </p:txBody>
      </p:sp>
      <p:pic>
        <p:nvPicPr>
          <p:cNvPr id="6" name="İçerik Yer Tutucusu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348880"/>
            <a:ext cx="4038600" cy="2962599"/>
          </a:xfrm>
        </p:spPr>
      </p:pic>
    </p:spTree>
    <p:extLst>
      <p:ext uri="{BB962C8B-B14F-4D97-AF65-F5344CB8AC3E}">
        <p14:creationId xmlns:p14="http://schemas.microsoft.com/office/powerpoint/2010/main" val="98729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en-US" b="1" dirty="0">
                <a:solidFill>
                  <a:srgbClr val="C00000"/>
                </a:solidFill>
                <a:effectLst/>
              </a:rPr>
              <a:t>George Grosz - </a:t>
            </a:r>
            <a:r>
              <a:rPr lang="en-US" b="1" dirty="0" err="1">
                <a:solidFill>
                  <a:srgbClr val="C00000"/>
                </a:solidFill>
                <a:effectLst/>
              </a:rPr>
              <a:t>Toplumun</a:t>
            </a:r>
            <a:r>
              <a:rPr lang="en-US" b="1" dirty="0">
                <a:solidFill>
                  <a:srgbClr val="C00000"/>
                </a:solidFill>
                <a:effectLst/>
              </a:rPr>
              <a:t> </a:t>
            </a:r>
            <a:r>
              <a:rPr lang="en-US" b="1" dirty="0" err="1">
                <a:solidFill>
                  <a:srgbClr val="C00000"/>
                </a:solidFill>
                <a:effectLst/>
              </a:rPr>
              <a:t>Şartları</a:t>
            </a:r>
            <a:r>
              <a:rPr lang="en-US" b="1" dirty="0">
                <a:solidFill>
                  <a:srgbClr val="C00000"/>
                </a:solidFill>
                <a:effectLst/>
              </a:rPr>
              <a:t> (1926)</a:t>
            </a:r>
            <a:br>
              <a:rPr lang="en-US" b="1" dirty="0">
                <a:solidFill>
                  <a:srgbClr val="C00000"/>
                </a:solidFill>
                <a:effectLst/>
              </a:rPr>
            </a:br>
            <a:endParaRPr lang="tr-TR" dirty="0">
              <a:solidFill>
                <a:srgbClr val="C00000"/>
              </a:solidFill>
            </a:endParaRPr>
          </a:p>
        </p:txBody>
      </p:sp>
      <p:sp>
        <p:nvSpPr>
          <p:cNvPr id="3" name="İçerik Yer Tutucusu 2"/>
          <p:cNvSpPr>
            <a:spLocks noGrp="1"/>
          </p:cNvSpPr>
          <p:nvPr>
            <p:ph sz="half" idx="1"/>
          </p:nvPr>
        </p:nvSpPr>
        <p:spPr>
          <a:xfrm>
            <a:off x="467544" y="1700808"/>
            <a:ext cx="5544616" cy="4968552"/>
          </a:xfrm>
        </p:spPr>
        <p:txBody>
          <a:bodyPr>
            <a:normAutofit lnSpcReduction="10000"/>
          </a:bodyPr>
          <a:lstStyle/>
          <a:p>
            <a:r>
              <a:rPr lang="tr-TR" sz="2400" b="1" dirty="0"/>
              <a:t>Kariyeri boyunca, George </a:t>
            </a:r>
            <a:r>
              <a:rPr lang="tr-TR" sz="2400" b="1" dirty="0" err="1"/>
              <a:t>Grosz'un</a:t>
            </a:r>
            <a:r>
              <a:rPr lang="tr-TR" sz="2400" b="1" dirty="0"/>
              <a:t> işleri nihilist bir protestodan, burjuvaya karşı olan nefretini daha açık bir şekilde ortaya koyan odaklı ifadelere doğru bir başkalaşım göstermektedir. Toplumun Şartları isimli eserinde; politikacıların, medyanın, ordunun, hakim toplumsal sınıfın ve yozlaşmış din adamlarının sürmekte oldukları iki yüzlü hayata sert bir eleştiri getirmektedir.</a:t>
            </a:r>
          </a:p>
          <a:p>
            <a:endParaRPr lang="tr-TR" b="1" dirty="0"/>
          </a:p>
        </p:txBody>
      </p:sp>
      <p:pic>
        <p:nvPicPr>
          <p:cNvPr id="5" name="İçerik Yer Tutucusu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724128" y="1722438"/>
            <a:ext cx="3240360" cy="4946922"/>
          </a:xfrm>
        </p:spPr>
      </p:pic>
    </p:spTree>
    <p:extLst>
      <p:ext uri="{BB962C8B-B14F-4D97-AF65-F5344CB8AC3E}">
        <p14:creationId xmlns:p14="http://schemas.microsoft.com/office/powerpoint/2010/main" val="295999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de-DE" b="1" dirty="0">
                <a:solidFill>
                  <a:srgbClr val="C00000"/>
                </a:solidFill>
                <a:effectLst/>
              </a:rPr>
              <a:t>Kurt </a:t>
            </a:r>
            <a:r>
              <a:rPr lang="de-DE" b="1" dirty="0" err="1">
                <a:solidFill>
                  <a:srgbClr val="C00000"/>
                </a:solidFill>
                <a:effectLst/>
              </a:rPr>
              <a:t>Schwitters</a:t>
            </a:r>
            <a:r>
              <a:rPr lang="de-DE" b="1" dirty="0">
                <a:solidFill>
                  <a:srgbClr val="C00000"/>
                </a:solidFill>
                <a:effectLst/>
              </a:rPr>
              <a:t> - Kuka </a:t>
            </a:r>
            <a:r>
              <a:rPr lang="de-DE" b="1" dirty="0" err="1">
                <a:solidFill>
                  <a:srgbClr val="C00000"/>
                </a:solidFill>
                <a:effectLst/>
              </a:rPr>
              <a:t>Resmi</a:t>
            </a:r>
            <a:r>
              <a:rPr lang="de-DE" b="1" dirty="0">
                <a:solidFill>
                  <a:srgbClr val="C00000"/>
                </a:solidFill>
                <a:effectLst/>
              </a:rPr>
              <a:t> (1921)</a:t>
            </a:r>
            <a:br>
              <a:rPr lang="de-DE" b="1" dirty="0">
                <a:solidFill>
                  <a:srgbClr val="C00000"/>
                </a:solidFill>
                <a:effectLst/>
              </a:rPr>
            </a:br>
            <a:endParaRPr lang="tr-TR" dirty="0">
              <a:solidFill>
                <a:srgbClr val="C00000"/>
              </a:solidFill>
            </a:endParaRPr>
          </a:p>
        </p:txBody>
      </p:sp>
      <p:sp>
        <p:nvSpPr>
          <p:cNvPr id="3" name="İçerik Yer Tutucusu 2"/>
          <p:cNvSpPr>
            <a:spLocks noGrp="1"/>
          </p:cNvSpPr>
          <p:nvPr>
            <p:ph sz="half" idx="1"/>
          </p:nvPr>
        </p:nvSpPr>
        <p:spPr/>
        <p:txBody>
          <a:bodyPr/>
          <a:lstStyle/>
          <a:p>
            <a:r>
              <a:rPr lang="tr-TR" b="1" dirty="0"/>
              <a:t>Kuka Resmi, </a:t>
            </a:r>
            <a:r>
              <a:rPr lang="tr-TR" b="1" dirty="0" err="1"/>
              <a:t>Schwitters'in</a:t>
            </a:r>
            <a:r>
              <a:rPr lang="tr-TR" b="1" dirty="0"/>
              <a:t> ilk dönem işlerinden biridir ve sanatçının, insan düşüncesini yansıtmak için aradığı soyut formların bir araya getirilmesi ile oluşturulmuştur.</a:t>
            </a:r>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99992" y="1628800"/>
            <a:ext cx="4392487" cy="4824536"/>
          </a:xfrm>
        </p:spPr>
      </p:pic>
    </p:spTree>
    <p:extLst>
      <p:ext uri="{BB962C8B-B14F-4D97-AF65-F5344CB8AC3E}">
        <p14:creationId xmlns:p14="http://schemas.microsoft.com/office/powerpoint/2010/main" val="2076427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rgbClr val="C00000"/>
                </a:solidFill>
                <a:effectLst/>
              </a:rPr>
              <a:t>Man Ray - Hediye (1921)</a:t>
            </a:r>
            <a:br>
              <a:rPr lang="tr-TR" b="1" dirty="0">
                <a:solidFill>
                  <a:srgbClr val="C00000"/>
                </a:solidFill>
                <a:effectLst/>
              </a:rPr>
            </a:br>
            <a:endParaRPr lang="tr-TR" dirty="0">
              <a:solidFill>
                <a:srgbClr val="C00000"/>
              </a:solidFill>
            </a:endParaRPr>
          </a:p>
        </p:txBody>
      </p:sp>
      <p:sp>
        <p:nvSpPr>
          <p:cNvPr id="3" name="İçerik Yer Tutucusu 2"/>
          <p:cNvSpPr>
            <a:spLocks noGrp="1"/>
          </p:cNvSpPr>
          <p:nvPr>
            <p:ph sz="half" idx="1"/>
          </p:nvPr>
        </p:nvSpPr>
        <p:spPr>
          <a:xfrm>
            <a:off x="251520" y="1268760"/>
            <a:ext cx="5832648" cy="5256585"/>
          </a:xfrm>
        </p:spPr>
        <p:txBody>
          <a:bodyPr>
            <a:normAutofit fontScale="92500" lnSpcReduction="10000"/>
          </a:bodyPr>
          <a:lstStyle/>
          <a:p>
            <a:r>
              <a:rPr lang="tr-TR" b="1" dirty="0"/>
              <a:t>Altında çiviler bulunan bir ütü olan Hediye isimli eser, Man </a:t>
            </a:r>
            <a:r>
              <a:rPr lang="tr-TR" b="1" dirty="0" err="1"/>
              <a:t>Ray'in</a:t>
            </a:r>
            <a:r>
              <a:rPr lang="tr-TR" b="1" dirty="0"/>
              <a:t> mevcut sanat formlarına karşı duyduğu tiksintiyi ve baş </a:t>
            </a:r>
            <a:r>
              <a:rPr lang="tr-TR" b="1" dirty="0" err="1"/>
              <a:t>kaldırıyı</a:t>
            </a:r>
            <a:r>
              <a:rPr lang="tr-TR" b="1" dirty="0"/>
              <a:t> göstermektedir. Bu eserde metaforik bir gönderme yatmaktadır; ütü, ütülemek içindir fakat altında çiviler olduğu sürece bu amaç uğruna kullanılamayacaktır. Birinci Dünya Savaşı'nın sanatı da bu ikilem içine düşmüştür; sanat, sanat içindir fakat toplumun içine girdiği koşulları, sanatın sanat olmasının önüne geçmektedir.</a:t>
            </a:r>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40152" y="1556792"/>
            <a:ext cx="3096344" cy="5040560"/>
          </a:xfrm>
        </p:spPr>
      </p:pic>
    </p:spTree>
    <p:extLst>
      <p:ext uri="{BB962C8B-B14F-4D97-AF65-F5344CB8AC3E}">
        <p14:creationId xmlns:p14="http://schemas.microsoft.com/office/powerpoint/2010/main" val="726461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p:txBody>
          <a:bodyPr/>
          <a:lstStyle/>
          <a:p>
            <a:r>
              <a:rPr lang="tr-TR" b="1" dirty="0">
                <a:solidFill>
                  <a:schemeClr val="accent3">
                    <a:lumMod val="75000"/>
                  </a:schemeClr>
                </a:solidFill>
              </a:rPr>
              <a:t>KAYNAKÇA</a:t>
            </a:r>
          </a:p>
        </p:txBody>
      </p:sp>
      <p:sp>
        <p:nvSpPr>
          <p:cNvPr id="6" name="İçerik Yer Tutucusu 5"/>
          <p:cNvSpPr>
            <a:spLocks noGrp="1"/>
          </p:cNvSpPr>
          <p:nvPr>
            <p:ph idx="1"/>
          </p:nvPr>
        </p:nvSpPr>
        <p:spPr/>
        <p:txBody>
          <a:bodyPr/>
          <a:lstStyle/>
          <a:p>
            <a:r>
              <a:rPr lang="tr-TR" dirty="0">
                <a:hlinkClick r:id="rId2"/>
              </a:rPr>
              <a:t>https://onedio.com/haber/mantiga-ve-entelektuel-katiliga-isyan-eden-dada-akimi-na-ait-sanat-eserleri-537985</a:t>
            </a:r>
            <a:endParaRPr lang="tr-TR" dirty="0"/>
          </a:p>
          <a:p>
            <a:r>
              <a:rPr lang="tr-TR" dirty="0">
                <a:hlinkClick r:id="rId3"/>
              </a:rPr>
              <a:t>https://www.nef.com.tr/blog/dadaizm-nedir-kuralsiz-ve-ozgur-bir-sanat-akimi</a:t>
            </a:r>
            <a:endParaRPr lang="tr-TR" dirty="0"/>
          </a:p>
          <a:p>
            <a:r>
              <a:rPr lang="tr-TR" dirty="0">
                <a:hlinkClick r:id="rId4"/>
              </a:rPr>
              <a:t>https://tr.wikipedia.org/wiki/Dadaizm</a:t>
            </a:r>
            <a:endParaRPr lang="tr-TR" dirty="0"/>
          </a:p>
          <a:p>
            <a:pPr marL="64008" indent="0">
              <a:buNone/>
            </a:pPr>
            <a:endParaRPr lang="tr-TR" dirty="0"/>
          </a:p>
        </p:txBody>
      </p:sp>
    </p:spTree>
    <p:extLst>
      <p:ext uri="{BB962C8B-B14F-4D97-AF65-F5344CB8AC3E}">
        <p14:creationId xmlns:p14="http://schemas.microsoft.com/office/powerpoint/2010/main" val="1371940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76E28E-1F1A-B6D3-0DB6-91502B200C67}"/>
              </a:ext>
            </a:extLst>
          </p:cNvPr>
          <p:cNvSpPr>
            <a:spLocks noGrp="1"/>
          </p:cNvSpPr>
          <p:nvPr>
            <p:ph type="title"/>
          </p:nvPr>
        </p:nvSpPr>
        <p:spPr/>
        <p:txBody>
          <a:bodyPr/>
          <a:lstStyle/>
          <a:p>
            <a:r>
              <a:rPr lang="tr-TR" b="1">
                <a:solidFill>
                  <a:srgbClr val="C00000"/>
                </a:solidFill>
              </a:rPr>
              <a:t>DADAİZM NEDİR?</a:t>
            </a:r>
            <a:endParaRPr lang="tr-TR" dirty="0"/>
          </a:p>
        </p:txBody>
      </p:sp>
      <p:sp>
        <p:nvSpPr>
          <p:cNvPr id="3" name="İçerik Yer Tutucusu 2">
            <a:extLst>
              <a:ext uri="{FF2B5EF4-FFF2-40B4-BE49-F238E27FC236}">
                <a16:creationId xmlns:a16="http://schemas.microsoft.com/office/drawing/2014/main" id="{07D45FF8-3E92-ACE5-C4CB-DCB905E2B9D9}"/>
              </a:ext>
            </a:extLst>
          </p:cNvPr>
          <p:cNvSpPr>
            <a:spLocks noGrp="1"/>
          </p:cNvSpPr>
          <p:nvPr>
            <p:ph idx="1"/>
          </p:nvPr>
        </p:nvSpPr>
        <p:spPr>
          <a:xfrm>
            <a:off x="334735" y="1666526"/>
            <a:ext cx="8229600" cy="4572000"/>
          </a:xfrm>
        </p:spPr>
        <p:txBody>
          <a:bodyPr/>
          <a:lstStyle/>
          <a:p>
            <a:r>
              <a:rPr lang="tr-TR" dirty="0" err="1"/>
              <a:t>Tristan</a:t>
            </a:r>
            <a:r>
              <a:rPr lang="tr-TR" dirty="0"/>
              <a:t> </a:t>
            </a:r>
            <a:r>
              <a:rPr lang="tr-TR" dirty="0" err="1"/>
              <a:t>Tzara</a:t>
            </a:r>
            <a:r>
              <a:rPr lang="tr-TR" dirty="0"/>
              <a:t> adlı genç bir şairin </a:t>
            </a:r>
            <a:r>
              <a:rPr lang="tr-TR" dirty="0" err="1"/>
              <a:t>Larousse</a:t>
            </a:r>
            <a:r>
              <a:rPr lang="tr-TR" dirty="0"/>
              <a:t> sözlüğünden gelişigüzel açtığı bir sayfada rastladığı “dada” kelimesinin benimsenmesiyle ortaya atılan (şubat 1916) Dadaizm, şiddetli tepkiyle karşılanmıştır</a:t>
            </a:r>
          </a:p>
        </p:txBody>
      </p:sp>
    </p:spTree>
    <p:extLst>
      <p:ext uri="{BB962C8B-B14F-4D97-AF65-F5344CB8AC3E}">
        <p14:creationId xmlns:p14="http://schemas.microsoft.com/office/powerpoint/2010/main" val="120342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8F5636F-AB71-F6D9-7070-6A5220635017}"/>
              </a:ext>
            </a:extLst>
          </p:cNvPr>
          <p:cNvSpPr>
            <a:spLocks noGrp="1"/>
          </p:cNvSpPr>
          <p:nvPr>
            <p:ph idx="1"/>
          </p:nvPr>
        </p:nvSpPr>
        <p:spPr>
          <a:xfrm>
            <a:off x="457200" y="340179"/>
            <a:ext cx="8229600" cy="6114629"/>
          </a:xfrm>
        </p:spPr>
        <p:txBody>
          <a:bodyPr>
            <a:normAutofit lnSpcReduction="10000"/>
          </a:bodyPr>
          <a:lstStyle/>
          <a:p>
            <a:r>
              <a:rPr lang="tr-TR" dirty="0"/>
              <a:t>Dada isminin nereden geldiği konusunda kesin bilgi olmamakla beraber </a:t>
            </a:r>
            <a:r>
              <a:rPr lang="tr-TR" dirty="0" err="1"/>
              <a:t>Fransızca’da</a:t>
            </a:r>
            <a:r>
              <a:rPr lang="tr-TR" dirty="0"/>
              <a:t> “oyuncak tahta at” anlamına gelen “Dada” bu kişilerin yarattığı edebi akımın ismi olarak seçildiği yönünde bir görüş vardır.
Savaş içinde İsviçre’de doğup 1919-1920 yıllarında Fransa’da en ateşli dönemini yaşayan, zihinleri ön yargılardan kurtarma bakımından olumlu bir yanı da bulunan bu anarşist akım, 1922’de durulmuş, daha sonra yerini sürrealizme bırakmıştır.</a:t>
            </a:r>
          </a:p>
        </p:txBody>
      </p:sp>
    </p:spTree>
    <p:extLst>
      <p:ext uri="{BB962C8B-B14F-4D97-AF65-F5344CB8AC3E}">
        <p14:creationId xmlns:p14="http://schemas.microsoft.com/office/powerpoint/2010/main" val="294112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rgbClr val="C00000"/>
                </a:solidFill>
              </a:rPr>
              <a:t>                  TARİHÇESİ </a:t>
            </a:r>
          </a:p>
        </p:txBody>
      </p:sp>
      <p:sp>
        <p:nvSpPr>
          <p:cNvPr id="3" name="İçerik Yer Tutucusu 2"/>
          <p:cNvSpPr>
            <a:spLocks noGrp="1"/>
          </p:cNvSpPr>
          <p:nvPr>
            <p:ph idx="1"/>
          </p:nvPr>
        </p:nvSpPr>
        <p:spPr/>
        <p:txBody>
          <a:bodyPr>
            <a:normAutofit lnSpcReduction="10000"/>
          </a:bodyPr>
          <a:lstStyle/>
          <a:p>
            <a:r>
              <a:rPr lang="tr-TR" sz="3200" b="1" dirty="0"/>
              <a:t>Dadaizm ya da </a:t>
            </a:r>
            <a:r>
              <a:rPr lang="tr-TR" sz="3200" b="1" dirty="0" err="1"/>
              <a:t>Dadacılık</a:t>
            </a:r>
            <a:r>
              <a:rPr lang="tr-TR" sz="3200" b="1" dirty="0"/>
              <a:t>, 20. yüzyılda Avrupa’da ortaya çıkmış ve ardından Amerika’ya uzanarak tüm dünyayı etkisine almış bir sanat hareketi. 1. Dünya Savaşı'nı protesto etmek amacıyla Zürih, Berlin, Köln, Paris gibi şehirlerde yaşayan Avrupalı sanatçılar tarafından ortaya çıkarılan bu sanat akımı, dönemin karamsarlığına karşı bir duruş sergilemeyi başardı.</a:t>
            </a:r>
          </a:p>
        </p:txBody>
      </p:sp>
    </p:spTree>
    <p:extLst>
      <p:ext uri="{BB962C8B-B14F-4D97-AF65-F5344CB8AC3E}">
        <p14:creationId xmlns:p14="http://schemas.microsoft.com/office/powerpoint/2010/main" val="165586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sz="3200" b="1" dirty="0"/>
              <a:t>Edebiyat, tiyatro ve resim sanatında etkili olan bu hareket, alışılmış estetik ve dil biçimlerinin dışına çıkarak yeni değerler doğurmuştu. Umutsuzluğa düşmüş insanlığı sarsmak ve şaşırtmak isteyen </a:t>
            </a:r>
            <a:r>
              <a:rPr lang="tr-TR" sz="3200" b="1" dirty="0" err="1"/>
              <a:t>Dadacılar</a:t>
            </a:r>
            <a:r>
              <a:rPr lang="tr-TR" sz="3200" b="1" dirty="0"/>
              <a:t>, isteklerine ulaşmış ve sanat alanında çığır açtılar.</a:t>
            </a:r>
          </a:p>
          <a:p>
            <a:endParaRPr lang="tr-TR" dirty="0"/>
          </a:p>
        </p:txBody>
      </p:sp>
    </p:spTree>
    <p:extLst>
      <p:ext uri="{BB962C8B-B14F-4D97-AF65-F5344CB8AC3E}">
        <p14:creationId xmlns:p14="http://schemas.microsoft.com/office/powerpoint/2010/main" val="384677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rgbClr val="C00000"/>
                </a:solidFill>
              </a:rPr>
              <a:t>DADAİZMİN ÖZELLİKLERİ</a:t>
            </a:r>
          </a:p>
        </p:txBody>
      </p:sp>
      <p:sp>
        <p:nvSpPr>
          <p:cNvPr id="3" name="İçerik Yer Tutucusu 2"/>
          <p:cNvSpPr>
            <a:spLocks noGrp="1"/>
          </p:cNvSpPr>
          <p:nvPr>
            <p:ph idx="1"/>
          </p:nvPr>
        </p:nvSpPr>
        <p:spPr/>
        <p:txBody>
          <a:bodyPr>
            <a:noAutofit/>
          </a:bodyPr>
          <a:lstStyle/>
          <a:p>
            <a:r>
              <a:rPr lang="tr-TR" b="1" dirty="0" err="1"/>
              <a:t>Dadacılar</a:t>
            </a:r>
            <a:r>
              <a:rPr lang="tr-TR" b="1" dirty="0"/>
              <a:t>, aklın hiçbir değerinin ve öneminin olmadığını savunur. O yüzden bu sanat akımına dair eserlerde hiçlik, absürtlük ve anlamsızlık dikkat çeker. Ayrıca bu hareketin belirleyici özelliklerinden biri de her şeye kuşkuyla yaklaşılmasıdır. Bu akımı takip eden sanatçılar, çevrelerinde vuku bulan her şeyi sorgular.</a:t>
            </a:r>
          </a:p>
        </p:txBody>
      </p:sp>
    </p:spTree>
    <p:extLst>
      <p:ext uri="{BB962C8B-B14F-4D97-AF65-F5344CB8AC3E}">
        <p14:creationId xmlns:p14="http://schemas.microsoft.com/office/powerpoint/2010/main" val="189677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rgbClr val="C00000"/>
                </a:solidFill>
              </a:rPr>
              <a:t>DADAİZM SANATÇILARI</a:t>
            </a:r>
          </a:p>
        </p:txBody>
      </p:sp>
      <p:sp>
        <p:nvSpPr>
          <p:cNvPr id="3" name="İçerik Yer Tutucusu 2"/>
          <p:cNvSpPr>
            <a:spLocks noGrp="1"/>
          </p:cNvSpPr>
          <p:nvPr>
            <p:ph idx="1"/>
          </p:nvPr>
        </p:nvSpPr>
        <p:spPr/>
        <p:txBody>
          <a:bodyPr/>
          <a:lstStyle/>
          <a:p>
            <a:r>
              <a:rPr lang="tr-TR" b="1" dirty="0">
                <a:solidFill>
                  <a:schemeClr val="bg1"/>
                </a:solidFill>
              </a:rPr>
              <a:t>Hugo </a:t>
            </a:r>
            <a:r>
              <a:rPr lang="tr-TR" b="1" dirty="0" err="1">
                <a:solidFill>
                  <a:schemeClr val="bg1"/>
                </a:solidFill>
              </a:rPr>
              <a:t>Ball</a:t>
            </a:r>
            <a:endParaRPr lang="tr-TR" b="1" dirty="0">
              <a:solidFill>
                <a:schemeClr val="bg1"/>
              </a:solidFill>
            </a:endParaRPr>
          </a:p>
          <a:p>
            <a:r>
              <a:rPr lang="tr-TR" b="1" dirty="0" err="1">
                <a:solidFill>
                  <a:schemeClr val="bg1"/>
                </a:solidFill>
              </a:rPr>
              <a:t>Hans</a:t>
            </a:r>
            <a:r>
              <a:rPr lang="tr-TR" b="1" dirty="0">
                <a:solidFill>
                  <a:schemeClr val="bg1"/>
                </a:solidFill>
              </a:rPr>
              <a:t> Arp</a:t>
            </a:r>
          </a:p>
          <a:p>
            <a:r>
              <a:rPr lang="tr-TR" b="1" dirty="0" err="1">
                <a:solidFill>
                  <a:schemeClr val="bg1"/>
                </a:solidFill>
              </a:rPr>
              <a:t>Marcel</a:t>
            </a:r>
            <a:r>
              <a:rPr lang="tr-TR" b="1" dirty="0">
                <a:solidFill>
                  <a:schemeClr val="bg1"/>
                </a:solidFill>
              </a:rPr>
              <a:t> </a:t>
            </a:r>
            <a:r>
              <a:rPr lang="tr-TR" b="1" dirty="0" err="1">
                <a:solidFill>
                  <a:schemeClr val="bg1"/>
                </a:solidFill>
              </a:rPr>
              <a:t>Duchamp</a:t>
            </a:r>
            <a:endParaRPr lang="tr-TR" b="1" dirty="0">
              <a:solidFill>
                <a:schemeClr val="bg1"/>
              </a:solidFill>
            </a:endParaRPr>
          </a:p>
          <a:p>
            <a:r>
              <a:rPr lang="en-US" b="1" dirty="0">
                <a:solidFill>
                  <a:schemeClr val="bg1"/>
                </a:solidFill>
              </a:rPr>
              <a:t>George Grosz</a:t>
            </a:r>
            <a:endParaRPr lang="tr-TR" b="1" dirty="0">
              <a:solidFill>
                <a:schemeClr val="bg1"/>
              </a:solidFill>
            </a:endParaRPr>
          </a:p>
          <a:p>
            <a:r>
              <a:rPr lang="tr-TR" b="1" dirty="0">
                <a:solidFill>
                  <a:schemeClr val="bg1"/>
                </a:solidFill>
              </a:rPr>
              <a:t>Kurt </a:t>
            </a:r>
            <a:r>
              <a:rPr lang="tr-TR" b="1" dirty="0" err="1">
                <a:solidFill>
                  <a:schemeClr val="bg1"/>
                </a:solidFill>
              </a:rPr>
              <a:t>Schwitters</a:t>
            </a:r>
            <a:r>
              <a:rPr lang="tr-TR" b="1" dirty="0">
                <a:solidFill>
                  <a:schemeClr val="bg1"/>
                </a:solidFill>
              </a:rPr>
              <a:t> </a:t>
            </a:r>
          </a:p>
          <a:p>
            <a:r>
              <a:rPr lang="tr-TR" b="1" dirty="0">
                <a:solidFill>
                  <a:schemeClr val="bg1"/>
                </a:solidFill>
              </a:rPr>
              <a:t>Man Ray</a:t>
            </a:r>
          </a:p>
          <a:p>
            <a:endParaRPr lang="tr-TR" sz="2800" b="1" dirty="0">
              <a:solidFill>
                <a:srgbClr val="C00000"/>
              </a:solidFill>
            </a:endParaRPr>
          </a:p>
          <a:p>
            <a:endParaRPr lang="tr-TR" sz="2800" b="1" dirty="0">
              <a:solidFill>
                <a:srgbClr val="C00000"/>
              </a:solidFill>
            </a:endParaRPr>
          </a:p>
          <a:p>
            <a:endParaRPr lang="tr-TR" sz="2800" b="1" dirty="0">
              <a:solidFill>
                <a:srgbClr val="C00000"/>
              </a:solidFill>
            </a:endParaRPr>
          </a:p>
          <a:p>
            <a:endParaRPr lang="tr-TR" dirty="0"/>
          </a:p>
        </p:txBody>
      </p:sp>
    </p:spTree>
    <p:extLst>
      <p:ext uri="{BB962C8B-B14F-4D97-AF65-F5344CB8AC3E}">
        <p14:creationId xmlns:p14="http://schemas.microsoft.com/office/powerpoint/2010/main" val="3766889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solidFill>
                  <a:srgbClr val="C00000"/>
                </a:solidFill>
                <a:effectLst/>
              </a:rPr>
              <a:t>Hugo </a:t>
            </a:r>
            <a:r>
              <a:rPr lang="tr-TR" sz="3200" b="1" dirty="0" err="1">
                <a:solidFill>
                  <a:srgbClr val="C00000"/>
                </a:solidFill>
                <a:effectLst/>
              </a:rPr>
              <a:t>Ball</a:t>
            </a:r>
            <a:r>
              <a:rPr lang="tr-TR" sz="3200" b="1" dirty="0">
                <a:solidFill>
                  <a:srgbClr val="C00000"/>
                </a:solidFill>
                <a:effectLst/>
              </a:rPr>
              <a:t> – </a:t>
            </a:r>
            <a:r>
              <a:rPr lang="tr-TR" sz="3200" b="1" dirty="0" err="1">
                <a:solidFill>
                  <a:srgbClr val="C00000"/>
                </a:solidFill>
                <a:effectLst/>
              </a:rPr>
              <a:t>Voltaire</a:t>
            </a:r>
            <a:r>
              <a:rPr lang="tr-TR" sz="3200" b="1" dirty="0">
                <a:solidFill>
                  <a:srgbClr val="C00000"/>
                </a:solidFill>
                <a:effectLst/>
              </a:rPr>
              <a:t> </a:t>
            </a:r>
            <a:r>
              <a:rPr lang="tr-TR" sz="3200" b="1" dirty="0" err="1">
                <a:solidFill>
                  <a:srgbClr val="C00000"/>
                </a:solidFill>
                <a:effectLst/>
              </a:rPr>
              <a:t>Kabaresi'nde</a:t>
            </a:r>
            <a:r>
              <a:rPr lang="tr-TR" sz="3200" b="1" dirty="0">
                <a:solidFill>
                  <a:srgbClr val="C00000"/>
                </a:solidFill>
                <a:effectLst/>
              </a:rPr>
              <a:t> Performans</a:t>
            </a:r>
            <a:br>
              <a:rPr lang="tr-TR" sz="3200" b="1" dirty="0">
                <a:solidFill>
                  <a:srgbClr val="C00000"/>
                </a:solidFill>
                <a:effectLst/>
              </a:rPr>
            </a:br>
            <a:endParaRPr lang="tr-TR" sz="3200" dirty="0">
              <a:solidFill>
                <a:srgbClr val="C00000"/>
              </a:solidFill>
            </a:endParaRPr>
          </a:p>
        </p:txBody>
      </p:sp>
      <p:sp>
        <p:nvSpPr>
          <p:cNvPr id="6" name="İçerik Yer Tutucusu 5"/>
          <p:cNvSpPr>
            <a:spLocks noGrp="1"/>
          </p:cNvSpPr>
          <p:nvPr>
            <p:ph sz="half" idx="1"/>
          </p:nvPr>
        </p:nvSpPr>
        <p:spPr/>
        <p:txBody>
          <a:bodyPr>
            <a:normAutofit fontScale="92500" lnSpcReduction="10000"/>
          </a:bodyPr>
          <a:lstStyle/>
          <a:p>
            <a:r>
              <a:rPr lang="tr-TR" b="1" dirty="0" err="1"/>
              <a:t>Ball'ın</a:t>
            </a:r>
            <a:r>
              <a:rPr lang="tr-TR" b="1" dirty="0"/>
              <a:t> elinden çıkan bu kostüm, hiçbir anlam ifade etmeyen hecelerin tekrarlanmasıyla bir kalıp oluşturan ve böylece </a:t>
            </a:r>
            <a:r>
              <a:rPr lang="tr-TR" b="1" dirty="0" err="1"/>
              <a:t>enrensel</a:t>
            </a:r>
            <a:r>
              <a:rPr lang="tr-TR" b="1" dirty="0"/>
              <a:t> olarak anlaşılabilecek bir duygu yaratması amaçlanan '</a:t>
            </a:r>
            <a:r>
              <a:rPr lang="tr-TR" b="1" dirty="0" err="1"/>
              <a:t>Karawane</a:t>
            </a:r>
            <a:r>
              <a:rPr lang="tr-TR" b="1" dirty="0"/>
              <a:t>' isimli şiirin performansı için tasarlanmıştı.</a:t>
            </a:r>
          </a:p>
        </p:txBody>
      </p:sp>
      <p:pic>
        <p:nvPicPr>
          <p:cNvPr id="8" name="İçerik Yer Tutucusu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700808"/>
            <a:ext cx="4038600" cy="4536504"/>
          </a:xfrm>
        </p:spPr>
      </p:pic>
    </p:spTree>
    <p:extLst>
      <p:ext uri="{BB962C8B-B14F-4D97-AF65-F5344CB8AC3E}">
        <p14:creationId xmlns:p14="http://schemas.microsoft.com/office/powerpoint/2010/main" val="1555150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err="1">
                <a:solidFill>
                  <a:srgbClr val="C00000"/>
                </a:solidFill>
                <a:effectLst/>
              </a:rPr>
              <a:t>Hans</a:t>
            </a:r>
            <a:r>
              <a:rPr lang="tr-TR" b="1" dirty="0">
                <a:solidFill>
                  <a:srgbClr val="C00000"/>
                </a:solidFill>
                <a:effectLst/>
              </a:rPr>
              <a:t> Arp - İsimsiz (1917)</a:t>
            </a:r>
            <a:br>
              <a:rPr lang="tr-TR" b="1" dirty="0">
                <a:solidFill>
                  <a:srgbClr val="C00000"/>
                </a:solidFill>
                <a:effectLst/>
              </a:rPr>
            </a:br>
            <a:endParaRPr lang="tr-TR" dirty="0">
              <a:solidFill>
                <a:srgbClr val="C00000"/>
              </a:solidFill>
            </a:endParaRPr>
          </a:p>
        </p:txBody>
      </p:sp>
      <p:sp>
        <p:nvSpPr>
          <p:cNvPr id="3" name="İçerik Yer Tutucusu 2"/>
          <p:cNvSpPr>
            <a:spLocks noGrp="1"/>
          </p:cNvSpPr>
          <p:nvPr>
            <p:ph sz="half" idx="1"/>
          </p:nvPr>
        </p:nvSpPr>
        <p:spPr/>
        <p:txBody>
          <a:bodyPr/>
          <a:lstStyle/>
          <a:p>
            <a:r>
              <a:rPr lang="tr-TR" b="1" dirty="0"/>
              <a:t>Şans algoritmalarının ellerine bırakılan ve bu nedenle rastgele ortaya çıkan karelerin oluşturduğu bu kompozisyon, sanatın belli kurallara göre yapılması gerektiği fikrine baş kaldırıyordu.</a:t>
            </a:r>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43779" y="1722438"/>
            <a:ext cx="3848701" cy="4658890"/>
          </a:xfrm>
        </p:spPr>
      </p:pic>
    </p:spTree>
    <p:extLst>
      <p:ext uri="{BB962C8B-B14F-4D97-AF65-F5344CB8AC3E}">
        <p14:creationId xmlns:p14="http://schemas.microsoft.com/office/powerpoint/2010/main" val="2575283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anlı">
  <a:themeElements>
    <a:clrScheme name="Canlı">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nlı">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41</TotalTime>
  <Words>369</Words>
  <Application>Microsoft Office PowerPoint</Application>
  <PresentationFormat>Ekran Gösterisi (4:3)</PresentationFormat>
  <Paragraphs>36</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Canlı</vt:lpstr>
      <vt:lpstr>DADAİZM</vt:lpstr>
      <vt:lpstr>DADAİZM NEDİR?</vt:lpstr>
      <vt:lpstr>PowerPoint Sunusu</vt:lpstr>
      <vt:lpstr>                  TARİHÇESİ </vt:lpstr>
      <vt:lpstr>PowerPoint Sunusu</vt:lpstr>
      <vt:lpstr>DADAİZMİN ÖZELLİKLERİ</vt:lpstr>
      <vt:lpstr>DADAİZM SANATÇILARI</vt:lpstr>
      <vt:lpstr>Hugo Ball – Voltaire Kabaresi'nde Performans </vt:lpstr>
      <vt:lpstr>Hans Arp - İsimsiz (1917) </vt:lpstr>
      <vt:lpstr>Marcel Duchamp - Pınar (1917) </vt:lpstr>
      <vt:lpstr>George Grosz - Toplumun Şartları (1926) </vt:lpstr>
      <vt:lpstr>Kurt Schwitters - Kuka Resmi (1921) </vt:lpstr>
      <vt:lpstr>Man Ray - Hediye (1921) </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DADAİZM</dc:title>
  <dc:creator>MURAT</dc:creator>
  <cp:lastModifiedBy>ömer kayhan</cp:lastModifiedBy>
  <cp:revision>6</cp:revision>
  <dcterms:created xsi:type="dcterms:W3CDTF">2022-10-03T15:14:08Z</dcterms:created>
  <dcterms:modified xsi:type="dcterms:W3CDTF">2022-10-04T09:23:27Z</dcterms:modified>
</cp:coreProperties>
</file>