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2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B8D1BB4-10E3-F5ED-AF21-2119F1FAF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B8F1734-F25A-8BBB-7B41-82E0C954BE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7E7F266-F991-8D2D-10CF-90EA463D2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323E-DA95-2940-B6A8-F542DC0B475F}" type="datetimeFigureOut">
              <a:rPr lang="tr-TR" smtClean="0"/>
              <a:t>10.05.2023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46C2715-8E87-C297-D446-5163B2B5B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E8ADE93-8BB5-4C36-9119-8316C09B1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9669A-3F7B-C34F-A52E-8D087C1EED6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66352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8585198-8DC7-550F-408B-50579021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98129DEC-3209-1DD8-A1A5-54E74B01C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5484169-3DD3-0F4A-1D2B-9FC06D342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323E-DA95-2940-B6A8-F542DC0B475F}" type="datetimeFigureOut">
              <a:rPr lang="tr-TR" smtClean="0"/>
              <a:t>10.05.2023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4999DE9-B81E-C54F-0908-8C9BE01F8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32AEA77-1E86-CA56-5B6F-C4BE00DB7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9669A-3F7B-C34F-A52E-8D087C1EED6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7038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EDF52134-CAB6-F09F-E7D3-9E5D020330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16326377-4946-93A3-5430-E6BB5E969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9808518-03DE-F429-EF43-04CEE7902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323E-DA95-2940-B6A8-F542DC0B475F}" type="datetimeFigureOut">
              <a:rPr lang="tr-TR" smtClean="0"/>
              <a:t>10.05.2023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291017E-4E5A-4526-024F-8D04BE36C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FB50216-D5A6-D4E6-7503-EA362E52E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9669A-3F7B-C34F-A52E-8D087C1EED6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4070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3DEE3DE-ECFF-8784-0352-62B766ED3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923F6C8-B6B0-1957-8D16-345277746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4AEA3BF-03A5-0999-326F-CDA7CB2F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323E-DA95-2940-B6A8-F542DC0B475F}" type="datetimeFigureOut">
              <a:rPr lang="tr-TR" smtClean="0"/>
              <a:t>10.05.2023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07886FF-53BA-295A-92C0-1F51A758E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ADF4ED1-4EA0-9344-0504-26CAA27BD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9669A-3F7B-C34F-A52E-8D087C1EED6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500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33A4732-38EF-DAE8-F4DD-124317F0E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671797A-89E6-4869-39EB-2A54ECD34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9DE226D-3704-D77D-2E1D-64BC304A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323E-DA95-2940-B6A8-F542DC0B475F}" type="datetimeFigureOut">
              <a:rPr lang="tr-TR" smtClean="0"/>
              <a:t>10.05.2023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A48C34C-D929-D5BA-5099-4F97C6C67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AAE3B62-CF3D-C1F2-476A-8613D5657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9669A-3F7B-C34F-A52E-8D087C1EED6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72070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CE9559-C028-58AC-1BC4-F12642AC6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9BFA65D-E52B-B80B-C071-DA9CDFB33D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41F26B2-65CC-6619-35E3-42CE00ACF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2CDB6AC-2E32-678E-C28D-94CB9AE66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323E-DA95-2940-B6A8-F542DC0B475F}" type="datetimeFigureOut">
              <a:rPr lang="tr-TR" smtClean="0"/>
              <a:t>10.05.2023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863E962-BD35-687C-B040-7DD0DCE83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07B0D90-F34E-2F6B-9B07-A0EA79BA3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9669A-3F7B-C34F-A52E-8D087C1EED6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6049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E3F7BAE-0E67-F41E-089F-E6C3E7481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C14325E-166B-A7D1-051B-6EC09120E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4249CBC-BAF4-B0BD-6544-FDE83CC50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275B1D7C-827A-52D1-B5E5-581BCDC8AB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14D85E35-1B29-73EC-2443-D96768C4DB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4EA88778-D66A-5944-53A8-E9986153F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323E-DA95-2940-B6A8-F542DC0B475F}" type="datetimeFigureOut">
              <a:rPr lang="tr-TR" smtClean="0"/>
              <a:t>10.05.2023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D16A4080-FB04-87CC-E473-0D2C40B2E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70099A49-14DC-1577-179B-5243D3D2A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9669A-3F7B-C34F-A52E-8D087C1EED6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5512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74DEF9-5392-0889-A8F2-1E29294BB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46C0CE94-0831-381A-96E4-BCA9CF5EB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323E-DA95-2940-B6A8-F542DC0B475F}" type="datetimeFigureOut">
              <a:rPr lang="tr-TR" smtClean="0"/>
              <a:t>10.05.2023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E7E81DF4-C4CA-224A-5A42-902811F09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A46F4070-7C1F-1F36-784C-7D25F60C0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9669A-3F7B-C34F-A52E-8D087C1EED6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3555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43899A5A-82C1-4363-7B75-F5C62AB89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323E-DA95-2940-B6A8-F542DC0B475F}" type="datetimeFigureOut">
              <a:rPr lang="tr-TR" smtClean="0"/>
              <a:t>10.05.2023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D71FEF9B-7387-A6D5-FF2B-63BF99BDA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C46B002E-B75F-B233-13A9-B700939B6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9669A-3F7B-C34F-A52E-8D087C1EED6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9930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8D5178B-390B-2BEF-5025-629823905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62B5F62-2021-D00E-8648-D8CD03DF0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12FD42C-B8A5-C5D9-32FF-469228C7A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9532BD6-7079-4864-D508-95FF33A59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323E-DA95-2940-B6A8-F542DC0B475F}" type="datetimeFigureOut">
              <a:rPr lang="tr-TR" smtClean="0"/>
              <a:t>10.05.2023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5752283-2DBD-E8CC-1A1A-257744BC0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13FDCD7-9B86-B245-4E61-AB0684040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9669A-3F7B-C34F-A52E-8D087C1EED6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4215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179E4DB-0B55-46C8-A1A4-92B9A34AB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91082148-5B02-9F0B-B12D-90D226A651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C9BE40C-7B3F-582F-8A50-7524F27C7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9C3A106-FAEF-9732-6BBE-B4340C387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323E-DA95-2940-B6A8-F542DC0B475F}" type="datetimeFigureOut">
              <a:rPr lang="tr-TR" smtClean="0"/>
              <a:t>10.05.2023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4CB0B49-41A9-5973-1DB5-A7ABFF9D5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3B34B1E-4F2F-D3B0-DC80-51FD740BF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9669A-3F7B-C34F-A52E-8D087C1EED6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693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87D130FA-AA03-5BB0-473D-C9DA9D950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B665059-D433-638D-2982-7A69B0EA9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6039A9A-C697-D981-17DA-54591D0DC7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3323E-DA95-2940-B6A8-F542DC0B475F}" type="datetimeFigureOut">
              <a:rPr lang="tr-TR" smtClean="0"/>
              <a:t>10.05.2023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9FCEB95-CE1D-4B7E-FBDE-6B665614E7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51BA120-BAE5-7482-BAC4-53FFCABA77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9669A-3F7B-C34F-A52E-8D087C1EED6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3639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 /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r.m.wikipedia.org" TargetMode="External" /><Relationship Id="rId2" Type="http://schemas.openxmlformats.org/officeDocument/2006/relationships/hyperlink" Target="http://www.biyolojiportali.com/" TargetMode="Externa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1DD1D18-4B62-C2E7-3748-9C29E3BD89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Vücuttaki Besinlerin Sindirimi Ve Geri Emilimi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1522C59-E15D-B236-BBEC-21830A2F28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3093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4DFCDB7-D891-AF50-A6FE-D572CB7CF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098" y="865393"/>
            <a:ext cx="3920662" cy="5127213"/>
          </a:xfrm>
        </p:spPr>
        <p:txBody>
          <a:bodyPr>
            <a:normAutofit fontScale="90000"/>
          </a:bodyPr>
          <a:lstStyle/>
          <a:p>
            <a:r>
              <a:rPr lang="tr-TR" dirty="0"/>
              <a:t>Sindirim Sistemi Organları Ve Görevleri</a:t>
            </a:r>
          </a:p>
        </p:txBody>
      </p:sp>
      <p:pic>
        <p:nvPicPr>
          <p:cNvPr id="5" name="Resim 5">
            <a:extLst>
              <a:ext uri="{FF2B5EF4-FFF2-40B4-BE49-F238E27FC236}">
                <a16:creationId xmlns:a16="http://schemas.microsoft.com/office/drawing/2014/main" id="{B0D77486-5538-6982-80CA-57DF388E05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630" y="1"/>
            <a:ext cx="6642760" cy="6858000"/>
          </a:xfrm>
        </p:spPr>
      </p:pic>
    </p:spTree>
    <p:extLst>
      <p:ext uri="{BB962C8B-B14F-4D97-AF65-F5344CB8AC3E}">
        <p14:creationId xmlns:p14="http://schemas.microsoft.com/office/powerpoint/2010/main" val="2410389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94B311E-5AA6-FBBE-9103-22876FBB1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66" y="1917370"/>
            <a:ext cx="13096103" cy="5045226"/>
          </a:xfrm>
        </p:spPr>
        <p:txBody>
          <a:bodyPr/>
          <a:lstStyle/>
          <a:p>
            <a:pPr marL="0" indent="0">
              <a:buNone/>
            </a:pPr>
            <a:endParaRPr lang="tr-TR" dirty="0"/>
          </a:p>
          <a:p>
            <a:endParaRPr lang="tr-TR" dirty="0"/>
          </a:p>
        </p:txBody>
      </p:sp>
      <p:pic>
        <p:nvPicPr>
          <p:cNvPr id="4" name="Resim 5">
            <a:extLst>
              <a:ext uri="{FF2B5EF4-FFF2-40B4-BE49-F238E27FC236}">
                <a16:creationId xmlns:a16="http://schemas.microsoft.com/office/drawing/2014/main" id="{D3B5B5DD-DAE7-E67A-6281-32104B4AD1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2485"/>
            <a:ext cx="6095999" cy="5519534"/>
          </a:xfrm>
          <a:prstGeom prst="rect">
            <a:avLst/>
          </a:prstGeom>
        </p:spPr>
      </p:pic>
      <p:pic>
        <p:nvPicPr>
          <p:cNvPr id="5" name="Resim 5">
            <a:extLst>
              <a:ext uri="{FF2B5EF4-FFF2-40B4-BE49-F238E27FC236}">
                <a16:creationId xmlns:a16="http://schemas.microsoft.com/office/drawing/2014/main" id="{14FC784F-47F4-A690-AEE9-356D663E57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338465"/>
            <a:ext cx="5779325" cy="5519535"/>
          </a:xfrm>
          <a:prstGeom prst="rect">
            <a:avLst/>
          </a:prstGeom>
        </p:spPr>
      </p:pic>
      <p:sp>
        <p:nvSpPr>
          <p:cNvPr id="7" name="Başlık 6">
            <a:extLst>
              <a:ext uri="{FF2B5EF4-FFF2-40B4-BE49-F238E27FC236}">
                <a16:creationId xmlns:a16="http://schemas.microsoft.com/office/drawing/2014/main" id="{92CD79D6-1713-9A86-363B-AC5DA81BC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3409" y="173183"/>
            <a:ext cx="7887110" cy="1094706"/>
          </a:xfrm>
        </p:spPr>
        <p:txBody>
          <a:bodyPr/>
          <a:lstStyle/>
          <a:p>
            <a:r>
              <a:rPr lang="tr-TR" dirty="0"/>
              <a:t>Besinlerin Sindirimi</a:t>
            </a:r>
          </a:p>
        </p:txBody>
      </p:sp>
    </p:spTree>
    <p:extLst>
      <p:ext uri="{BB962C8B-B14F-4D97-AF65-F5344CB8AC3E}">
        <p14:creationId xmlns:p14="http://schemas.microsoft.com/office/powerpoint/2010/main" val="613093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283858E-EF2A-545D-06EC-CEB73A69C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4">
            <a:extLst>
              <a:ext uri="{FF2B5EF4-FFF2-40B4-BE49-F238E27FC236}">
                <a16:creationId xmlns:a16="http://schemas.microsoft.com/office/drawing/2014/main" id="{976CD5EE-3FC9-1A6B-F037-D7A5A4EFA5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7521040" cy="6858000"/>
          </a:xfrm>
        </p:spPr>
      </p:pic>
    </p:spTree>
    <p:extLst>
      <p:ext uri="{BB962C8B-B14F-4D97-AF65-F5344CB8AC3E}">
        <p14:creationId xmlns:p14="http://schemas.microsoft.com/office/powerpoint/2010/main" val="2493113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8474D26-1E84-580C-2013-F7873E79D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4">
            <a:extLst>
              <a:ext uri="{FF2B5EF4-FFF2-40B4-BE49-F238E27FC236}">
                <a16:creationId xmlns:a16="http://schemas.microsoft.com/office/drawing/2014/main" id="{F89CB056-F3F9-B2EB-A347-4BE913D592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961" y="0"/>
            <a:ext cx="6051962" cy="6858000"/>
          </a:xfrm>
        </p:spPr>
      </p:pic>
      <p:pic>
        <p:nvPicPr>
          <p:cNvPr id="5" name="Resim 5">
            <a:extLst>
              <a:ext uri="{FF2B5EF4-FFF2-40B4-BE49-F238E27FC236}">
                <a16:creationId xmlns:a16="http://schemas.microsoft.com/office/drawing/2014/main" id="{DD66BF7A-51F8-4DD9-1424-5E6B096838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001" y="0"/>
            <a:ext cx="6238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590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120C77F-AE3A-E06F-6654-589412901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61" y="365126"/>
            <a:ext cx="11254839" cy="871888"/>
          </a:xfrm>
        </p:spPr>
        <p:txBody>
          <a:bodyPr/>
          <a:lstStyle/>
          <a:p>
            <a:r>
              <a:rPr lang="tr-TR" dirty="0"/>
              <a:t>Vücuttaki Besinlerin Emilimi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2328764E-ABDC-BB08-7F0F-F41C8BF36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5170714" cy="5212980"/>
          </a:xfrm>
        </p:spPr>
        <p:txBody>
          <a:bodyPr/>
          <a:lstStyle/>
          <a:p>
            <a:r>
              <a:rPr lang="tr-TR" b="0" i="0" dirty="0">
                <a:solidFill>
                  <a:srgbClr val="000000"/>
                </a:solidFill>
                <a:effectLst/>
                <a:latin typeface="ui-sans-serif"/>
              </a:rPr>
              <a:t>Sindirim sonucu oluşan besinlerin sindirim organlarının hücreleri tarafından alınarak kan dolaşımına verilmesine emilim denir. Emilim olayı difüzyon ve 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ui-sans-serif"/>
              </a:rPr>
              <a:t>osmoz</a:t>
            </a:r>
            <a:r>
              <a:rPr lang="tr-TR" b="0" i="0" dirty="0">
                <a:solidFill>
                  <a:srgbClr val="000000"/>
                </a:solidFill>
                <a:effectLst/>
                <a:latin typeface="ui-sans-serif"/>
              </a:rPr>
              <a:t> gibi pasif taşıma ile gerçekleştiği gibi aktif taşıma ile de gerçekleşir</a:t>
            </a:r>
            <a:endParaRPr lang="tr-TR" dirty="0"/>
          </a:p>
        </p:txBody>
      </p:sp>
      <p:pic>
        <p:nvPicPr>
          <p:cNvPr id="3" name="Resim 3">
            <a:extLst>
              <a:ext uri="{FF2B5EF4-FFF2-40B4-BE49-F238E27FC236}">
                <a16:creationId xmlns:a16="http://schemas.microsoft.com/office/drawing/2014/main" id="{BF782518-EB4E-40EB-35DC-6445AF42E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73084"/>
            <a:ext cx="6096000" cy="548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103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E42CDA1-8C02-0162-CF26-FA363F263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4">
            <a:extLst>
              <a:ext uri="{FF2B5EF4-FFF2-40B4-BE49-F238E27FC236}">
                <a16:creationId xmlns:a16="http://schemas.microsoft.com/office/drawing/2014/main" id="{CB13792A-0B48-A81C-D3ED-89406467E3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62402" cy="6858000"/>
          </a:xfrm>
        </p:spPr>
      </p:pic>
      <p:pic>
        <p:nvPicPr>
          <p:cNvPr id="5" name="Resim 5">
            <a:extLst>
              <a:ext uri="{FF2B5EF4-FFF2-40B4-BE49-F238E27FC236}">
                <a16:creationId xmlns:a16="http://schemas.microsoft.com/office/drawing/2014/main" id="{1B8E430B-B4E1-182D-867E-6DA942CE87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24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B6954E1-903C-0671-5C0C-BF87E7118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DİNLEDİĞİNİZ İÇİN TEŞEKKÜRLER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C9DE22C-DF29-A620-6A34-0D9362411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104" y="1690688"/>
            <a:ext cx="11820896" cy="7875690"/>
          </a:xfrm>
        </p:spPr>
        <p:txBody>
          <a:bodyPr/>
          <a:lstStyle/>
          <a:p>
            <a:pPr marL="0" indent="0">
              <a:buNone/>
            </a:pPr>
            <a:r>
              <a:rPr lang="tr-TR" dirty="0"/>
              <a:t>Kaynakça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>
                <a:hlinkClick r:id="rId2"/>
              </a:rPr>
              <a:t>http://www.biyolojiportali.com/</a:t>
            </a:r>
            <a:endParaRPr lang="tr-TR" dirty="0"/>
          </a:p>
          <a:p>
            <a:pPr marL="0" indent="0">
              <a:buNone/>
            </a:pPr>
            <a:r>
              <a:rPr lang="tr-TR" dirty="0">
                <a:hlinkClick r:id="rId3"/>
              </a:rPr>
              <a:t>https://tr.m.wikipedia.org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Emir Beyaztaş</a:t>
            </a:r>
          </a:p>
          <a:p>
            <a:pPr marL="0" indent="0">
              <a:buNone/>
            </a:pPr>
            <a:r>
              <a:rPr lang="tr-TR"/>
              <a:t>661  11-D</a:t>
            </a:r>
          </a:p>
        </p:txBody>
      </p:sp>
    </p:spTree>
    <p:extLst>
      <p:ext uri="{BB962C8B-B14F-4D97-AF65-F5344CB8AC3E}">
        <p14:creationId xmlns:p14="http://schemas.microsoft.com/office/powerpoint/2010/main" val="4221061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Teması</vt:lpstr>
      <vt:lpstr>Vücuttaki Besinlerin Sindirimi Ve Geri Emilimi</vt:lpstr>
      <vt:lpstr>Sindirim Sistemi Organları Ve Görevleri</vt:lpstr>
      <vt:lpstr>Besinlerin Sindirimi</vt:lpstr>
      <vt:lpstr>PowerPoint Presentation</vt:lpstr>
      <vt:lpstr>PowerPoint Presentation</vt:lpstr>
      <vt:lpstr>Vücuttaki Besinlerin Emilimi</vt:lpstr>
      <vt:lpstr>PowerPoint Presentation</vt:lpstr>
      <vt:lpstr>DİNLEDİĞİNİZ İÇİN TEŞEKKÜRLER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Vücuttaki Besinlerin Sindirimi Ve Geri Emilimi</dc:title>
  <dc:creator>Emir Beyaztaş</dc:creator>
  <cp:lastModifiedBy>Yusuf SELEN</cp:lastModifiedBy>
  <cp:revision>9</cp:revision>
  <dcterms:created xsi:type="dcterms:W3CDTF">2023-05-09T18:31:29Z</dcterms:created>
  <dcterms:modified xsi:type="dcterms:W3CDTF">2023-05-10T10:52:06Z</dcterms:modified>
</cp:coreProperties>
</file>