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karacocukdoktoru.com.tr/wp-content/uploads/2020/03/kulak-anatomisi.jpg" TargetMode="External" /><Relationship Id="rId2" Type="http://schemas.openxmlformats.org/officeDocument/2006/relationships/hyperlink" Target="https://encrypted-tbn0.gstatic.com/images?q=tbn:ANd9GcR6l0nAmp1TUeq3lidP9ZF6ZNY8ry2oj22IbA&amp;usqp=CAU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B8CA-CFD6-A006-4860-9A2DA82AC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Kulak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gözün</a:t>
            </a:r>
            <a:r>
              <a:rPr lang="en-US" dirty="0"/>
              <a:t> </a:t>
            </a:r>
            <a:r>
              <a:rPr lang="en-US" dirty="0" err="1"/>
              <a:t>yapisi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0EBBB-C76D-7C96-37BE-07A7DA830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Cansu</a:t>
            </a:r>
            <a:r>
              <a:rPr lang="en-US" dirty="0"/>
              <a:t> </a:t>
            </a:r>
            <a:r>
              <a:rPr lang="en-US" dirty="0" err="1"/>
              <a:t>kilyoz</a:t>
            </a:r>
            <a:r>
              <a:rPr lang="en-US" dirty="0"/>
              <a:t> 11/D 646</a:t>
            </a:r>
          </a:p>
        </p:txBody>
      </p:sp>
    </p:spTree>
    <p:extLst>
      <p:ext uri="{BB962C8B-B14F-4D97-AF65-F5344CB8AC3E}">
        <p14:creationId xmlns:p14="http://schemas.microsoft.com/office/powerpoint/2010/main" val="286584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761C-3546-46F4-89C6-89EDDD16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Kulağın</a:t>
            </a:r>
            <a:r>
              <a:rPr lang="en-US" dirty="0"/>
              <a:t> </a:t>
            </a:r>
            <a:r>
              <a:rPr lang="en-US" dirty="0" err="1"/>
              <a:t>yapısı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6BB3D8-C34B-7B61-DA9F-FE8F2D873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840" y="1900283"/>
            <a:ext cx="6197626" cy="4055087"/>
          </a:xfrm>
        </p:spPr>
      </p:pic>
    </p:spTree>
    <p:extLst>
      <p:ext uri="{BB962C8B-B14F-4D97-AF65-F5344CB8AC3E}">
        <p14:creationId xmlns:p14="http://schemas.microsoft.com/office/powerpoint/2010/main" val="50501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1D02-B551-AE7B-2D8A-53825BBD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Gözün</a:t>
            </a:r>
            <a:r>
              <a:rPr lang="en-US" dirty="0"/>
              <a:t> </a:t>
            </a:r>
            <a:r>
              <a:rPr lang="en-US" dirty="0" err="1"/>
              <a:t>Yapisi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0C4E1E-EA07-ABEA-13D9-990B4C27C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083" y="1776256"/>
            <a:ext cx="4541833" cy="4541833"/>
          </a:xfrm>
        </p:spPr>
      </p:pic>
    </p:spTree>
    <p:extLst>
      <p:ext uri="{BB962C8B-B14F-4D97-AF65-F5344CB8AC3E}">
        <p14:creationId xmlns:p14="http://schemas.microsoft.com/office/powerpoint/2010/main" val="5023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CD25-23A3-9779-CC58-C3D43CAC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Dinlediğiniz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Teşekkürler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616F-4871-F89A-2860-D1BFAB18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Kaynakça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https://encrypted-tbn0.gstatic.com/images?q=tbn:ANd9GcR6l0nAmp1TUeq3lidP9ZF6ZNY8ry2oj22IbA&amp;usqp=CAU</a:t>
            </a:r>
            <a:endParaRPr lang="en-US" dirty="0"/>
          </a:p>
          <a:p>
            <a:r>
              <a:rPr lang="en-US" dirty="0">
                <a:hlinkClick r:id="rId3"/>
              </a:rPr>
              <a:t>https://ankaracocukdoktoru.com.tr/wp-content/uploads/2020/03/kulak-anatomisi.jpg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7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Kulak ve gözün yapisi</vt:lpstr>
      <vt:lpstr>Kulağın yapısı</vt:lpstr>
      <vt:lpstr>Gözün Yapisi</vt:lpstr>
      <vt:lpstr>Dinlediğiniz için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Kulak ve gözün yapisi</dc:title>
  <dc:creator>Yusuf SELEN</dc:creator>
  <cp:lastModifiedBy>Yusuf SELEN</cp:lastModifiedBy>
  <cp:revision>1</cp:revision>
  <dcterms:created xsi:type="dcterms:W3CDTF">2023-03-10T05:42:15Z</dcterms:created>
  <dcterms:modified xsi:type="dcterms:W3CDTF">2023-03-10T05:53:35Z</dcterms:modified>
</cp:coreProperties>
</file>