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1AE763D-8B28-7EF2-16CD-D2F10783D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3317" y="560902"/>
            <a:ext cx="8637073" cy="2618554"/>
          </a:xfrm>
        </p:spPr>
        <p:txBody>
          <a:bodyPr>
            <a:normAutofit/>
          </a:bodyPr>
          <a:lstStyle/>
          <a:p>
            <a:r>
              <a:rPr lang="tr-TR" sz="9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Göz-Kulak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5E156DE-BE7E-1293-6BBC-D244C2A42A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Ömer Faruk Rüzgar</a:t>
            </a:r>
          </a:p>
          <a:p>
            <a:r>
              <a:rPr lang="tr-TR" dirty="0"/>
              <a:t>11/D 636</a:t>
            </a:r>
          </a:p>
        </p:txBody>
      </p:sp>
    </p:spTree>
    <p:extLst>
      <p:ext uri="{BB962C8B-B14F-4D97-AF65-F5344CB8AC3E}">
        <p14:creationId xmlns:p14="http://schemas.microsoft.com/office/powerpoint/2010/main" val="58483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özün Yapısı, Tabakaları ve Kusurları 11.Sınıf Biyoloji Konu Anlatımı Özeti">
            <a:extLst>
              <a:ext uri="{FF2B5EF4-FFF2-40B4-BE49-F238E27FC236}">
                <a16:creationId xmlns:a16="http://schemas.microsoft.com/office/drawing/2014/main" id="{A34C0DCA-1C1B-B56D-BC80-3A1D8C4A4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13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556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İşitme Olayı (Duyma Olayı)">
            <a:extLst>
              <a:ext uri="{FF2B5EF4-FFF2-40B4-BE49-F238E27FC236}">
                <a16:creationId xmlns:a16="http://schemas.microsoft.com/office/drawing/2014/main" id="{0BFFFE82-DE7A-0EC3-11DF-86C7A1565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10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37408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TM10001114[[fn=Galeri]]</Template>
  <TotalTime>3</TotalTime>
  <Words>8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Galeri</vt:lpstr>
      <vt:lpstr>Göz-Kulak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Göz-Kulak</dc:title>
  <dc:creator>YAŞAR RÜZGAR</dc:creator>
  <cp:lastModifiedBy>Yusuf SELEN</cp:lastModifiedBy>
  <cp:revision>2</cp:revision>
  <dcterms:created xsi:type="dcterms:W3CDTF">2023-03-19T07:12:33Z</dcterms:created>
  <dcterms:modified xsi:type="dcterms:W3CDTF">2023-03-20T07:49:40Z</dcterms:modified>
</cp:coreProperties>
</file>