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E5042F-6EEE-426D-9F2B-F1C8E44A3BF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3FA4B6B-0254-4BBF-8882-5192D38108C6}">
      <dgm:prSet/>
      <dgm:spPr/>
      <dgm:t>
        <a:bodyPr/>
        <a:lstStyle/>
        <a:p>
          <a:r>
            <a:rPr lang="tr-TR" dirty="0"/>
            <a:t>Dünya hayatı kâfirlere süslü ve sevimli gösterildi. Bu sebeple iman edenlerle alay edip dururlar. Halbuki Allah’a karşı gelmekten sakınanlar, </a:t>
          </a:r>
          <a:r>
            <a:rPr lang="tr-TR" dirty="0" err="1"/>
            <a:t>kıyâmet</a:t>
          </a:r>
          <a:r>
            <a:rPr lang="tr-TR" dirty="0"/>
            <a:t> günü onlardan üstün olacaklardır. Allah dilediği kimseyi hesapsız rızıklandırır. (Bakara/212. ayet)</a:t>
          </a:r>
          <a:endParaRPr lang="en-US" dirty="0"/>
        </a:p>
      </dgm:t>
    </dgm:pt>
    <dgm:pt modelId="{DDFD72AA-524B-480D-8835-8B2CACFE5001}" type="parTrans" cxnId="{6BB5F992-D9F0-44E3-BA0B-00CB8A61847C}">
      <dgm:prSet/>
      <dgm:spPr/>
      <dgm:t>
        <a:bodyPr/>
        <a:lstStyle/>
        <a:p>
          <a:endParaRPr lang="en-US"/>
        </a:p>
      </dgm:t>
    </dgm:pt>
    <dgm:pt modelId="{1370F16D-EBAD-4630-B95F-3F02A049C3C6}" type="sibTrans" cxnId="{6BB5F992-D9F0-44E3-BA0B-00CB8A61847C}">
      <dgm:prSet/>
      <dgm:spPr/>
      <dgm:t>
        <a:bodyPr/>
        <a:lstStyle/>
        <a:p>
          <a:endParaRPr lang="en-US"/>
        </a:p>
      </dgm:t>
    </dgm:pt>
    <dgm:pt modelId="{4937379D-65F1-4CDA-9C9B-2FA7617046CA}">
      <dgm:prSet/>
      <dgm:spPr/>
      <dgm:t>
        <a:bodyPr/>
        <a:lstStyle/>
        <a:p>
          <a:r>
            <a:rPr lang="tr-TR"/>
            <a:t>O vakit Allah şöyle buyurdu: “Ey İsa! Seni vefat ettirip kendi yanıma yükselteceğim; inkârcıların kötülüklerinden ve çirkin iftiralarından seni uzak tutacağım; sana tâbi olanları kıyâmet gününe kadar kâfirlere üstün kılacağım. Sonra dönüşünüz bana olacak ve ben de dünyada iken anlaşamadığınız konularda aranızda hüküm vereceğim.” (Âl-i İmran/55. ayet)</a:t>
          </a:r>
          <a:endParaRPr lang="en-US"/>
        </a:p>
      </dgm:t>
    </dgm:pt>
    <dgm:pt modelId="{E7920599-BEEE-4FC2-9B2B-436388CB3F7B}" type="parTrans" cxnId="{AFB29735-7CF1-4ACB-9868-5B5E6D1BAC8C}">
      <dgm:prSet/>
      <dgm:spPr/>
      <dgm:t>
        <a:bodyPr/>
        <a:lstStyle/>
        <a:p>
          <a:endParaRPr lang="en-US"/>
        </a:p>
      </dgm:t>
    </dgm:pt>
    <dgm:pt modelId="{4C346758-0092-4A7B-A7EB-4908FAEB8F5C}" type="sibTrans" cxnId="{AFB29735-7CF1-4ACB-9868-5B5E6D1BAC8C}">
      <dgm:prSet/>
      <dgm:spPr/>
      <dgm:t>
        <a:bodyPr/>
        <a:lstStyle/>
        <a:p>
          <a:endParaRPr lang="en-US"/>
        </a:p>
      </dgm:t>
    </dgm:pt>
    <dgm:pt modelId="{956931F2-4EBE-034E-9FF5-91C78DF7FEC8}" type="pres">
      <dgm:prSet presAssocID="{9FE5042F-6EEE-426D-9F2B-F1C8E44A3BFD}" presName="hierChild1" presStyleCnt="0">
        <dgm:presLayoutVars>
          <dgm:chPref val="1"/>
          <dgm:dir/>
          <dgm:animOne val="branch"/>
          <dgm:animLvl val="lvl"/>
          <dgm:resizeHandles/>
        </dgm:presLayoutVars>
      </dgm:prSet>
      <dgm:spPr/>
    </dgm:pt>
    <dgm:pt modelId="{C9A68BA7-6FBF-6445-82A1-5CE482FFA475}" type="pres">
      <dgm:prSet presAssocID="{63FA4B6B-0254-4BBF-8882-5192D38108C6}" presName="hierRoot1" presStyleCnt="0"/>
      <dgm:spPr/>
    </dgm:pt>
    <dgm:pt modelId="{8A1E750F-3A1E-D449-8603-8A8B3508D342}" type="pres">
      <dgm:prSet presAssocID="{63FA4B6B-0254-4BBF-8882-5192D38108C6}" presName="composite" presStyleCnt="0"/>
      <dgm:spPr/>
    </dgm:pt>
    <dgm:pt modelId="{790044F8-361A-9940-BE1D-85A98E6DD46A}" type="pres">
      <dgm:prSet presAssocID="{63FA4B6B-0254-4BBF-8882-5192D38108C6}" presName="background" presStyleLbl="node0" presStyleIdx="0" presStyleCnt="2"/>
      <dgm:spPr/>
    </dgm:pt>
    <dgm:pt modelId="{73317F45-17D3-8845-9ADE-AA29B39ADB8D}" type="pres">
      <dgm:prSet presAssocID="{63FA4B6B-0254-4BBF-8882-5192D38108C6}" presName="text" presStyleLbl="fgAcc0" presStyleIdx="0" presStyleCnt="2">
        <dgm:presLayoutVars>
          <dgm:chPref val="3"/>
        </dgm:presLayoutVars>
      </dgm:prSet>
      <dgm:spPr/>
    </dgm:pt>
    <dgm:pt modelId="{90BE8A9E-104F-EB47-9852-D12190534A3C}" type="pres">
      <dgm:prSet presAssocID="{63FA4B6B-0254-4BBF-8882-5192D38108C6}" presName="hierChild2" presStyleCnt="0"/>
      <dgm:spPr/>
    </dgm:pt>
    <dgm:pt modelId="{82E3E6A7-1532-AD41-9391-96B4819FB695}" type="pres">
      <dgm:prSet presAssocID="{4937379D-65F1-4CDA-9C9B-2FA7617046CA}" presName="hierRoot1" presStyleCnt="0"/>
      <dgm:spPr/>
    </dgm:pt>
    <dgm:pt modelId="{82A517B4-A7A9-B447-B71B-07B2DB85C13A}" type="pres">
      <dgm:prSet presAssocID="{4937379D-65F1-4CDA-9C9B-2FA7617046CA}" presName="composite" presStyleCnt="0"/>
      <dgm:spPr/>
    </dgm:pt>
    <dgm:pt modelId="{2F420A02-7BE3-3F41-BA53-34F03055DAB3}" type="pres">
      <dgm:prSet presAssocID="{4937379D-65F1-4CDA-9C9B-2FA7617046CA}" presName="background" presStyleLbl="node0" presStyleIdx="1" presStyleCnt="2"/>
      <dgm:spPr/>
    </dgm:pt>
    <dgm:pt modelId="{6807871B-C9FC-EE4A-BEF5-DAF6A6CAAC74}" type="pres">
      <dgm:prSet presAssocID="{4937379D-65F1-4CDA-9C9B-2FA7617046CA}" presName="text" presStyleLbl="fgAcc0" presStyleIdx="1" presStyleCnt="2">
        <dgm:presLayoutVars>
          <dgm:chPref val="3"/>
        </dgm:presLayoutVars>
      </dgm:prSet>
      <dgm:spPr/>
    </dgm:pt>
    <dgm:pt modelId="{DB6CBCCF-3FA9-3442-BE21-5278541B31CB}" type="pres">
      <dgm:prSet presAssocID="{4937379D-65F1-4CDA-9C9B-2FA7617046CA}" presName="hierChild2" presStyleCnt="0"/>
      <dgm:spPr/>
    </dgm:pt>
  </dgm:ptLst>
  <dgm:cxnLst>
    <dgm:cxn modelId="{68FAF224-3602-A741-B191-8D893616BFDB}" type="presOf" srcId="{4937379D-65F1-4CDA-9C9B-2FA7617046CA}" destId="{6807871B-C9FC-EE4A-BEF5-DAF6A6CAAC74}" srcOrd="0" destOrd="0" presId="urn:microsoft.com/office/officeart/2005/8/layout/hierarchy1"/>
    <dgm:cxn modelId="{AFB29735-7CF1-4ACB-9868-5B5E6D1BAC8C}" srcId="{9FE5042F-6EEE-426D-9F2B-F1C8E44A3BFD}" destId="{4937379D-65F1-4CDA-9C9B-2FA7617046CA}" srcOrd="1" destOrd="0" parTransId="{E7920599-BEEE-4FC2-9B2B-436388CB3F7B}" sibTransId="{4C346758-0092-4A7B-A7EB-4908FAEB8F5C}"/>
    <dgm:cxn modelId="{97B57B6A-C4A7-964B-A933-BD5BCFDE9EE0}" type="presOf" srcId="{9FE5042F-6EEE-426D-9F2B-F1C8E44A3BFD}" destId="{956931F2-4EBE-034E-9FF5-91C78DF7FEC8}" srcOrd="0" destOrd="0" presId="urn:microsoft.com/office/officeart/2005/8/layout/hierarchy1"/>
    <dgm:cxn modelId="{6BB5F992-D9F0-44E3-BA0B-00CB8A61847C}" srcId="{9FE5042F-6EEE-426D-9F2B-F1C8E44A3BFD}" destId="{63FA4B6B-0254-4BBF-8882-5192D38108C6}" srcOrd="0" destOrd="0" parTransId="{DDFD72AA-524B-480D-8835-8B2CACFE5001}" sibTransId="{1370F16D-EBAD-4630-B95F-3F02A049C3C6}"/>
    <dgm:cxn modelId="{FBF03EB1-7574-194F-A374-A1ACEDA402BE}" type="presOf" srcId="{63FA4B6B-0254-4BBF-8882-5192D38108C6}" destId="{73317F45-17D3-8845-9ADE-AA29B39ADB8D}" srcOrd="0" destOrd="0" presId="urn:microsoft.com/office/officeart/2005/8/layout/hierarchy1"/>
    <dgm:cxn modelId="{14BA2303-355D-1F4D-80A0-DF79935A8318}" type="presParOf" srcId="{956931F2-4EBE-034E-9FF5-91C78DF7FEC8}" destId="{C9A68BA7-6FBF-6445-82A1-5CE482FFA475}" srcOrd="0" destOrd="0" presId="urn:microsoft.com/office/officeart/2005/8/layout/hierarchy1"/>
    <dgm:cxn modelId="{D833E104-EB76-214E-AE84-E7276A7DECED}" type="presParOf" srcId="{C9A68BA7-6FBF-6445-82A1-5CE482FFA475}" destId="{8A1E750F-3A1E-D449-8603-8A8B3508D342}" srcOrd="0" destOrd="0" presId="urn:microsoft.com/office/officeart/2005/8/layout/hierarchy1"/>
    <dgm:cxn modelId="{C625EF55-9CF7-C446-9D9A-C8A411A68FFC}" type="presParOf" srcId="{8A1E750F-3A1E-D449-8603-8A8B3508D342}" destId="{790044F8-361A-9940-BE1D-85A98E6DD46A}" srcOrd="0" destOrd="0" presId="urn:microsoft.com/office/officeart/2005/8/layout/hierarchy1"/>
    <dgm:cxn modelId="{1B594988-4A1D-634C-AE40-72B423DFB486}" type="presParOf" srcId="{8A1E750F-3A1E-D449-8603-8A8B3508D342}" destId="{73317F45-17D3-8845-9ADE-AA29B39ADB8D}" srcOrd="1" destOrd="0" presId="urn:microsoft.com/office/officeart/2005/8/layout/hierarchy1"/>
    <dgm:cxn modelId="{45EF4867-93B0-5E49-B893-01F5ABD5E4B0}" type="presParOf" srcId="{C9A68BA7-6FBF-6445-82A1-5CE482FFA475}" destId="{90BE8A9E-104F-EB47-9852-D12190534A3C}" srcOrd="1" destOrd="0" presId="urn:microsoft.com/office/officeart/2005/8/layout/hierarchy1"/>
    <dgm:cxn modelId="{09AF5199-32B8-E74F-8D82-107C47367479}" type="presParOf" srcId="{956931F2-4EBE-034E-9FF5-91C78DF7FEC8}" destId="{82E3E6A7-1532-AD41-9391-96B4819FB695}" srcOrd="1" destOrd="0" presId="urn:microsoft.com/office/officeart/2005/8/layout/hierarchy1"/>
    <dgm:cxn modelId="{8B34A00B-5652-764B-B27D-B3CB47D697A3}" type="presParOf" srcId="{82E3E6A7-1532-AD41-9391-96B4819FB695}" destId="{82A517B4-A7A9-B447-B71B-07B2DB85C13A}" srcOrd="0" destOrd="0" presId="urn:microsoft.com/office/officeart/2005/8/layout/hierarchy1"/>
    <dgm:cxn modelId="{C18F1DFE-0ECA-4F40-885F-7DD4999E9CAA}" type="presParOf" srcId="{82A517B4-A7A9-B447-B71B-07B2DB85C13A}" destId="{2F420A02-7BE3-3F41-BA53-34F03055DAB3}" srcOrd="0" destOrd="0" presId="urn:microsoft.com/office/officeart/2005/8/layout/hierarchy1"/>
    <dgm:cxn modelId="{DC1997A9-C86F-3749-9F89-7B39FB78BFA2}" type="presParOf" srcId="{82A517B4-A7A9-B447-B71B-07B2DB85C13A}" destId="{6807871B-C9FC-EE4A-BEF5-DAF6A6CAAC74}" srcOrd="1" destOrd="0" presId="urn:microsoft.com/office/officeart/2005/8/layout/hierarchy1"/>
    <dgm:cxn modelId="{5DB6B180-D17C-474E-9DD7-04FC143B57A0}" type="presParOf" srcId="{82E3E6A7-1532-AD41-9391-96B4819FB695}" destId="{DB6CBCCF-3FA9-3442-BE21-5278541B31C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C993EA3-3076-4FC4-A971-0F116FFDDFDE}"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BC45F58-F8E8-412E-973A-F0CA9C8885C6}">
      <dgm:prSet/>
      <dgm:spPr/>
      <dgm:t>
        <a:bodyPr/>
        <a:lstStyle/>
        <a:p>
          <a:r>
            <a:rPr lang="tr-TR"/>
            <a:t>«Otuz kadar yalancı deccaller çıkmadıkça kıyamet kopmaz. Bunlardan her biri Allah’ın elçisi olduğunu zanneder.» (Tirmizî, Fiten 43, Ebu Davud, Melahim 16)</a:t>
          </a:r>
          <a:endParaRPr lang="en-US"/>
        </a:p>
      </dgm:t>
    </dgm:pt>
    <dgm:pt modelId="{FE425AC9-7EAE-40DA-8EF2-31340854D21E}" type="parTrans" cxnId="{AB9DA2E8-4F52-4EB2-BF13-97538F0F1AB4}">
      <dgm:prSet/>
      <dgm:spPr/>
      <dgm:t>
        <a:bodyPr/>
        <a:lstStyle/>
        <a:p>
          <a:endParaRPr lang="en-US"/>
        </a:p>
      </dgm:t>
    </dgm:pt>
    <dgm:pt modelId="{14AC953D-00A7-4C97-B380-9F9BEA518723}" type="sibTrans" cxnId="{AB9DA2E8-4F52-4EB2-BF13-97538F0F1AB4}">
      <dgm:prSet/>
      <dgm:spPr/>
      <dgm:t>
        <a:bodyPr/>
        <a:lstStyle/>
        <a:p>
          <a:endParaRPr lang="en-US"/>
        </a:p>
      </dgm:t>
    </dgm:pt>
    <dgm:pt modelId="{3AB35240-C21E-459B-A3ED-197D92F73EB2}">
      <dgm:prSet/>
      <dgm:spPr/>
      <dgm:t>
        <a:bodyPr/>
        <a:lstStyle/>
        <a:p>
          <a:r>
            <a:rPr lang="tr-TR"/>
            <a:t>«Güneş, battığı yerden doğmadıkça kıyamet kopmaz. Batıdan doğunca, insanlar görür ve hepsi de iman eder. Ancak, daha önce inanmamış veya imanın sevkiyle hayır kazanamamış olan hiç kimseye bu iman fayda sağlamaz.» (Buharî, Rikak 39, İstiska 27, Zekât 9; Müslim, İman 248, Ebu Davud, Melahim 12.)</a:t>
          </a:r>
          <a:endParaRPr lang="en-US"/>
        </a:p>
      </dgm:t>
    </dgm:pt>
    <dgm:pt modelId="{61809A22-70AD-4A06-ADB8-7AD8D2048BFF}" type="parTrans" cxnId="{B7986697-66F3-47F4-9A1B-FDA2ED656D28}">
      <dgm:prSet/>
      <dgm:spPr/>
      <dgm:t>
        <a:bodyPr/>
        <a:lstStyle/>
        <a:p>
          <a:endParaRPr lang="en-US"/>
        </a:p>
      </dgm:t>
    </dgm:pt>
    <dgm:pt modelId="{F8FFF5DC-2661-4266-931F-E9505DA74408}" type="sibTrans" cxnId="{B7986697-66F3-47F4-9A1B-FDA2ED656D28}">
      <dgm:prSet/>
      <dgm:spPr/>
      <dgm:t>
        <a:bodyPr/>
        <a:lstStyle/>
        <a:p>
          <a:endParaRPr lang="en-US"/>
        </a:p>
      </dgm:t>
    </dgm:pt>
    <dgm:pt modelId="{FE7088AA-A8FE-454F-9B7E-FEAF8D408CFF}" type="pres">
      <dgm:prSet presAssocID="{BC993EA3-3076-4FC4-A971-0F116FFDDFDE}" presName="hierChild1" presStyleCnt="0">
        <dgm:presLayoutVars>
          <dgm:chPref val="1"/>
          <dgm:dir/>
          <dgm:animOne val="branch"/>
          <dgm:animLvl val="lvl"/>
          <dgm:resizeHandles/>
        </dgm:presLayoutVars>
      </dgm:prSet>
      <dgm:spPr/>
    </dgm:pt>
    <dgm:pt modelId="{C4A3D9F2-4F23-3647-9A71-E8BB39C4F235}" type="pres">
      <dgm:prSet presAssocID="{0BC45F58-F8E8-412E-973A-F0CA9C8885C6}" presName="hierRoot1" presStyleCnt="0"/>
      <dgm:spPr/>
    </dgm:pt>
    <dgm:pt modelId="{C9A4A56F-3A55-1847-8A56-4E99B2F141F8}" type="pres">
      <dgm:prSet presAssocID="{0BC45F58-F8E8-412E-973A-F0CA9C8885C6}" presName="composite" presStyleCnt="0"/>
      <dgm:spPr/>
    </dgm:pt>
    <dgm:pt modelId="{272E06EE-C7D5-184A-A8A3-0465B8E3B15A}" type="pres">
      <dgm:prSet presAssocID="{0BC45F58-F8E8-412E-973A-F0CA9C8885C6}" presName="background" presStyleLbl="node0" presStyleIdx="0" presStyleCnt="2"/>
      <dgm:spPr/>
    </dgm:pt>
    <dgm:pt modelId="{48C90B65-6112-E448-9EB0-29DF5CA4C456}" type="pres">
      <dgm:prSet presAssocID="{0BC45F58-F8E8-412E-973A-F0CA9C8885C6}" presName="text" presStyleLbl="fgAcc0" presStyleIdx="0" presStyleCnt="2">
        <dgm:presLayoutVars>
          <dgm:chPref val="3"/>
        </dgm:presLayoutVars>
      </dgm:prSet>
      <dgm:spPr/>
    </dgm:pt>
    <dgm:pt modelId="{3DD90132-DBFF-9242-B959-B0E76CC103B0}" type="pres">
      <dgm:prSet presAssocID="{0BC45F58-F8E8-412E-973A-F0CA9C8885C6}" presName="hierChild2" presStyleCnt="0"/>
      <dgm:spPr/>
    </dgm:pt>
    <dgm:pt modelId="{C37AAAFC-8598-A14A-9AAA-F4C189F0342A}" type="pres">
      <dgm:prSet presAssocID="{3AB35240-C21E-459B-A3ED-197D92F73EB2}" presName="hierRoot1" presStyleCnt="0"/>
      <dgm:spPr/>
    </dgm:pt>
    <dgm:pt modelId="{A43096A0-32C3-C242-9D0A-3B69E29CEDB6}" type="pres">
      <dgm:prSet presAssocID="{3AB35240-C21E-459B-A3ED-197D92F73EB2}" presName="composite" presStyleCnt="0"/>
      <dgm:spPr/>
    </dgm:pt>
    <dgm:pt modelId="{4D3113AA-31F6-AE4E-97ED-93AE2313D0CA}" type="pres">
      <dgm:prSet presAssocID="{3AB35240-C21E-459B-A3ED-197D92F73EB2}" presName="background" presStyleLbl="node0" presStyleIdx="1" presStyleCnt="2"/>
      <dgm:spPr/>
    </dgm:pt>
    <dgm:pt modelId="{F584CDB3-6812-424D-AF5A-E6D8AB41E94F}" type="pres">
      <dgm:prSet presAssocID="{3AB35240-C21E-459B-A3ED-197D92F73EB2}" presName="text" presStyleLbl="fgAcc0" presStyleIdx="1" presStyleCnt="2">
        <dgm:presLayoutVars>
          <dgm:chPref val="3"/>
        </dgm:presLayoutVars>
      </dgm:prSet>
      <dgm:spPr/>
    </dgm:pt>
    <dgm:pt modelId="{588C5423-84E8-BB4E-853F-44F5DF615A2C}" type="pres">
      <dgm:prSet presAssocID="{3AB35240-C21E-459B-A3ED-197D92F73EB2}" presName="hierChild2" presStyleCnt="0"/>
      <dgm:spPr/>
    </dgm:pt>
  </dgm:ptLst>
  <dgm:cxnLst>
    <dgm:cxn modelId="{FD10C54C-394D-A347-B64E-4F86E2DBBED3}" type="presOf" srcId="{BC993EA3-3076-4FC4-A971-0F116FFDDFDE}" destId="{FE7088AA-A8FE-454F-9B7E-FEAF8D408CFF}" srcOrd="0" destOrd="0" presId="urn:microsoft.com/office/officeart/2005/8/layout/hierarchy1"/>
    <dgm:cxn modelId="{B7986697-66F3-47F4-9A1B-FDA2ED656D28}" srcId="{BC993EA3-3076-4FC4-A971-0F116FFDDFDE}" destId="{3AB35240-C21E-459B-A3ED-197D92F73EB2}" srcOrd="1" destOrd="0" parTransId="{61809A22-70AD-4A06-ADB8-7AD8D2048BFF}" sibTransId="{F8FFF5DC-2661-4266-931F-E9505DA74408}"/>
    <dgm:cxn modelId="{B265739D-3995-884E-95D0-CBFBC77E1BED}" type="presOf" srcId="{0BC45F58-F8E8-412E-973A-F0CA9C8885C6}" destId="{48C90B65-6112-E448-9EB0-29DF5CA4C456}" srcOrd="0" destOrd="0" presId="urn:microsoft.com/office/officeart/2005/8/layout/hierarchy1"/>
    <dgm:cxn modelId="{2BB4B0BB-5D45-A649-A124-6DACE23A1E27}" type="presOf" srcId="{3AB35240-C21E-459B-A3ED-197D92F73EB2}" destId="{F584CDB3-6812-424D-AF5A-E6D8AB41E94F}" srcOrd="0" destOrd="0" presId="urn:microsoft.com/office/officeart/2005/8/layout/hierarchy1"/>
    <dgm:cxn modelId="{AB9DA2E8-4F52-4EB2-BF13-97538F0F1AB4}" srcId="{BC993EA3-3076-4FC4-A971-0F116FFDDFDE}" destId="{0BC45F58-F8E8-412E-973A-F0CA9C8885C6}" srcOrd="0" destOrd="0" parTransId="{FE425AC9-7EAE-40DA-8EF2-31340854D21E}" sibTransId="{14AC953D-00A7-4C97-B380-9F9BEA518723}"/>
    <dgm:cxn modelId="{F339DA28-1FCE-4942-A229-51E8A60ADD0A}" type="presParOf" srcId="{FE7088AA-A8FE-454F-9B7E-FEAF8D408CFF}" destId="{C4A3D9F2-4F23-3647-9A71-E8BB39C4F235}" srcOrd="0" destOrd="0" presId="urn:microsoft.com/office/officeart/2005/8/layout/hierarchy1"/>
    <dgm:cxn modelId="{B1D1F101-5400-A248-B3DE-B6FBD9200770}" type="presParOf" srcId="{C4A3D9F2-4F23-3647-9A71-E8BB39C4F235}" destId="{C9A4A56F-3A55-1847-8A56-4E99B2F141F8}" srcOrd="0" destOrd="0" presId="urn:microsoft.com/office/officeart/2005/8/layout/hierarchy1"/>
    <dgm:cxn modelId="{F728C2C4-89CF-5648-A57D-8FE5C7E0259F}" type="presParOf" srcId="{C9A4A56F-3A55-1847-8A56-4E99B2F141F8}" destId="{272E06EE-C7D5-184A-A8A3-0465B8E3B15A}" srcOrd="0" destOrd="0" presId="urn:microsoft.com/office/officeart/2005/8/layout/hierarchy1"/>
    <dgm:cxn modelId="{9A4752E5-24FB-0F4E-B386-00231109D592}" type="presParOf" srcId="{C9A4A56F-3A55-1847-8A56-4E99B2F141F8}" destId="{48C90B65-6112-E448-9EB0-29DF5CA4C456}" srcOrd="1" destOrd="0" presId="urn:microsoft.com/office/officeart/2005/8/layout/hierarchy1"/>
    <dgm:cxn modelId="{DFB4B6BA-25D7-3A40-B861-DB315B0BA5B3}" type="presParOf" srcId="{C4A3D9F2-4F23-3647-9A71-E8BB39C4F235}" destId="{3DD90132-DBFF-9242-B959-B0E76CC103B0}" srcOrd="1" destOrd="0" presId="urn:microsoft.com/office/officeart/2005/8/layout/hierarchy1"/>
    <dgm:cxn modelId="{24021ABA-055B-4C4A-B714-31C7E4F286A0}" type="presParOf" srcId="{FE7088AA-A8FE-454F-9B7E-FEAF8D408CFF}" destId="{C37AAAFC-8598-A14A-9AAA-F4C189F0342A}" srcOrd="1" destOrd="0" presId="urn:microsoft.com/office/officeart/2005/8/layout/hierarchy1"/>
    <dgm:cxn modelId="{EDC92E02-7C23-634C-89A6-A36775B35DDB}" type="presParOf" srcId="{C37AAAFC-8598-A14A-9AAA-F4C189F0342A}" destId="{A43096A0-32C3-C242-9D0A-3B69E29CEDB6}" srcOrd="0" destOrd="0" presId="urn:microsoft.com/office/officeart/2005/8/layout/hierarchy1"/>
    <dgm:cxn modelId="{65683EB8-CE10-1F41-88D6-F51120CEBDD9}" type="presParOf" srcId="{A43096A0-32C3-C242-9D0A-3B69E29CEDB6}" destId="{4D3113AA-31F6-AE4E-97ED-93AE2313D0CA}" srcOrd="0" destOrd="0" presId="urn:microsoft.com/office/officeart/2005/8/layout/hierarchy1"/>
    <dgm:cxn modelId="{3586F6B6-BBFE-BB44-A3A8-BF17C65535F3}" type="presParOf" srcId="{A43096A0-32C3-C242-9D0A-3B69E29CEDB6}" destId="{F584CDB3-6812-424D-AF5A-E6D8AB41E94F}" srcOrd="1" destOrd="0" presId="urn:microsoft.com/office/officeart/2005/8/layout/hierarchy1"/>
    <dgm:cxn modelId="{45F78B24-6F1E-964A-96CD-BDBF8E1BFEDB}" type="presParOf" srcId="{C37AAAFC-8598-A14A-9AAA-F4C189F0342A}" destId="{588C5423-84E8-BB4E-853F-44F5DF615A2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C7A6C1-7A35-4B94-BADA-319B360F1FD0}"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42660D9E-5773-492D-928A-AC6609655A0A}">
      <dgm:prSet/>
      <dgm:spPr/>
      <dgm:t>
        <a:bodyPr/>
        <a:lstStyle/>
        <a:p>
          <a:r>
            <a:rPr lang="tr-TR"/>
            <a:t>Allah’a verdikleri sözleri ve ettikleri yeminleri önemsiz bir dünya menfaatine satanlar var ya, işte onların âhirette hiçbir nasipleri yoktur. Allah kıyâmet günü onlarla konuşmayacak, onlara merhamet nazarıyla bakmayacak ve onları temize çıkarmayacaktır. Onlar için can yakıcı bir azap vardır. (Âl-i İmran/77. ayet)</a:t>
          </a:r>
          <a:endParaRPr lang="en-US"/>
        </a:p>
      </dgm:t>
    </dgm:pt>
    <dgm:pt modelId="{10AC8270-49FE-4EDD-B22B-3A980440F443}" type="parTrans" cxnId="{505045E4-6DB9-4698-A2A9-5E38610AE095}">
      <dgm:prSet/>
      <dgm:spPr/>
      <dgm:t>
        <a:bodyPr/>
        <a:lstStyle/>
        <a:p>
          <a:endParaRPr lang="en-US"/>
        </a:p>
      </dgm:t>
    </dgm:pt>
    <dgm:pt modelId="{8907E2F4-3518-49AA-AE20-4B9774D943A5}" type="sibTrans" cxnId="{505045E4-6DB9-4698-A2A9-5E38610AE095}">
      <dgm:prSet/>
      <dgm:spPr/>
      <dgm:t>
        <a:bodyPr/>
        <a:lstStyle/>
        <a:p>
          <a:endParaRPr lang="en-US"/>
        </a:p>
      </dgm:t>
    </dgm:pt>
    <dgm:pt modelId="{4D781CEE-0105-4902-B50E-107909F35814}">
      <dgm:prSet/>
      <dgm:spPr/>
      <dgm:t>
        <a:bodyPr/>
        <a:lstStyle/>
        <a:p>
          <a:r>
            <a:rPr lang="tr-TR"/>
            <a:t>Allah’ın, lûtfundan kendilerine bol bol verdiği nimetleri O’nun yolunda harcama hususunda cimrilik edenler, bunun kendileri haklarında hayırlı olduğunu sanmasınlar. Aksine bu onlar için pek fenâ bir durumdur. Çünkü cimrilik ettikleri şeyler kıyâmet günü boyunlarına dolanacaktır. Kaldı ki, göklerin ve yerin mirası Allah’ındır. Allah bütün yaptıklarınızdan hakkıyla haberdardır. (Âl-i İmran/180. ayet)</a:t>
          </a:r>
          <a:endParaRPr lang="en-US"/>
        </a:p>
      </dgm:t>
    </dgm:pt>
    <dgm:pt modelId="{841A6755-F205-4563-ABC8-7B51E6FA4898}" type="parTrans" cxnId="{437B3A3E-A93F-4535-A064-94493B4FEFC7}">
      <dgm:prSet/>
      <dgm:spPr/>
      <dgm:t>
        <a:bodyPr/>
        <a:lstStyle/>
        <a:p>
          <a:endParaRPr lang="en-US"/>
        </a:p>
      </dgm:t>
    </dgm:pt>
    <dgm:pt modelId="{1C3F1F2F-16AE-4BB8-8B38-33F85EB5FA7B}" type="sibTrans" cxnId="{437B3A3E-A93F-4535-A064-94493B4FEFC7}">
      <dgm:prSet/>
      <dgm:spPr/>
      <dgm:t>
        <a:bodyPr/>
        <a:lstStyle/>
        <a:p>
          <a:endParaRPr lang="en-US"/>
        </a:p>
      </dgm:t>
    </dgm:pt>
    <dgm:pt modelId="{ACFA1152-C5F8-6147-8073-CE118CA7E3F7}" type="pres">
      <dgm:prSet presAssocID="{B1C7A6C1-7A35-4B94-BADA-319B360F1FD0}" presName="hierChild1" presStyleCnt="0">
        <dgm:presLayoutVars>
          <dgm:chPref val="1"/>
          <dgm:dir/>
          <dgm:animOne val="branch"/>
          <dgm:animLvl val="lvl"/>
          <dgm:resizeHandles/>
        </dgm:presLayoutVars>
      </dgm:prSet>
      <dgm:spPr/>
    </dgm:pt>
    <dgm:pt modelId="{2E716140-D742-4946-AD85-2AC5188AAF2F}" type="pres">
      <dgm:prSet presAssocID="{42660D9E-5773-492D-928A-AC6609655A0A}" presName="hierRoot1" presStyleCnt="0"/>
      <dgm:spPr/>
    </dgm:pt>
    <dgm:pt modelId="{437B1ED0-2671-7B44-92B1-BBF5E03CFE4B}" type="pres">
      <dgm:prSet presAssocID="{42660D9E-5773-492D-928A-AC6609655A0A}" presName="composite" presStyleCnt="0"/>
      <dgm:spPr/>
    </dgm:pt>
    <dgm:pt modelId="{11E857EC-8A39-5C42-9B71-CEDF6D59D171}" type="pres">
      <dgm:prSet presAssocID="{42660D9E-5773-492D-928A-AC6609655A0A}" presName="background" presStyleLbl="node0" presStyleIdx="0" presStyleCnt="2"/>
      <dgm:spPr/>
    </dgm:pt>
    <dgm:pt modelId="{718B4C6E-3FD9-3C4B-BC0C-C19C2EAB824B}" type="pres">
      <dgm:prSet presAssocID="{42660D9E-5773-492D-928A-AC6609655A0A}" presName="text" presStyleLbl="fgAcc0" presStyleIdx="0" presStyleCnt="2">
        <dgm:presLayoutVars>
          <dgm:chPref val="3"/>
        </dgm:presLayoutVars>
      </dgm:prSet>
      <dgm:spPr/>
    </dgm:pt>
    <dgm:pt modelId="{F1E26C9F-ADA4-DF4A-800D-B053DDE5AA98}" type="pres">
      <dgm:prSet presAssocID="{42660D9E-5773-492D-928A-AC6609655A0A}" presName="hierChild2" presStyleCnt="0"/>
      <dgm:spPr/>
    </dgm:pt>
    <dgm:pt modelId="{424DA953-5EE6-AD41-BB6B-99121D5AB049}" type="pres">
      <dgm:prSet presAssocID="{4D781CEE-0105-4902-B50E-107909F35814}" presName="hierRoot1" presStyleCnt="0"/>
      <dgm:spPr/>
    </dgm:pt>
    <dgm:pt modelId="{68B52B69-4CFF-8942-8461-1A2833DF9153}" type="pres">
      <dgm:prSet presAssocID="{4D781CEE-0105-4902-B50E-107909F35814}" presName="composite" presStyleCnt="0"/>
      <dgm:spPr/>
    </dgm:pt>
    <dgm:pt modelId="{DBA2CD72-E45D-EB4A-8BEA-A6E7CB0B1593}" type="pres">
      <dgm:prSet presAssocID="{4D781CEE-0105-4902-B50E-107909F35814}" presName="background" presStyleLbl="node0" presStyleIdx="1" presStyleCnt="2"/>
      <dgm:spPr/>
    </dgm:pt>
    <dgm:pt modelId="{C1ED2EA0-2E90-214A-85DE-35C73195038D}" type="pres">
      <dgm:prSet presAssocID="{4D781CEE-0105-4902-B50E-107909F35814}" presName="text" presStyleLbl="fgAcc0" presStyleIdx="1" presStyleCnt="2">
        <dgm:presLayoutVars>
          <dgm:chPref val="3"/>
        </dgm:presLayoutVars>
      </dgm:prSet>
      <dgm:spPr/>
    </dgm:pt>
    <dgm:pt modelId="{F1BB8DE1-2BE1-C64E-AB40-8104AF4DD4F0}" type="pres">
      <dgm:prSet presAssocID="{4D781CEE-0105-4902-B50E-107909F35814}" presName="hierChild2" presStyleCnt="0"/>
      <dgm:spPr/>
    </dgm:pt>
  </dgm:ptLst>
  <dgm:cxnLst>
    <dgm:cxn modelId="{BA772936-D906-614B-9CE3-6FA4934A2C65}" type="presOf" srcId="{42660D9E-5773-492D-928A-AC6609655A0A}" destId="{718B4C6E-3FD9-3C4B-BC0C-C19C2EAB824B}" srcOrd="0" destOrd="0" presId="urn:microsoft.com/office/officeart/2005/8/layout/hierarchy1"/>
    <dgm:cxn modelId="{CDBA2037-6BDB-A44F-9D86-7C58140681E9}" type="presOf" srcId="{B1C7A6C1-7A35-4B94-BADA-319B360F1FD0}" destId="{ACFA1152-C5F8-6147-8073-CE118CA7E3F7}" srcOrd="0" destOrd="0" presId="urn:microsoft.com/office/officeart/2005/8/layout/hierarchy1"/>
    <dgm:cxn modelId="{437B3A3E-A93F-4535-A064-94493B4FEFC7}" srcId="{B1C7A6C1-7A35-4B94-BADA-319B360F1FD0}" destId="{4D781CEE-0105-4902-B50E-107909F35814}" srcOrd="1" destOrd="0" parTransId="{841A6755-F205-4563-ABC8-7B51E6FA4898}" sibTransId="{1C3F1F2F-16AE-4BB8-8B38-33F85EB5FA7B}"/>
    <dgm:cxn modelId="{92835577-7723-8B49-8C8C-38C7F464B933}" type="presOf" srcId="{4D781CEE-0105-4902-B50E-107909F35814}" destId="{C1ED2EA0-2E90-214A-85DE-35C73195038D}" srcOrd="0" destOrd="0" presId="urn:microsoft.com/office/officeart/2005/8/layout/hierarchy1"/>
    <dgm:cxn modelId="{505045E4-6DB9-4698-A2A9-5E38610AE095}" srcId="{B1C7A6C1-7A35-4B94-BADA-319B360F1FD0}" destId="{42660D9E-5773-492D-928A-AC6609655A0A}" srcOrd="0" destOrd="0" parTransId="{10AC8270-49FE-4EDD-B22B-3A980440F443}" sibTransId="{8907E2F4-3518-49AA-AE20-4B9774D943A5}"/>
    <dgm:cxn modelId="{3CC2F7B1-5893-AC45-B3D7-B2E9072EAE6D}" type="presParOf" srcId="{ACFA1152-C5F8-6147-8073-CE118CA7E3F7}" destId="{2E716140-D742-4946-AD85-2AC5188AAF2F}" srcOrd="0" destOrd="0" presId="urn:microsoft.com/office/officeart/2005/8/layout/hierarchy1"/>
    <dgm:cxn modelId="{05435FB3-8136-F649-A1E8-BE1D34C97ACC}" type="presParOf" srcId="{2E716140-D742-4946-AD85-2AC5188AAF2F}" destId="{437B1ED0-2671-7B44-92B1-BBF5E03CFE4B}" srcOrd="0" destOrd="0" presId="urn:microsoft.com/office/officeart/2005/8/layout/hierarchy1"/>
    <dgm:cxn modelId="{8B9F7155-9044-774A-86C5-F9E850102601}" type="presParOf" srcId="{437B1ED0-2671-7B44-92B1-BBF5E03CFE4B}" destId="{11E857EC-8A39-5C42-9B71-CEDF6D59D171}" srcOrd="0" destOrd="0" presId="urn:microsoft.com/office/officeart/2005/8/layout/hierarchy1"/>
    <dgm:cxn modelId="{15A64E55-C634-6347-9C34-846258142E64}" type="presParOf" srcId="{437B1ED0-2671-7B44-92B1-BBF5E03CFE4B}" destId="{718B4C6E-3FD9-3C4B-BC0C-C19C2EAB824B}" srcOrd="1" destOrd="0" presId="urn:microsoft.com/office/officeart/2005/8/layout/hierarchy1"/>
    <dgm:cxn modelId="{DCE3644B-F3AC-BB45-BD8B-1002BB4AB95F}" type="presParOf" srcId="{2E716140-D742-4946-AD85-2AC5188AAF2F}" destId="{F1E26C9F-ADA4-DF4A-800D-B053DDE5AA98}" srcOrd="1" destOrd="0" presId="urn:microsoft.com/office/officeart/2005/8/layout/hierarchy1"/>
    <dgm:cxn modelId="{DB75C3A8-DEF1-C047-80A8-AD135E35941F}" type="presParOf" srcId="{ACFA1152-C5F8-6147-8073-CE118CA7E3F7}" destId="{424DA953-5EE6-AD41-BB6B-99121D5AB049}" srcOrd="1" destOrd="0" presId="urn:microsoft.com/office/officeart/2005/8/layout/hierarchy1"/>
    <dgm:cxn modelId="{3E8A6201-1EB5-E243-8723-7EC8C6FD70F7}" type="presParOf" srcId="{424DA953-5EE6-AD41-BB6B-99121D5AB049}" destId="{68B52B69-4CFF-8942-8461-1A2833DF9153}" srcOrd="0" destOrd="0" presId="urn:microsoft.com/office/officeart/2005/8/layout/hierarchy1"/>
    <dgm:cxn modelId="{0A0D700D-D90A-CE49-9154-CC1EA226A70B}" type="presParOf" srcId="{68B52B69-4CFF-8942-8461-1A2833DF9153}" destId="{DBA2CD72-E45D-EB4A-8BEA-A6E7CB0B1593}" srcOrd="0" destOrd="0" presId="urn:microsoft.com/office/officeart/2005/8/layout/hierarchy1"/>
    <dgm:cxn modelId="{E7684795-0884-2143-8985-442A364BD51F}" type="presParOf" srcId="{68B52B69-4CFF-8942-8461-1A2833DF9153}" destId="{C1ED2EA0-2E90-214A-85DE-35C73195038D}" srcOrd="1" destOrd="0" presId="urn:microsoft.com/office/officeart/2005/8/layout/hierarchy1"/>
    <dgm:cxn modelId="{818D57C3-C59F-544C-8D7E-4A12E4905F8E}" type="presParOf" srcId="{424DA953-5EE6-AD41-BB6B-99121D5AB049}" destId="{F1BB8DE1-2BE1-C64E-AB40-8104AF4DD4F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726753-B406-4C0C-B1E5-957BD685868B}"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521C1447-0B57-44E1-B84F-863022156B88}">
      <dgm:prSet/>
      <dgm:spPr/>
      <dgm:t>
        <a:bodyPr/>
        <a:lstStyle/>
        <a:p>
          <a:r>
            <a:rPr lang="tr-TR" dirty="0"/>
            <a:t>Allah ki, O’ndan başka ilâh yoktur. O, geleceğinde hiçbir şüphe bulunmayan </a:t>
          </a:r>
          <a:r>
            <a:rPr lang="tr-TR" dirty="0" err="1"/>
            <a:t>kıyâmet</a:t>
          </a:r>
          <a:r>
            <a:rPr lang="tr-TR" dirty="0"/>
            <a:t> gününde sizi elbette bir araya toplayacaktır. Allah’tan daha doğru sözlü kim olabilir? (Nisâ/87. ayet)</a:t>
          </a:r>
          <a:endParaRPr lang="en-US" dirty="0"/>
        </a:p>
      </dgm:t>
    </dgm:pt>
    <dgm:pt modelId="{68FD5624-6C25-4463-9F7C-C5CB89D95A15}" type="parTrans" cxnId="{36EB3978-A153-4EDE-A447-9D31F577AC81}">
      <dgm:prSet/>
      <dgm:spPr/>
      <dgm:t>
        <a:bodyPr/>
        <a:lstStyle/>
        <a:p>
          <a:endParaRPr lang="en-US"/>
        </a:p>
      </dgm:t>
    </dgm:pt>
    <dgm:pt modelId="{57EE03CA-96D4-49DA-874E-D137E7FBC67A}" type="sibTrans" cxnId="{36EB3978-A153-4EDE-A447-9D31F577AC81}">
      <dgm:prSet/>
      <dgm:spPr/>
      <dgm:t>
        <a:bodyPr/>
        <a:lstStyle/>
        <a:p>
          <a:endParaRPr lang="en-US"/>
        </a:p>
      </dgm:t>
    </dgm:pt>
    <dgm:pt modelId="{CB3AB078-DBC2-4E1F-8E41-B3FDD406BBC1}">
      <dgm:prSet/>
      <dgm:spPr/>
      <dgm:t>
        <a:bodyPr/>
        <a:lstStyle/>
        <a:p>
          <a:r>
            <a:rPr lang="tr-TR"/>
            <a:t>Haydi diyelim, siz dünya hayatında onları savunmaya çalıştınız; peki kıyâmet günü Allah’a karşı onları kim savunacak? Yahut kim onlara vekil olacak? (Nisâ/109. ayet)</a:t>
          </a:r>
          <a:endParaRPr lang="en-US"/>
        </a:p>
      </dgm:t>
    </dgm:pt>
    <dgm:pt modelId="{CD45AD8D-1A8B-4697-84AF-48F6A1C26FE1}" type="parTrans" cxnId="{357F0ACD-2E4B-4DC0-BC2E-0AD2ED784CC3}">
      <dgm:prSet/>
      <dgm:spPr/>
      <dgm:t>
        <a:bodyPr/>
        <a:lstStyle/>
        <a:p>
          <a:endParaRPr lang="en-US"/>
        </a:p>
      </dgm:t>
    </dgm:pt>
    <dgm:pt modelId="{0607A0A1-17BF-4D26-9FC8-706C0483D13A}" type="sibTrans" cxnId="{357F0ACD-2E4B-4DC0-BC2E-0AD2ED784CC3}">
      <dgm:prSet/>
      <dgm:spPr/>
      <dgm:t>
        <a:bodyPr/>
        <a:lstStyle/>
        <a:p>
          <a:endParaRPr lang="en-US"/>
        </a:p>
      </dgm:t>
    </dgm:pt>
    <dgm:pt modelId="{01DE65B8-4F71-40F5-A78C-23C81E661E3E}">
      <dgm:prSet/>
      <dgm:spPr/>
      <dgm:t>
        <a:bodyPr/>
        <a:lstStyle/>
        <a:p>
          <a:r>
            <a:rPr lang="tr-TR"/>
            <a:t>İnkâr edenlere gelince, yeryüzünde bulunan her şey, hatta bir o kadarı daha onların olsa ve kıyâmet gününün azabından kurtulmak için bunların hepsini fidye olarak verseler dahi asla kabul edilmez. Onlara can yakıcı bir azap vardır. (Mâide/36. ayet)</a:t>
          </a:r>
          <a:endParaRPr lang="en-US"/>
        </a:p>
      </dgm:t>
    </dgm:pt>
    <dgm:pt modelId="{D1AFC8C3-48BD-4444-ABDC-FB0AB774B50B}" type="parTrans" cxnId="{C1524CEA-FF73-4E1C-A763-794AA1A81E6C}">
      <dgm:prSet/>
      <dgm:spPr/>
      <dgm:t>
        <a:bodyPr/>
        <a:lstStyle/>
        <a:p>
          <a:endParaRPr lang="en-US"/>
        </a:p>
      </dgm:t>
    </dgm:pt>
    <dgm:pt modelId="{583B2A07-02A2-41D5-B3CB-C8E0DA122E53}" type="sibTrans" cxnId="{C1524CEA-FF73-4E1C-A763-794AA1A81E6C}">
      <dgm:prSet/>
      <dgm:spPr/>
      <dgm:t>
        <a:bodyPr/>
        <a:lstStyle/>
        <a:p>
          <a:endParaRPr lang="en-US"/>
        </a:p>
      </dgm:t>
    </dgm:pt>
    <dgm:pt modelId="{89B915FA-B3AE-4C48-A022-E7FD934B0158}" type="pres">
      <dgm:prSet presAssocID="{17726753-B406-4C0C-B1E5-957BD685868B}" presName="outerComposite" presStyleCnt="0">
        <dgm:presLayoutVars>
          <dgm:chMax val="5"/>
          <dgm:dir/>
          <dgm:resizeHandles val="exact"/>
        </dgm:presLayoutVars>
      </dgm:prSet>
      <dgm:spPr/>
    </dgm:pt>
    <dgm:pt modelId="{0458E24C-0D6B-F541-A147-8A21F298179A}" type="pres">
      <dgm:prSet presAssocID="{17726753-B406-4C0C-B1E5-957BD685868B}" presName="dummyMaxCanvas" presStyleCnt="0">
        <dgm:presLayoutVars/>
      </dgm:prSet>
      <dgm:spPr/>
    </dgm:pt>
    <dgm:pt modelId="{E0907DD7-98BC-5748-A8BB-3B2AD6C4237A}" type="pres">
      <dgm:prSet presAssocID="{17726753-B406-4C0C-B1E5-957BD685868B}" presName="ThreeNodes_1" presStyleLbl="node1" presStyleIdx="0" presStyleCnt="3">
        <dgm:presLayoutVars>
          <dgm:bulletEnabled val="1"/>
        </dgm:presLayoutVars>
      </dgm:prSet>
      <dgm:spPr/>
    </dgm:pt>
    <dgm:pt modelId="{77CDC900-7F0E-9C4C-A38D-42B07F0A1300}" type="pres">
      <dgm:prSet presAssocID="{17726753-B406-4C0C-B1E5-957BD685868B}" presName="ThreeNodes_2" presStyleLbl="node1" presStyleIdx="1" presStyleCnt="3">
        <dgm:presLayoutVars>
          <dgm:bulletEnabled val="1"/>
        </dgm:presLayoutVars>
      </dgm:prSet>
      <dgm:spPr/>
    </dgm:pt>
    <dgm:pt modelId="{0DFC5512-95A4-B547-B681-31D70C4B3367}" type="pres">
      <dgm:prSet presAssocID="{17726753-B406-4C0C-B1E5-957BD685868B}" presName="ThreeNodes_3" presStyleLbl="node1" presStyleIdx="2" presStyleCnt="3">
        <dgm:presLayoutVars>
          <dgm:bulletEnabled val="1"/>
        </dgm:presLayoutVars>
      </dgm:prSet>
      <dgm:spPr/>
    </dgm:pt>
    <dgm:pt modelId="{0CD1D2A4-6D3E-D049-AF7D-9CA29BA9E015}" type="pres">
      <dgm:prSet presAssocID="{17726753-B406-4C0C-B1E5-957BD685868B}" presName="ThreeConn_1-2" presStyleLbl="fgAccFollowNode1" presStyleIdx="0" presStyleCnt="2">
        <dgm:presLayoutVars>
          <dgm:bulletEnabled val="1"/>
        </dgm:presLayoutVars>
      </dgm:prSet>
      <dgm:spPr/>
    </dgm:pt>
    <dgm:pt modelId="{3D880103-EF1A-C04F-B488-9CC93C122899}" type="pres">
      <dgm:prSet presAssocID="{17726753-B406-4C0C-B1E5-957BD685868B}" presName="ThreeConn_2-3" presStyleLbl="fgAccFollowNode1" presStyleIdx="1" presStyleCnt="2">
        <dgm:presLayoutVars>
          <dgm:bulletEnabled val="1"/>
        </dgm:presLayoutVars>
      </dgm:prSet>
      <dgm:spPr/>
    </dgm:pt>
    <dgm:pt modelId="{E7041F94-E9B5-5646-B301-D9CA4F6FE616}" type="pres">
      <dgm:prSet presAssocID="{17726753-B406-4C0C-B1E5-957BD685868B}" presName="ThreeNodes_1_text" presStyleLbl="node1" presStyleIdx="2" presStyleCnt="3">
        <dgm:presLayoutVars>
          <dgm:bulletEnabled val="1"/>
        </dgm:presLayoutVars>
      </dgm:prSet>
      <dgm:spPr/>
    </dgm:pt>
    <dgm:pt modelId="{1318E32C-4C0B-044F-AEB8-0A1E73E5B102}" type="pres">
      <dgm:prSet presAssocID="{17726753-B406-4C0C-B1E5-957BD685868B}" presName="ThreeNodes_2_text" presStyleLbl="node1" presStyleIdx="2" presStyleCnt="3">
        <dgm:presLayoutVars>
          <dgm:bulletEnabled val="1"/>
        </dgm:presLayoutVars>
      </dgm:prSet>
      <dgm:spPr/>
    </dgm:pt>
    <dgm:pt modelId="{654046A1-9F28-1749-9A0F-9655F9BE2364}" type="pres">
      <dgm:prSet presAssocID="{17726753-B406-4C0C-B1E5-957BD685868B}" presName="ThreeNodes_3_text" presStyleLbl="node1" presStyleIdx="2" presStyleCnt="3">
        <dgm:presLayoutVars>
          <dgm:bulletEnabled val="1"/>
        </dgm:presLayoutVars>
      </dgm:prSet>
      <dgm:spPr/>
    </dgm:pt>
  </dgm:ptLst>
  <dgm:cxnLst>
    <dgm:cxn modelId="{5852D307-B308-3244-98E9-69E9CD5FE711}" type="presOf" srcId="{CB3AB078-DBC2-4E1F-8E41-B3FDD406BBC1}" destId="{1318E32C-4C0B-044F-AEB8-0A1E73E5B102}" srcOrd="1" destOrd="0" presId="urn:microsoft.com/office/officeart/2005/8/layout/vProcess5"/>
    <dgm:cxn modelId="{90830B5D-7C91-3243-91AE-89483E816EB1}" type="presOf" srcId="{0607A0A1-17BF-4D26-9FC8-706C0483D13A}" destId="{3D880103-EF1A-C04F-B488-9CC93C122899}" srcOrd="0" destOrd="0" presId="urn:microsoft.com/office/officeart/2005/8/layout/vProcess5"/>
    <dgm:cxn modelId="{05359668-EFA9-BA40-BBA9-ACD779B4E076}" type="presOf" srcId="{521C1447-0B57-44E1-B84F-863022156B88}" destId="{E7041F94-E9B5-5646-B301-D9CA4F6FE616}" srcOrd="1" destOrd="0" presId="urn:microsoft.com/office/officeart/2005/8/layout/vProcess5"/>
    <dgm:cxn modelId="{36EB3978-A153-4EDE-A447-9D31F577AC81}" srcId="{17726753-B406-4C0C-B1E5-957BD685868B}" destId="{521C1447-0B57-44E1-B84F-863022156B88}" srcOrd="0" destOrd="0" parTransId="{68FD5624-6C25-4463-9F7C-C5CB89D95A15}" sibTransId="{57EE03CA-96D4-49DA-874E-D137E7FBC67A}"/>
    <dgm:cxn modelId="{05FC0859-B739-FF41-9307-E810D345E83A}" type="presOf" srcId="{521C1447-0B57-44E1-B84F-863022156B88}" destId="{E0907DD7-98BC-5748-A8BB-3B2AD6C4237A}" srcOrd="0" destOrd="0" presId="urn:microsoft.com/office/officeart/2005/8/layout/vProcess5"/>
    <dgm:cxn modelId="{A73448A2-3A6C-3A4B-BCBE-678B60555658}" type="presOf" srcId="{01DE65B8-4F71-40F5-A78C-23C81E661E3E}" destId="{0DFC5512-95A4-B547-B681-31D70C4B3367}" srcOrd="0" destOrd="0" presId="urn:microsoft.com/office/officeart/2005/8/layout/vProcess5"/>
    <dgm:cxn modelId="{21D1E5A2-BDDF-4E4B-8D60-53322F38B68A}" type="presOf" srcId="{01DE65B8-4F71-40F5-A78C-23C81E661E3E}" destId="{654046A1-9F28-1749-9A0F-9655F9BE2364}" srcOrd="1" destOrd="0" presId="urn:microsoft.com/office/officeart/2005/8/layout/vProcess5"/>
    <dgm:cxn modelId="{E85919BF-346B-A54E-8CEC-05A5FC0845DC}" type="presOf" srcId="{17726753-B406-4C0C-B1E5-957BD685868B}" destId="{89B915FA-B3AE-4C48-A022-E7FD934B0158}" srcOrd="0" destOrd="0" presId="urn:microsoft.com/office/officeart/2005/8/layout/vProcess5"/>
    <dgm:cxn modelId="{9E6C90CA-69F0-F048-A81E-28E138A5BB1A}" type="presOf" srcId="{CB3AB078-DBC2-4E1F-8E41-B3FDD406BBC1}" destId="{77CDC900-7F0E-9C4C-A38D-42B07F0A1300}" srcOrd="0" destOrd="0" presId="urn:microsoft.com/office/officeart/2005/8/layout/vProcess5"/>
    <dgm:cxn modelId="{357F0ACD-2E4B-4DC0-BC2E-0AD2ED784CC3}" srcId="{17726753-B406-4C0C-B1E5-957BD685868B}" destId="{CB3AB078-DBC2-4E1F-8E41-B3FDD406BBC1}" srcOrd="1" destOrd="0" parTransId="{CD45AD8D-1A8B-4697-84AF-48F6A1C26FE1}" sibTransId="{0607A0A1-17BF-4D26-9FC8-706C0483D13A}"/>
    <dgm:cxn modelId="{BAD4EBDE-B8E6-9346-A5A8-06846F353020}" type="presOf" srcId="{57EE03CA-96D4-49DA-874E-D137E7FBC67A}" destId="{0CD1D2A4-6D3E-D049-AF7D-9CA29BA9E015}" srcOrd="0" destOrd="0" presId="urn:microsoft.com/office/officeart/2005/8/layout/vProcess5"/>
    <dgm:cxn modelId="{C1524CEA-FF73-4E1C-A763-794AA1A81E6C}" srcId="{17726753-B406-4C0C-B1E5-957BD685868B}" destId="{01DE65B8-4F71-40F5-A78C-23C81E661E3E}" srcOrd="2" destOrd="0" parTransId="{D1AFC8C3-48BD-4444-ABDC-FB0AB774B50B}" sibTransId="{583B2A07-02A2-41D5-B3CB-C8E0DA122E53}"/>
    <dgm:cxn modelId="{613FCB8E-C045-AA49-A4E7-9C695B4C9F99}" type="presParOf" srcId="{89B915FA-B3AE-4C48-A022-E7FD934B0158}" destId="{0458E24C-0D6B-F541-A147-8A21F298179A}" srcOrd="0" destOrd="0" presId="urn:microsoft.com/office/officeart/2005/8/layout/vProcess5"/>
    <dgm:cxn modelId="{46BE36A7-A554-0E45-A0A8-42AF3AEF0066}" type="presParOf" srcId="{89B915FA-B3AE-4C48-A022-E7FD934B0158}" destId="{E0907DD7-98BC-5748-A8BB-3B2AD6C4237A}" srcOrd="1" destOrd="0" presId="urn:microsoft.com/office/officeart/2005/8/layout/vProcess5"/>
    <dgm:cxn modelId="{9AAA0FC6-E8FB-9F49-8F60-3643193CD162}" type="presParOf" srcId="{89B915FA-B3AE-4C48-A022-E7FD934B0158}" destId="{77CDC900-7F0E-9C4C-A38D-42B07F0A1300}" srcOrd="2" destOrd="0" presId="urn:microsoft.com/office/officeart/2005/8/layout/vProcess5"/>
    <dgm:cxn modelId="{EA6041C0-725E-B746-9321-DF4C77A70A75}" type="presParOf" srcId="{89B915FA-B3AE-4C48-A022-E7FD934B0158}" destId="{0DFC5512-95A4-B547-B681-31D70C4B3367}" srcOrd="3" destOrd="0" presId="urn:microsoft.com/office/officeart/2005/8/layout/vProcess5"/>
    <dgm:cxn modelId="{F5003204-A4CB-F248-82FE-B0A550247DB0}" type="presParOf" srcId="{89B915FA-B3AE-4C48-A022-E7FD934B0158}" destId="{0CD1D2A4-6D3E-D049-AF7D-9CA29BA9E015}" srcOrd="4" destOrd="0" presId="urn:microsoft.com/office/officeart/2005/8/layout/vProcess5"/>
    <dgm:cxn modelId="{547FE498-1933-7540-BF48-162C21A8F32A}" type="presParOf" srcId="{89B915FA-B3AE-4C48-A022-E7FD934B0158}" destId="{3D880103-EF1A-C04F-B488-9CC93C122899}" srcOrd="5" destOrd="0" presId="urn:microsoft.com/office/officeart/2005/8/layout/vProcess5"/>
    <dgm:cxn modelId="{BDA0BE32-03C8-1041-8C48-50983C33111A}" type="presParOf" srcId="{89B915FA-B3AE-4C48-A022-E7FD934B0158}" destId="{E7041F94-E9B5-5646-B301-D9CA4F6FE616}" srcOrd="6" destOrd="0" presId="urn:microsoft.com/office/officeart/2005/8/layout/vProcess5"/>
    <dgm:cxn modelId="{4FC82B3E-3256-1043-92D0-D903C4747FB1}" type="presParOf" srcId="{89B915FA-B3AE-4C48-A022-E7FD934B0158}" destId="{1318E32C-4C0B-044F-AEB8-0A1E73E5B102}" srcOrd="7" destOrd="0" presId="urn:microsoft.com/office/officeart/2005/8/layout/vProcess5"/>
    <dgm:cxn modelId="{7BF61E20-E588-1D49-B56A-0EA2F0E15C8F}" type="presParOf" srcId="{89B915FA-B3AE-4C48-A022-E7FD934B0158}" destId="{654046A1-9F28-1749-9A0F-9655F9BE236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4179E8-D25C-4A5E-9690-251FA0E6881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F410D913-4A78-4676-9614-A401438EE112}">
      <dgm:prSet/>
      <dgm:spPr/>
      <dgm:t>
        <a:bodyPr/>
        <a:lstStyle/>
        <a:p>
          <a:r>
            <a:rPr lang="tr-TR"/>
            <a:t>“Göklerde ve yerde olanlar kimindir” diye sor. Onlar gerçeği söylemeseler de sen: “Allah’ındır” de. O, kullarına rahmetiyle muameleyi kendine ilke edinmiştir. O sizi, geleceğinde hiçbir şüphe bulunmayan kıyâmet gününde elbette bir araya toplayacaktır. Fakat nefislerini zarara uğratanlar buna inanmazlar. (En’âm/12. ayet)</a:t>
          </a:r>
          <a:endParaRPr lang="en-US"/>
        </a:p>
      </dgm:t>
    </dgm:pt>
    <dgm:pt modelId="{197B1228-0B12-436C-AC46-5FD3085176CB}" type="parTrans" cxnId="{ED6C2B2C-8F3A-461B-9AC3-2A28A73E1257}">
      <dgm:prSet/>
      <dgm:spPr/>
      <dgm:t>
        <a:bodyPr/>
        <a:lstStyle/>
        <a:p>
          <a:endParaRPr lang="en-US"/>
        </a:p>
      </dgm:t>
    </dgm:pt>
    <dgm:pt modelId="{E248EFF8-579A-4277-A67C-84F53B2DDAD1}" type="sibTrans" cxnId="{ED6C2B2C-8F3A-461B-9AC3-2A28A73E1257}">
      <dgm:prSet/>
      <dgm:spPr/>
      <dgm:t>
        <a:bodyPr/>
        <a:lstStyle/>
        <a:p>
          <a:endParaRPr lang="en-US"/>
        </a:p>
      </dgm:t>
    </dgm:pt>
    <dgm:pt modelId="{C22FB14D-076E-4DE9-8E3F-AA1EAA99A6A8}">
      <dgm:prSet/>
      <dgm:spPr/>
      <dgm:t>
        <a:bodyPr/>
        <a:lstStyle/>
        <a:p>
          <a:r>
            <a:rPr lang="tr-TR"/>
            <a:t>Rasûlüm şöyle de: “Allah’ın kulları için yarattığı zînetleri, temiz ve hoş rızıkları kim haram kılabilir?” De ki: “Bunlar, dünya hayatında iman edenler içindir; kıyâmet günü ise sadece mü’minlerin olacaktır.” İşte biz, bilen bir toplum için âyetleri böyle açık açık beyân ediyoruz. (A’râf/32. ayet)</a:t>
          </a:r>
          <a:endParaRPr lang="en-US"/>
        </a:p>
      </dgm:t>
    </dgm:pt>
    <dgm:pt modelId="{72E958C0-934E-444E-9A80-1683C00AD52F}" type="parTrans" cxnId="{4EDBBB29-073C-4A92-86AA-04BA888EA713}">
      <dgm:prSet/>
      <dgm:spPr/>
      <dgm:t>
        <a:bodyPr/>
        <a:lstStyle/>
        <a:p>
          <a:endParaRPr lang="en-US"/>
        </a:p>
      </dgm:t>
    </dgm:pt>
    <dgm:pt modelId="{19B685A4-0953-4D02-B3E6-010F01F05C79}" type="sibTrans" cxnId="{4EDBBB29-073C-4A92-86AA-04BA888EA713}">
      <dgm:prSet/>
      <dgm:spPr/>
      <dgm:t>
        <a:bodyPr/>
        <a:lstStyle/>
        <a:p>
          <a:endParaRPr lang="en-US"/>
        </a:p>
      </dgm:t>
    </dgm:pt>
    <dgm:pt modelId="{1E29DF4B-A58B-2046-B094-0CCC99B3AB52}" type="pres">
      <dgm:prSet presAssocID="{794179E8-D25C-4A5E-9690-251FA0E6881D}" presName="hierChild1" presStyleCnt="0">
        <dgm:presLayoutVars>
          <dgm:chPref val="1"/>
          <dgm:dir/>
          <dgm:animOne val="branch"/>
          <dgm:animLvl val="lvl"/>
          <dgm:resizeHandles/>
        </dgm:presLayoutVars>
      </dgm:prSet>
      <dgm:spPr/>
    </dgm:pt>
    <dgm:pt modelId="{ECDB618C-59A7-B04A-9D2B-34FC28858FAB}" type="pres">
      <dgm:prSet presAssocID="{F410D913-4A78-4676-9614-A401438EE112}" presName="hierRoot1" presStyleCnt="0"/>
      <dgm:spPr/>
    </dgm:pt>
    <dgm:pt modelId="{C9F2B091-1D61-0241-8C18-BB65081007BB}" type="pres">
      <dgm:prSet presAssocID="{F410D913-4A78-4676-9614-A401438EE112}" presName="composite" presStyleCnt="0"/>
      <dgm:spPr/>
    </dgm:pt>
    <dgm:pt modelId="{A5F6CBB0-B101-4541-9FEE-259B231D89FD}" type="pres">
      <dgm:prSet presAssocID="{F410D913-4A78-4676-9614-A401438EE112}" presName="background" presStyleLbl="node0" presStyleIdx="0" presStyleCnt="2"/>
      <dgm:spPr/>
    </dgm:pt>
    <dgm:pt modelId="{DD5EFAB4-B563-BA44-8504-7E5CB5C09DA6}" type="pres">
      <dgm:prSet presAssocID="{F410D913-4A78-4676-9614-A401438EE112}" presName="text" presStyleLbl="fgAcc0" presStyleIdx="0" presStyleCnt="2">
        <dgm:presLayoutVars>
          <dgm:chPref val="3"/>
        </dgm:presLayoutVars>
      </dgm:prSet>
      <dgm:spPr/>
    </dgm:pt>
    <dgm:pt modelId="{02E3B749-2C96-3B4A-8801-7394185A2260}" type="pres">
      <dgm:prSet presAssocID="{F410D913-4A78-4676-9614-A401438EE112}" presName="hierChild2" presStyleCnt="0"/>
      <dgm:spPr/>
    </dgm:pt>
    <dgm:pt modelId="{B2EA7500-4174-6E4A-A144-4BCAD1894620}" type="pres">
      <dgm:prSet presAssocID="{C22FB14D-076E-4DE9-8E3F-AA1EAA99A6A8}" presName="hierRoot1" presStyleCnt="0"/>
      <dgm:spPr/>
    </dgm:pt>
    <dgm:pt modelId="{732B69B8-2B60-C544-ABF4-68718F528DC5}" type="pres">
      <dgm:prSet presAssocID="{C22FB14D-076E-4DE9-8E3F-AA1EAA99A6A8}" presName="composite" presStyleCnt="0"/>
      <dgm:spPr/>
    </dgm:pt>
    <dgm:pt modelId="{3C2CCDEE-6CB7-9243-A4BE-1E619151EBC1}" type="pres">
      <dgm:prSet presAssocID="{C22FB14D-076E-4DE9-8E3F-AA1EAA99A6A8}" presName="background" presStyleLbl="node0" presStyleIdx="1" presStyleCnt="2"/>
      <dgm:spPr/>
    </dgm:pt>
    <dgm:pt modelId="{E0756226-C943-BD42-AFDE-D041F420C2BA}" type="pres">
      <dgm:prSet presAssocID="{C22FB14D-076E-4DE9-8E3F-AA1EAA99A6A8}" presName="text" presStyleLbl="fgAcc0" presStyleIdx="1" presStyleCnt="2">
        <dgm:presLayoutVars>
          <dgm:chPref val="3"/>
        </dgm:presLayoutVars>
      </dgm:prSet>
      <dgm:spPr/>
    </dgm:pt>
    <dgm:pt modelId="{B987E2AC-3921-484D-8283-96C7B9C5E70F}" type="pres">
      <dgm:prSet presAssocID="{C22FB14D-076E-4DE9-8E3F-AA1EAA99A6A8}" presName="hierChild2" presStyleCnt="0"/>
      <dgm:spPr/>
    </dgm:pt>
  </dgm:ptLst>
  <dgm:cxnLst>
    <dgm:cxn modelId="{4EDBBB29-073C-4A92-86AA-04BA888EA713}" srcId="{794179E8-D25C-4A5E-9690-251FA0E6881D}" destId="{C22FB14D-076E-4DE9-8E3F-AA1EAA99A6A8}" srcOrd="1" destOrd="0" parTransId="{72E958C0-934E-444E-9A80-1683C00AD52F}" sibTransId="{19B685A4-0953-4D02-B3E6-010F01F05C79}"/>
    <dgm:cxn modelId="{ED6C2B2C-8F3A-461B-9AC3-2A28A73E1257}" srcId="{794179E8-D25C-4A5E-9690-251FA0E6881D}" destId="{F410D913-4A78-4676-9614-A401438EE112}" srcOrd="0" destOrd="0" parTransId="{197B1228-0B12-436C-AC46-5FD3085176CB}" sibTransId="{E248EFF8-579A-4277-A67C-84F53B2DDAD1}"/>
    <dgm:cxn modelId="{9E242598-FF82-CD4A-8D68-982A22AE258A}" type="presOf" srcId="{794179E8-D25C-4A5E-9690-251FA0E6881D}" destId="{1E29DF4B-A58B-2046-B094-0CCC99B3AB52}" srcOrd="0" destOrd="0" presId="urn:microsoft.com/office/officeart/2005/8/layout/hierarchy1"/>
    <dgm:cxn modelId="{D36F9BB1-8886-594A-8AD9-A63426EA6C79}" type="presOf" srcId="{F410D913-4A78-4676-9614-A401438EE112}" destId="{DD5EFAB4-B563-BA44-8504-7E5CB5C09DA6}" srcOrd="0" destOrd="0" presId="urn:microsoft.com/office/officeart/2005/8/layout/hierarchy1"/>
    <dgm:cxn modelId="{77C8C8B3-E710-484D-88D3-3F7ACB487E37}" type="presOf" srcId="{C22FB14D-076E-4DE9-8E3F-AA1EAA99A6A8}" destId="{E0756226-C943-BD42-AFDE-D041F420C2BA}" srcOrd="0" destOrd="0" presId="urn:microsoft.com/office/officeart/2005/8/layout/hierarchy1"/>
    <dgm:cxn modelId="{1C552E5E-59EB-E84C-8CDC-C6E7A45537DD}" type="presParOf" srcId="{1E29DF4B-A58B-2046-B094-0CCC99B3AB52}" destId="{ECDB618C-59A7-B04A-9D2B-34FC28858FAB}" srcOrd="0" destOrd="0" presId="urn:microsoft.com/office/officeart/2005/8/layout/hierarchy1"/>
    <dgm:cxn modelId="{05AA9520-C08E-CB42-AEC1-DC147EEFF653}" type="presParOf" srcId="{ECDB618C-59A7-B04A-9D2B-34FC28858FAB}" destId="{C9F2B091-1D61-0241-8C18-BB65081007BB}" srcOrd="0" destOrd="0" presId="urn:microsoft.com/office/officeart/2005/8/layout/hierarchy1"/>
    <dgm:cxn modelId="{522F33E6-5B14-394C-8642-515F728F5AAB}" type="presParOf" srcId="{C9F2B091-1D61-0241-8C18-BB65081007BB}" destId="{A5F6CBB0-B101-4541-9FEE-259B231D89FD}" srcOrd="0" destOrd="0" presId="urn:microsoft.com/office/officeart/2005/8/layout/hierarchy1"/>
    <dgm:cxn modelId="{2A60DB4B-B07D-AC48-95E3-E8352FB8A729}" type="presParOf" srcId="{C9F2B091-1D61-0241-8C18-BB65081007BB}" destId="{DD5EFAB4-B563-BA44-8504-7E5CB5C09DA6}" srcOrd="1" destOrd="0" presId="urn:microsoft.com/office/officeart/2005/8/layout/hierarchy1"/>
    <dgm:cxn modelId="{2ED7B196-23B8-4143-AD1B-624D5AEBEC49}" type="presParOf" srcId="{ECDB618C-59A7-B04A-9D2B-34FC28858FAB}" destId="{02E3B749-2C96-3B4A-8801-7394185A2260}" srcOrd="1" destOrd="0" presId="urn:microsoft.com/office/officeart/2005/8/layout/hierarchy1"/>
    <dgm:cxn modelId="{A0225084-9541-D34F-9DB0-EA28185E2121}" type="presParOf" srcId="{1E29DF4B-A58B-2046-B094-0CCC99B3AB52}" destId="{B2EA7500-4174-6E4A-A144-4BCAD1894620}" srcOrd="1" destOrd="0" presId="urn:microsoft.com/office/officeart/2005/8/layout/hierarchy1"/>
    <dgm:cxn modelId="{C67677AE-83B2-6748-B1FE-743B56B4B66B}" type="presParOf" srcId="{B2EA7500-4174-6E4A-A144-4BCAD1894620}" destId="{732B69B8-2B60-C544-ABF4-68718F528DC5}" srcOrd="0" destOrd="0" presId="urn:microsoft.com/office/officeart/2005/8/layout/hierarchy1"/>
    <dgm:cxn modelId="{D816B735-7AA0-5B47-87FF-B551E4886CF5}" type="presParOf" srcId="{732B69B8-2B60-C544-ABF4-68718F528DC5}" destId="{3C2CCDEE-6CB7-9243-A4BE-1E619151EBC1}" srcOrd="0" destOrd="0" presId="urn:microsoft.com/office/officeart/2005/8/layout/hierarchy1"/>
    <dgm:cxn modelId="{B7C12D69-13EA-FC41-B210-7A5B3961A6A4}" type="presParOf" srcId="{732B69B8-2B60-C544-ABF4-68718F528DC5}" destId="{E0756226-C943-BD42-AFDE-D041F420C2BA}" srcOrd="1" destOrd="0" presId="urn:microsoft.com/office/officeart/2005/8/layout/hierarchy1"/>
    <dgm:cxn modelId="{DA12E363-33F8-CF44-8848-960ECEFA71B1}" type="presParOf" srcId="{B2EA7500-4174-6E4A-A144-4BCAD1894620}" destId="{B987E2AC-3921-484D-8283-96C7B9C5E70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4922AC-CD77-4C72-A5BB-0927F8B26BDB}"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AB7D8EB2-7CA2-4436-9326-4EEE8CDBB632}">
      <dgm:prSet/>
      <dgm:spPr/>
      <dgm:t>
        <a:bodyPr/>
        <a:lstStyle/>
        <a:p>
          <a:r>
            <a:rPr lang="tr-TR"/>
            <a:t>Hani Rabbin Âdem oğullarının bellerinden zürriyetlerini almış, onları kendilerine şâhit tutarak: “Ben sizin Rabbiniz değil miyim?” diye sormuştu. Onlar da: “Evet, şâhitlik ederiz ki sen bizim Rabbimizsin” demişlerdi. Böyle yaptık ki kıyâmet günü: “Doğrusu bizim bundan haberimiz yoktu!” demeyesiniz. (A’râf/172. ayet)</a:t>
          </a:r>
          <a:endParaRPr lang="en-US"/>
        </a:p>
      </dgm:t>
    </dgm:pt>
    <dgm:pt modelId="{4E39FE88-5D63-4CA0-A29D-FE329B0B09B0}" type="parTrans" cxnId="{4F40D747-40A6-44D3-8240-943E6CF09002}">
      <dgm:prSet/>
      <dgm:spPr/>
      <dgm:t>
        <a:bodyPr/>
        <a:lstStyle/>
        <a:p>
          <a:endParaRPr lang="en-US"/>
        </a:p>
      </dgm:t>
    </dgm:pt>
    <dgm:pt modelId="{C188ECE9-31CF-45E3-BC48-19E85FA2BF38}" type="sibTrans" cxnId="{4F40D747-40A6-44D3-8240-943E6CF09002}">
      <dgm:prSet/>
      <dgm:spPr/>
      <dgm:t>
        <a:bodyPr/>
        <a:lstStyle/>
        <a:p>
          <a:endParaRPr lang="en-US"/>
        </a:p>
      </dgm:t>
    </dgm:pt>
    <dgm:pt modelId="{7C0B6EC8-53F8-46CB-AA18-74EED2771DB5}">
      <dgm:prSet/>
      <dgm:spPr/>
      <dgm:t>
        <a:bodyPr/>
        <a:lstStyle/>
        <a:p>
          <a:r>
            <a:rPr lang="tr-TR"/>
            <a:t>Onlar bu dünyada da, kıyâmet gününde de lânete uğradılar. Haberiniz olsun ki, Âd kavmi Rablerini tanımayıp inkâr yolunu tuttu. Neticede, Hûd’un kavmi Âd böyle yok olup gitti. (Hûd/60. ayet)</a:t>
          </a:r>
          <a:endParaRPr lang="en-US"/>
        </a:p>
      </dgm:t>
    </dgm:pt>
    <dgm:pt modelId="{E3990569-C926-4984-9C7C-75D8EC79D5A2}" type="parTrans" cxnId="{EE528938-452D-4E1B-ADE4-AE4DB8F30638}">
      <dgm:prSet/>
      <dgm:spPr/>
      <dgm:t>
        <a:bodyPr/>
        <a:lstStyle/>
        <a:p>
          <a:endParaRPr lang="en-US"/>
        </a:p>
      </dgm:t>
    </dgm:pt>
    <dgm:pt modelId="{E64F342D-43F1-4173-943D-29E69220D495}" type="sibTrans" cxnId="{EE528938-452D-4E1B-ADE4-AE4DB8F30638}">
      <dgm:prSet/>
      <dgm:spPr/>
      <dgm:t>
        <a:bodyPr/>
        <a:lstStyle/>
        <a:p>
          <a:endParaRPr lang="en-US"/>
        </a:p>
      </dgm:t>
    </dgm:pt>
    <dgm:pt modelId="{19429E93-8DE6-499B-8799-0156F6E421D4}">
      <dgm:prSet/>
      <dgm:spPr/>
      <dgm:t>
        <a:bodyPr/>
        <a:lstStyle/>
        <a:p>
          <a:r>
            <a:rPr lang="tr-TR"/>
            <a:t>O, kıyâmet günü kavminin önüne düşecek ve hayvanların suya götürüldüğü gibi onları ateşe götürecektir. Gerçekten ne kötü bir yerdir varılan o ateş! (Hûd/98. ayet)</a:t>
          </a:r>
          <a:endParaRPr lang="en-US"/>
        </a:p>
      </dgm:t>
    </dgm:pt>
    <dgm:pt modelId="{2A0E7BFE-2C48-4B1D-BAFC-30416C2E465A}" type="parTrans" cxnId="{8C2DBAA8-107F-401C-B800-DFB22CA933E2}">
      <dgm:prSet/>
      <dgm:spPr/>
      <dgm:t>
        <a:bodyPr/>
        <a:lstStyle/>
        <a:p>
          <a:endParaRPr lang="en-US"/>
        </a:p>
      </dgm:t>
    </dgm:pt>
    <dgm:pt modelId="{7893E8C7-DD72-428D-9D96-A9805070A1BE}" type="sibTrans" cxnId="{8C2DBAA8-107F-401C-B800-DFB22CA933E2}">
      <dgm:prSet/>
      <dgm:spPr/>
      <dgm:t>
        <a:bodyPr/>
        <a:lstStyle/>
        <a:p>
          <a:endParaRPr lang="en-US"/>
        </a:p>
      </dgm:t>
    </dgm:pt>
    <dgm:pt modelId="{2C4B983D-4E2E-F348-844C-B67146D23546}" type="pres">
      <dgm:prSet presAssocID="{694922AC-CD77-4C72-A5BB-0927F8B26BDB}" presName="outerComposite" presStyleCnt="0">
        <dgm:presLayoutVars>
          <dgm:chMax val="5"/>
          <dgm:dir/>
          <dgm:resizeHandles val="exact"/>
        </dgm:presLayoutVars>
      </dgm:prSet>
      <dgm:spPr/>
    </dgm:pt>
    <dgm:pt modelId="{2D0372C3-81CD-E549-BCE3-B33F0F051D61}" type="pres">
      <dgm:prSet presAssocID="{694922AC-CD77-4C72-A5BB-0927F8B26BDB}" presName="dummyMaxCanvas" presStyleCnt="0">
        <dgm:presLayoutVars/>
      </dgm:prSet>
      <dgm:spPr/>
    </dgm:pt>
    <dgm:pt modelId="{DD200DF1-5202-4549-B677-20AAEE45E5D0}" type="pres">
      <dgm:prSet presAssocID="{694922AC-CD77-4C72-A5BB-0927F8B26BDB}" presName="ThreeNodes_1" presStyleLbl="node1" presStyleIdx="0" presStyleCnt="3">
        <dgm:presLayoutVars>
          <dgm:bulletEnabled val="1"/>
        </dgm:presLayoutVars>
      </dgm:prSet>
      <dgm:spPr/>
    </dgm:pt>
    <dgm:pt modelId="{3E186E19-2F79-9044-B562-B4F4782DF6ED}" type="pres">
      <dgm:prSet presAssocID="{694922AC-CD77-4C72-A5BB-0927F8B26BDB}" presName="ThreeNodes_2" presStyleLbl="node1" presStyleIdx="1" presStyleCnt="3">
        <dgm:presLayoutVars>
          <dgm:bulletEnabled val="1"/>
        </dgm:presLayoutVars>
      </dgm:prSet>
      <dgm:spPr/>
    </dgm:pt>
    <dgm:pt modelId="{9577938D-2113-0945-9C43-6C0EEFD9A697}" type="pres">
      <dgm:prSet presAssocID="{694922AC-CD77-4C72-A5BB-0927F8B26BDB}" presName="ThreeNodes_3" presStyleLbl="node1" presStyleIdx="2" presStyleCnt="3">
        <dgm:presLayoutVars>
          <dgm:bulletEnabled val="1"/>
        </dgm:presLayoutVars>
      </dgm:prSet>
      <dgm:spPr/>
    </dgm:pt>
    <dgm:pt modelId="{5844A2CE-D9C9-C349-920F-694815EB1DB9}" type="pres">
      <dgm:prSet presAssocID="{694922AC-CD77-4C72-A5BB-0927F8B26BDB}" presName="ThreeConn_1-2" presStyleLbl="fgAccFollowNode1" presStyleIdx="0" presStyleCnt="2">
        <dgm:presLayoutVars>
          <dgm:bulletEnabled val="1"/>
        </dgm:presLayoutVars>
      </dgm:prSet>
      <dgm:spPr/>
    </dgm:pt>
    <dgm:pt modelId="{3C70212A-514D-8F41-BA4F-80CE80544110}" type="pres">
      <dgm:prSet presAssocID="{694922AC-CD77-4C72-A5BB-0927F8B26BDB}" presName="ThreeConn_2-3" presStyleLbl="fgAccFollowNode1" presStyleIdx="1" presStyleCnt="2">
        <dgm:presLayoutVars>
          <dgm:bulletEnabled val="1"/>
        </dgm:presLayoutVars>
      </dgm:prSet>
      <dgm:spPr/>
    </dgm:pt>
    <dgm:pt modelId="{D200D19F-3E62-E647-AAE1-8E3ADB3F7CC7}" type="pres">
      <dgm:prSet presAssocID="{694922AC-CD77-4C72-A5BB-0927F8B26BDB}" presName="ThreeNodes_1_text" presStyleLbl="node1" presStyleIdx="2" presStyleCnt="3">
        <dgm:presLayoutVars>
          <dgm:bulletEnabled val="1"/>
        </dgm:presLayoutVars>
      </dgm:prSet>
      <dgm:spPr/>
    </dgm:pt>
    <dgm:pt modelId="{61408A57-F19D-664D-AD9F-D31E9C9330E1}" type="pres">
      <dgm:prSet presAssocID="{694922AC-CD77-4C72-A5BB-0927F8B26BDB}" presName="ThreeNodes_2_text" presStyleLbl="node1" presStyleIdx="2" presStyleCnt="3">
        <dgm:presLayoutVars>
          <dgm:bulletEnabled val="1"/>
        </dgm:presLayoutVars>
      </dgm:prSet>
      <dgm:spPr/>
    </dgm:pt>
    <dgm:pt modelId="{7373A820-B603-BE45-AEE6-A9B3B930C154}" type="pres">
      <dgm:prSet presAssocID="{694922AC-CD77-4C72-A5BB-0927F8B26BDB}" presName="ThreeNodes_3_text" presStyleLbl="node1" presStyleIdx="2" presStyleCnt="3">
        <dgm:presLayoutVars>
          <dgm:bulletEnabled val="1"/>
        </dgm:presLayoutVars>
      </dgm:prSet>
      <dgm:spPr/>
    </dgm:pt>
  </dgm:ptLst>
  <dgm:cxnLst>
    <dgm:cxn modelId="{8C041807-F81A-7849-A1C8-8A9F30D5EF1B}" type="presOf" srcId="{7C0B6EC8-53F8-46CB-AA18-74EED2771DB5}" destId="{3E186E19-2F79-9044-B562-B4F4782DF6ED}" srcOrd="0" destOrd="0" presId="urn:microsoft.com/office/officeart/2005/8/layout/vProcess5"/>
    <dgm:cxn modelId="{68EC5D07-0AE2-BC4B-B434-1121F6BD5EFC}" type="presOf" srcId="{C188ECE9-31CF-45E3-BC48-19E85FA2BF38}" destId="{5844A2CE-D9C9-C349-920F-694815EB1DB9}" srcOrd="0" destOrd="0" presId="urn:microsoft.com/office/officeart/2005/8/layout/vProcess5"/>
    <dgm:cxn modelId="{5CEBCC18-0850-4A42-B17C-EF464DCD45D3}" type="presOf" srcId="{19429E93-8DE6-499B-8799-0156F6E421D4}" destId="{7373A820-B603-BE45-AEE6-A9B3B930C154}" srcOrd="1" destOrd="0" presId="urn:microsoft.com/office/officeart/2005/8/layout/vProcess5"/>
    <dgm:cxn modelId="{4F111319-B507-9949-AFB7-03DA485BAE1B}" type="presOf" srcId="{AB7D8EB2-7CA2-4436-9326-4EEE8CDBB632}" destId="{DD200DF1-5202-4549-B677-20AAEE45E5D0}" srcOrd="0" destOrd="0" presId="urn:microsoft.com/office/officeart/2005/8/layout/vProcess5"/>
    <dgm:cxn modelId="{EE528938-452D-4E1B-ADE4-AE4DB8F30638}" srcId="{694922AC-CD77-4C72-A5BB-0927F8B26BDB}" destId="{7C0B6EC8-53F8-46CB-AA18-74EED2771DB5}" srcOrd="1" destOrd="0" parTransId="{E3990569-C926-4984-9C7C-75D8EC79D5A2}" sibTransId="{E64F342D-43F1-4173-943D-29E69220D495}"/>
    <dgm:cxn modelId="{5FEEB240-D919-F94B-A9DB-B8C2EAA1E50B}" type="presOf" srcId="{AB7D8EB2-7CA2-4436-9326-4EEE8CDBB632}" destId="{D200D19F-3E62-E647-AAE1-8E3ADB3F7CC7}" srcOrd="1" destOrd="0" presId="urn:microsoft.com/office/officeart/2005/8/layout/vProcess5"/>
    <dgm:cxn modelId="{4F40D747-40A6-44D3-8240-943E6CF09002}" srcId="{694922AC-CD77-4C72-A5BB-0927F8B26BDB}" destId="{AB7D8EB2-7CA2-4436-9326-4EEE8CDBB632}" srcOrd="0" destOrd="0" parTransId="{4E39FE88-5D63-4CA0-A29D-FE329B0B09B0}" sibTransId="{C188ECE9-31CF-45E3-BC48-19E85FA2BF38}"/>
    <dgm:cxn modelId="{C4E8BF4E-4D15-6A4F-8B7F-2BB11D2CC901}" type="presOf" srcId="{E64F342D-43F1-4173-943D-29E69220D495}" destId="{3C70212A-514D-8F41-BA4F-80CE80544110}" srcOrd="0" destOrd="0" presId="urn:microsoft.com/office/officeart/2005/8/layout/vProcess5"/>
    <dgm:cxn modelId="{ABF1F457-D58D-194B-BEB0-ED8D4C869C98}" type="presOf" srcId="{19429E93-8DE6-499B-8799-0156F6E421D4}" destId="{9577938D-2113-0945-9C43-6C0EEFD9A697}" srcOrd="0" destOrd="0" presId="urn:microsoft.com/office/officeart/2005/8/layout/vProcess5"/>
    <dgm:cxn modelId="{07C7587D-0EA1-ED47-ABD4-9FD83E22F049}" type="presOf" srcId="{7C0B6EC8-53F8-46CB-AA18-74EED2771DB5}" destId="{61408A57-F19D-664D-AD9F-D31E9C9330E1}" srcOrd="1" destOrd="0" presId="urn:microsoft.com/office/officeart/2005/8/layout/vProcess5"/>
    <dgm:cxn modelId="{CC15768A-D50A-6E4E-97E9-8F0CA53FB04B}" type="presOf" srcId="{694922AC-CD77-4C72-A5BB-0927F8B26BDB}" destId="{2C4B983D-4E2E-F348-844C-B67146D23546}" srcOrd="0" destOrd="0" presId="urn:microsoft.com/office/officeart/2005/8/layout/vProcess5"/>
    <dgm:cxn modelId="{8C2DBAA8-107F-401C-B800-DFB22CA933E2}" srcId="{694922AC-CD77-4C72-A5BB-0927F8B26BDB}" destId="{19429E93-8DE6-499B-8799-0156F6E421D4}" srcOrd="2" destOrd="0" parTransId="{2A0E7BFE-2C48-4B1D-BAFC-30416C2E465A}" sibTransId="{7893E8C7-DD72-428D-9D96-A9805070A1BE}"/>
    <dgm:cxn modelId="{35DDD0C8-3783-EC4D-A4BC-68E364BACCB0}" type="presParOf" srcId="{2C4B983D-4E2E-F348-844C-B67146D23546}" destId="{2D0372C3-81CD-E549-BCE3-B33F0F051D61}" srcOrd="0" destOrd="0" presId="urn:microsoft.com/office/officeart/2005/8/layout/vProcess5"/>
    <dgm:cxn modelId="{9AF3410B-5A8D-B549-8587-C7216E9B52A7}" type="presParOf" srcId="{2C4B983D-4E2E-F348-844C-B67146D23546}" destId="{DD200DF1-5202-4549-B677-20AAEE45E5D0}" srcOrd="1" destOrd="0" presId="urn:microsoft.com/office/officeart/2005/8/layout/vProcess5"/>
    <dgm:cxn modelId="{AB285224-352B-AA44-BB19-F1C103E53D07}" type="presParOf" srcId="{2C4B983D-4E2E-F348-844C-B67146D23546}" destId="{3E186E19-2F79-9044-B562-B4F4782DF6ED}" srcOrd="2" destOrd="0" presId="urn:microsoft.com/office/officeart/2005/8/layout/vProcess5"/>
    <dgm:cxn modelId="{713446B3-C3F7-FC40-857C-59C6D4FAB0E7}" type="presParOf" srcId="{2C4B983D-4E2E-F348-844C-B67146D23546}" destId="{9577938D-2113-0945-9C43-6C0EEFD9A697}" srcOrd="3" destOrd="0" presId="urn:microsoft.com/office/officeart/2005/8/layout/vProcess5"/>
    <dgm:cxn modelId="{208E6A86-271E-1240-AE70-509B06D29463}" type="presParOf" srcId="{2C4B983D-4E2E-F348-844C-B67146D23546}" destId="{5844A2CE-D9C9-C349-920F-694815EB1DB9}" srcOrd="4" destOrd="0" presId="urn:microsoft.com/office/officeart/2005/8/layout/vProcess5"/>
    <dgm:cxn modelId="{99E1136A-CC46-6147-8695-B2257B96F452}" type="presParOf" srcId="{2C4B983D-4E2E-F348-844C-B67146D23546}" destId="{3C70212A-514D-8F41-BA4F-80CE80544110}" srcOrd="5" destOrd="0" presId="urn:microsoft.com/office/officeart/2005/8/layout/vProcess5"/>
    <dgm:cxn modelId="{A11190C1-4C18-D84F-BB6A-73A15C97B2B1}" type="presParOf" srcId="{2C4B983D-4E2E-F348-844C-B67146D23546}" destId="{D200D19F-3E62-E647-AAE1-8E3ADB3F7CC7}" srcOrd="6" destOrd="0" presId="urn:microsoft.com/office/officeart/2005/8/layout/vProcess5"/>
    <dgm:cxn modelId="{D2A087DA-1745-954D-8213-7F5D3188FEDD}" type="presParOf" srcId="{2C4B983D-4E2E-F348-844C-B67146D23546}" destId="{61408A57-F19D-664D-AD9F-D31E9C9330E1}" srcOrd="7" destOrd="0" presId="urn:microsoft.com/office/officeart/2005/8/layout/vProcess5"/>
    <dgm:cxn modelId="{AF7422A6-6BB8-134C-AE77-D99D2979BF48}" type="presParOf" srcId="{2C4B983D-4E2E-F348-844C-B67146D23546}" destId="{7373A820-B603-BE45-AEE6-A9B3B930C15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25C0858-2FBE-40FA-8743-A71637FCF58E}"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0DB0C557-2253-4012-BF8A-A54237445227}">
      <dgm:prSet/>
      <dgm:spPr/>
      <dgm:t>
        <a:bodyPr/>
        <a:lstStyle/>
        <a:p>
          <a:r>
            <a:rPr lang="tr-TR"/>
            <a:t>Neticede onlar kıyâmet gününde kendi günahlarını tamâmen yüklendikleri gibi, bilgisizce saptırdıkları kimselerin bazı günahlarını da yükleneceklerdir. Dikkat edin, sırtlarına ne kötü bir yük alıyorlar! (Nahl/25. ayet)</a:t>
          </a:r>
          <a:endParaRPr lang="en-US"/>
        </a:p>
      </dgm:t>
    </dgm:pt>
    <dgm:pt modelId="{D040890E-898C-4B47-B14E-DCAB34DBAB4F}" type="parTrans" cxnId="{B27F4DE3-E442-4F2D-BC47-82B55C985B58}">
      <dgm:prSet/>
      <dgm:spPr/>
      <dgm:t>
        <a:bodyPr/>
        <a:lstStyle/>
        <a:p>
          <a:endParaRPr lang="en-US"/>
        </a:p>
      </dgm:t>
    </dgm:pt>
    <dgm:pt modelId="{C221AFE8-2F3B-4E03-8E6A-F1880E6EDA41}" type="sibTrans" cxnId="{B27F4DE3-E442-4F2D-BC47-82B55C985B58}">
      <dgm:prSet/>
      <dgm:spPr/>
      <dgm:t>
        <a:bodyPr/>
        <a:lstStyle/>
        <a:p>
          <a:endParaRPr lang="en-US"/>
        </a:p>
      </dgm:t>
    </dgm:pt>
    <dgm:pt modelId="{0EB2EDA8-F575-427F-9102-121DA2798DD0}">
      <dgm:prSet/>
      <dgm:spPr/>
      <dgm:t>
        <a:bodyPr/>
        <a:lstStyle/>
        <a:p>
          <a:r>
            <a:rPr lang="tr-TR"/>
            <a:t>Biz her insanın sevabını ve günahını boynuna doladık; öyle ki, kıyâmet günü önüne, her şeyi açık açık kaydedilmiş bulacağı bir defter çıkaracağız. (İsrâ/13. ayet)</a:t>
          </a:r>
          <a:endParaRPr lang="en-US"/>
        </a:p>
      </dgm:t>
    </dgm:pt>
    <dgm:pt modelId="{DF7CE8E0-7A2B-40D2-8FB6-257F9366E71E}" type="parTrans" cxnId="{A157CA49-8656-444C-8089-7F2003AD2692}">
      <dgm:prSet/>
      <dgm:spPr/>
      <dgm:t>
        <a:bodyPr/>
        <a:lstStyle/>
        <a:p>
          <a:endParaRPr lang="en-US"/>
        </a:p>
      </dgm:t>
    </dgm:pt>
    <dgm:pt modelId="{0677F329-81A1-4641-A616-F0633994648B}" type="sibTrans" cxnId="{A157CA49-8656-444C-8089-7F2003AD2692}">
      <dgm:prSet/>
      <dgm:spPr/>
      <dgm:t>
        <a:bodyPr/>
        <a:lstStyle/>
        <a:p>
          <a:endParaRPr lang="en-US"/>
        </a:p>
      </dgm:t>
    </dgm:pt>
    <dgm:pt modelId="{DFDFB425-389C-41F4-8529-A3D1ACA9DA12}">
      <dgm:prSet/>
      <dgm:spPr/>
      <dgm:t>
        <a:bodyPr/>
        <a:lstStyle/>
        <a:p>
          <a:r>
            <a:rPr lang="tr-TR"/>
            <a:t>Ne kadar ülke varsa hepsini ya kıyâmet gününden önce helâk edeceğiz veya onları şiddetli bir azapla cezalandıracağız. Bu, kitapta böylece yazılmıştır. (İsra/58. ayet)</a:t>
          </a:r>
          <a:endParaRPr lang="en-US"/>
        </a:p>
      </dgm:t>
    </dgm:pt>
    <dgm:pt modelId="{3643AB0B-0948-4641-BE79-58C04F1842F8}" type="parTrans" cxnId="{67277E7A-CE09-4605-B29D-7C286C3C5AD1}">
      <dgm:prSet/>
      <dgm:spPr/>
      <dgm:t>
        <a:bodyPr/>
        <a:lstStyle/>
        <a:p>
          <a:endParaRPr lang="en-US"/>
        </a:p>
      </dgm:t>
    </dgm:pt>
    <dgm:pt modelId="{D9096C3B-FACA-42A2-8294-99A07E62FD9F}" type="sibTrans" cxnId="{67277E7A-CE09-4605-B29D-7C286C3C5AD1}">
      <dgm:prSet/>
      <dgm:spPr/>
      <dgm:t>
        <a:bodyPr/>
        <a:lstStyle/>
        <a:p>
          <a:endParaRPr lang="en-US"/>
        </a:p>
      </dgm:t>
    </dgm:pt>
    <dgm:pt modelId="{A445E0D6-444C-2849-AC0E-6E5E8CABA69E}" type="pres">
      <dgm:prSet presAssocID="{E25C0858-2FBE-40FA-8743-A71637FCF58E}" presName="outerComposite" presStyleCnt="0">
        <dgm:presLayoutVars>
          <dgm:chMax val="5"/>
          <dgm:dir/>
          <dgm:resizeHandles val="exact"/>
        </dgm:presLayoutVars>
      </dgm:prSet>
      <dgm:spPr/>
    </dgm:pt>
    <dgm:pt modelId="{8BFAD415-C282-1B49-B63A-9C1ABB15637C}" type="pres">
      <dgm:prSet presAssocID="{E25C0858-2FBE-40FA-8743-A71637FCF58E}" presName="dummyMaxCanvas" presStyleCnt="0">
        <dgm:presLayoutVars/>
      </dgm:prSet>
      <dgm:spPr/>
    </dgm:pt>
    <dgm:pt modelId="{63F3452B-05C2-964E-9008-E65558C55449}" type="pres">
      <dgm:prSet presAssocID="{E25C0858-2FBE-40FA-8743-A71637FCF58E}" presName="ThreeNodes_1" presStyleLbl="node1" presStyleIdx="0" presStyleCnt="3">
        <dgm:presLayoutVars>
          <dgm:bulletEnabled val="1"/>
        </dgm:presLayoutVars>
      </dgm:prSet>
      <dgm:spPr/>
    </dgm:pt>
    <dgm:pt modelId="{59361862-1B5C-864E-B345-D16D063D4B43}" type="pres">
      <dgm:prSet presAssocID="{E25C0858-2FBE-40FA-8743-A71637FCF58E}" presName="ThreeNodes_2" presStyleLbl="node1" presStyleIdx="1" presStyleCnt="3">
        <dgm:presLayoutVars>
          <dgm:bulletEnabled val="1"/>
        </dgm:presLayoutVars>
      </dgm:prSet>
      <dgm:spPr/>
    </dgm:pt>
    <dgm:pt modelId="{D802B44F-23E4-D44E-B612-FE17BB94C116}" type="pres">
      <dgm:prSet presAssocID="{E25C0858-2FBE-40FA-8743-A71637FCF58E}" presName="ThreeNodes_3" presStyleLbl="node1" presStyleIdx="2" presStyleCnt="3">
        <dgm:presLayoutVars>
          <dgm:bulletEnabled val="1"/>
        </dgm:presLayoutVars>
      </dgm:prSet>
      <dgm:spPr/>
    </dgm:pt>
    <dgm:pt modelId="{A5179042-4A7B-F74F-93DE-CB30A4DEBE67}" type="pres">
      <dgm:prSet presAssocID="{E25C0858-2FBE-40FA-8743-A71637FCF58E}" presName="ThreeConn_1-2" presStyleLbl="fgAccFollowNode1" presStyleIdx="0" presStyleCnt="2">
        <dgm:presLayoutVars>
          <dgm:bulletEnabled val="1"/>
        </dgm:presLayoutVars>
      </dgm:prSet>
      <dgm:spPr/>
    </dgm:pt>
    <dgm:pt modelId="{CBD61423-6EC6-C841-A509-9FE89B2855E1}" type="pres">
      <dgm:prSet presAssocID="{E25C0858-2FBE-40FA-8743-A71637FCF58E}" presName="ThreeConn_2-3" presStyleLbl="fgAccFollowNode1" presStyleIdx="1" presStyleCnt="2">
        <dgm:presLayoutVars>
          <dgm:bulletEnabled val="1"/>
        </dgm:presLayoutVars>
      </dgm:prSet>
      <dgm:spPr/>
    </dgm:pt>
    <dgm:pt modelId="{458E74CC-0906-2B40-A76A-70B530287968}" type="pres">
      <dgm:prSet presAssocID="{E25C0858-2FBE-40FA-8743-A71637FCF58E}" presName="ThreeNodes_1_text" presStyleLbl="node1" presStyleIdx="2" presStyleCnt="3">
        <dgm:presLayoutVars>
          <dgm:bulletEnabled val="1"/>
        </dgm:presLayoutVars>
      </dgm:prSet>
      <dgm:spPr/>
    </dgm:pt>
    <dgm:pt modelId="{57687411-70BD-1B4F-A155-D8E3DA390729}" type="pres">
      <dgm:prSet presAssocID="{E25C0858-2FBE-40FA-8743-A71637FCF58E}" presName="ThreeNodes_2_text" presStyleLbl="node1" presStyleIdx="2" presStyleCnt="3">
        <dgm:presLayoutVars>
          <dgm:bulletEnabled val="1"/>
        </dgm:presLayoutVars>
      </dgm:prSet>
      <dgm:spPr/>
    </dgm:pt>
    <dgm:pt modelId="{43197CE9-5DCC-EF4F-8EAF-2D453FAF8C39}" type="pres">
      <dgm:prSet presAssocID="{E25C0858-2FBE-40FA-8743-A71637FCF58E}" presName="ThreeNodes_3_text" presStyleLbl="node1" presStyleIdx="2" presStyleCnt="3">
        <dgm:presLayoutVars>
          <dgm:bulletEnabled val="1"/>
        </dgm:presLayoutVars>
      </dgm:prSet>
      <dgm:spPr/>
    </dgm:pt>
  </dgm:ptLst>
  <dgm:cxnLst>
    <dgm:cxn modelId="{3D2FE31C-F7D0-3B4F-A86A-2B1F2F2B411F}" type="presOf" srcId="{0EB2EDA8-F575-427F-9102-121DA2798DD0}" destId="{57687411-70BD-1B4F-A155-D8E3DA390729}" srcOrd="1" destOrd="0" presId="urn:microsoft.com/office/officeart/2005/8/layout/vProcess5"/>
    <dgm:cxn modelId="{D674EA5B-002A-DB4D-B307-7D370FE8E39B}" type="presOf" srcId="{0EB2EDA8-F575-427F-9102-121DA2798DD0}" destId="{59361862-1B5C-864E-B345-D16D063D4B43}" srcOrd="0" destOrd="0" presId="urn:microsoft.com/office/officeart/2005/8/layout/vProcess5"/>
    <dgm:cxn modelId="{A157CA49-8656-444C-8089-7F2003AD2692}" srcId="{E25C0858-2FBE-40FA-8743-A71637FCF58E}" destId="{0EB2EDA8-F575-427F-9102-121DA2798DD0}" srcOrd="1" destOrd="0" parTransId="{DF7CE8E0-7A2B-40D2-8FB6-257F9366E71E}" sibTransId="{0677F329-81A1-4641-A616-F0633994648B}"/>
    <dgm:cxn modelId="{6EF57F4D-8540-FE45-9EB2-9A9FBDCB16C7}" type="presOf" srcId="{0677F329-81A1-4641-A616-F0633994648B}" destId="{CBD61423-6EC6-C841-A509-9FE89B2855E1}" srcOrd="0" destOrd="0" presId="urn:microsoft.com/office/officeart/2005/8/layout/vProcess5"/>
    <dgm:cxn modelId="{0F6D0655-E580-C64A-99E4-AE9EFDF3336E}" type="presOf" srcId="{DFDFB425-389C-41F4-8529-A3D1ACA9DA12}" destId="{43197CE9-5DCC-EF4F-8EAF-2D453FAF8C39}" srcOrd="1" destOrd="0" presId="urn:microsoft.com/office/officeart/2005/8/layout/vProcess5"/>
    <dgm:cxn modelId="{67277E7A-CE09-4605-B29D-7C286C3C5AD1}" srcId="{E25C0858-2FBE-40FA-8743-A71637FCF58E}" destId="{DFDFB425-389C-41F4-8529-A3D1ACA9DA12}" srcOrd="2" destOrd="0" parTransId="{3643AB0B-0948-4641-BE79-58C04F1842F8}" sibTransId="{D9096C3B-FACA-42A2-8294-99A07E62FD9F}"/>
    <dgm:cxn modelId="{3D1C9681-C629-CB46-8282-1F64AC4C0770}" type="presOf" srcId="{0DB0C557-2253-4012-BF8A-A54237445227}" destId="{63F3452B-05C2-964E-9008-E65558C55449}" srcOrd="0" destOrd="0" presId="urn:microsoft.com/office/officeart/2005/8/layout/vProcess5"/>
    <dgm:cxn modelId="{03663593-03CA-EF4B-BF53-D693918D19BC}" type="presOf" srcId="{C221AFE8-2F3B-4E03-8E6A-F1880E6EDA41}" destId="{A5179042-4A7B-F74F-93DE-CB30A4DEBE67}" srcOrd="0" destOrd="0" presId="urn:microsoft.com/office/officeart/2005/8/layout/vProcess5"/>
    <dgm:cxn modelId="{F7DB2DA6-76AC-3C47-9DBB-0CAE869076D4}" type="presOf" srcId="{E25C0858-2FBE-40FA-8743-A71637FCF58E}" destId="{A445E0D6-444C-2849-AC0E-6E5E8CABA69E}" srcOrd="0" destOrd="0" presId="urn:microsoft.com/office/officeart/2005/8/layout/vProcess5"/>
    <dgm:cxn modelId="{A85D22B1-80FE-EF49-8A88-EB860110AABC}" type="presOf" srcId="{0DB0C557-2253-4012-BF8A-A54237445227}" destId="{458E74CC-0906-2B40-A76A-70B530287968}" srcOrd="1" destOrd="0" presId="urn:microsoft.com/office/officeart/2005/8/layout/vProcess5"/>
    <dgm:cxn modelId="{70A38CD9-CC76-E04E-8315-9385940F7DCD}" type="presOf" srcId="{DFDFB425-389C-41F4-8529-A3D1ACA9DA12}" destId="{D802B44F-23E4-D44E-B612-FE17BB94C116}" srcOrd="0" destOrd="0" presId="urn:microsoft.com/office/officeart/2005/8/layout/vProcess5"/>
    <dgm:cxn modelId="{B27F4DE3-E442-4F2D-BC47-82B55C985B58}" srcId="{E25C0858-2FBE-40FA-8743-A71637FCF58E}" destId="{0DB0C557-2253-4012-BF8A-A54237445227}" srcOrd="0" destOrd="0" parTransId="{D040890E-898C-4B47-B14E-DCAB34DBAB4F}" sibTransId="{C221AFE8-2F3B-4E03-8E6A-F1880E6EDA41}"/>
    <dgm:cxn modelId="{9D2E5C09-64B6-7545-B762-61BDA919B22B}" type="presParOf" srcId="{A445E0D6-444C-2849-AC0E-6E5E8CABA69E}" destId="{8BFAD415-C282-1B49-B63A-9C1ABB15637C}" srcOrd="0" destOrd="0" presId="urn:microsoft.com/office/officeart/2005/8/layout/vProcess5"/>
    <dgm:cxn modelId="{287EC27A-5FDC-1142-9B95-8606BF73105D}" type="presParOf" srcId="{A445E0D6-444C-2849-AC0E-6E5E8CABA69E}" destId="{63F3452B-05C2-964E-9008-E65558C55449}" srcOrd="1" destOrd="0" presId="urn:microsoft.com/office/officeart/2005/8/layout/vProcess5"/>
    <dgm:cxn modelId="{52A7B594-D838-F14A-A682-765BFBA9A18D}" type="presParOf" srcId="{A445E0D6-444C-2849-AC0E-6E5E8CABA69E}" destId="{59361862-1B5C-864E-B345-D16D063D4B43}" srcOrd="2" destOrd="0" presId="urn:microsoft.com/office/officeart/2005/8/layout/vProcess5"/>
    <dgm:cxn modelId="{B2F26F70-F6F5-9A41-8F0A-6F1D710FB532}" type="presParOf" srcId="{A445E0D6-444C-2849-AC0E-6E5E8CABA69E}" destId="{D802B44F-23E4-D44E-B612-FE17BB94C116}" srcOrd="3" destOrd="0" presId="urn:microsoft.com/office/officeart/2005/8/layout/vProcess5"/>
    <dgm:cxn modelId="{AF8F3229-113F-E94E-8E0B-A61AD9823BE6}" type="presParOf" srcId="{A445E0D6-444C-2849-AC0E-6E5E8CABA69E}" destId="{A5179042-4A7B-F74F-93DE-CB30A4DEBE67}" srcOrd="4" destOrd="0" presId="urn:microsoft.com/office/officeart/2005/8/layout/vProcess5"/>
    <dgm:cxn modelId="{D288FA60-AB00-9F4C-A2AF-E1B83BD0575A}" type="presParOf" srcId="{A445E0D6-444C-2849-AC0E-6E5E8CABA69E}" destId="{CBD61423-6EC6-C841-A509-9FE89B2855E1}" srcOrd="5" destOrd="0" presId="urn:microsoft.com/office/officeart/2005/8/layout/vProcess5"/>
    <dgm:cxn modelId="{80155237-4D6F-D440-B87A-CB7481B1D7E9}" type="presParOf" srcId="{A445E0D6-444C-2849-AC0E-6E5E8CABA69E}" destId="{458E74CC-0906-2B40-A76A-70B530287968}" srcOrd="6" destOrd="0" presId="urn:microsoft.com/office/officeart/2005/8/layout/vProcess5"/>
    <dgm:cxn modelId="{6C9ACD6F-71BF-8440-93EA-70EAED117018}" type="presParOf" srcId="{A445E0D6-444C-2849-AC0E-6E5E8CABA69E}" destId="{57687411-70BD-1B4F-A155-D8E3DA390729}" srcOrd="7" destOrd="0" presId="urn:microsoft.com/office/officeart/2005/8/layout/vProcess5"/>
    <dgm:cxn modelId="{3E4BE8BB-1E32-E043-BE9A-4DBC45E97EB4}" type="presParOf" srcId="{A445E0D6-444C-2849-AC0E-6E5E8CABA69E}" destId="{43197CE9-5DCC-EF4F-8EAF-2D453FAF8C3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0070520-4108-44BC-88AD-02D0CAFC830E}"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E17A2C77-2D46-4407-BB6F-0A9B19E85161}">
      <dgm:prSet/>
      <dgm:spPr/>
      <dgm:t>
        <a:bodyPr/>
        <a:lstStyle/>
        <a:p>
          <a:r>
            <a:rPr lang="tr-TR"/>
            <a:t>İşte onlar, Rablerinin âyetlerini ve O’na kavuşmayı inkâr etmişler de bu yüzden bütün amelleri boşa gitmiştir. Tartılacak şeyleri kalmadığından kıyâmet günü onlar için artık bir terâzi koymayacak, onlara hiçbir kıymet vermeyeceğiz. (Kehf/105. ayet)</a:t>
          </a:r>
          <a:endParaRPr lang="en-US"/>
        </a:p>
      </dgm:t>
    </dgm:pt>
    <dgm:pt modelId="{4F63EBF2-C8C2-4DE6-8753-E5FA3091C266}" type="parTrans" cxnId="{D6542EFC-0777-41D4-84E8-2F8499EB4F74}">
      <dgm:prSet/>
      <dgm:spPr/>
      <dgm:t>
        <a:bodyPr/>
        <a:lstStyle/>
        <a:p>
          <a:endParaRPr lang="en-US"/>
        </a:p>
      </dgm:t>
    </dgm:pt>
    <dgm:pt modelId="{7E61B4C1-50FB-436D-B508-8D09B9F739CD}" type="sibTrans" cxnId="{D6542EFC-0777-41D4-84E8-2F8499EB4F74}">
      <dgm:prSet/>
      <dgm:spPr/>
      <dgm:t>
        <a:bodyPr/>
        <a:lstStyle/>
        <a:p>
          <a:endParaRPr lang="en-US"/>
        </a:p>
      </dgm:t>
    </dgm:pt>
    <dgm:pt modelId="{AFC2C8E6-A011-4F10-9F03-0A92B5B62FC4}">
      <dgm:prSet/>
      <dgm:spPr/>
      <dgm:t>
        <a:bodyPr/>
        <a:lstStyle/>
        <a:p>
          <a:r>
            <a:rPr lang="tr-TR"/>
            <a:t>“Kıyâmet mutlaka kopacaktır. Ancak herkese dünyada yapıp ettiklerinin karşılığı en âdil biçimde verilmesi için onun vaktini gizli tutuyorum.» (Tâ-Hâ/15. ayet)</a:t>
          </a:r>
          <a:endParaRPr lang="en-US"/>
        </a:p>
      </dgm:t>
    </dgm:pt>
    <dgm:pt modelId="{E7267531-6C1E-47C3-A56E-BAA10522B5AE}" type="parTrans" cxnId="{07D5F27E-DD3B-4D92-B688-CE2102FC8B34}">
      <dgm:prSet/>
      <dgm:spPr/>
      <dgm:t>
        <a:bodyPr/>
        <a:lstStyle/>
        <a:p>
          <a:endParaRPr lang="en-US"/>
        </a:p>
      </dgm:t>
    </dgm:pt>
    <dgm:pt modelId="{77C1C68D-FA9B-43A5-A293-31D519B94ABE}" type="sibTrans" cxnId="{07D5F27E-DD3B-4D92-B688-CE2102FC8B34}">
      <dgm:prSet/>
      <dgm:spPr/>
      <dgm:t>
        <a:bodyPr/>
        <a:lstStyle/>
        <a:p>
          <a:endParaRPr lang="en-US"/>
        </a:p>
      </dgm:t>
    </dgm:pt>
    <dgm:pt modelId="{EB5E650B-89EB-41D8-859D-CF22303A45D3}">
      <dgm:prSet/>
      <dgm:spPr/>
      <dgm:t>
        <a:bodyPr/>
        <a:lstStyle/>
        <a:p>
          <a:r>
            <a:rPr lang="tr-TR"/>
            <a:t>Ey insanlar! Rabbinize karşı gelmekten sakının. Çünkü kıyâmetin sarsıntısı gerçekten çok korkunç bir şeydir. (Hac/1. ayet)</a:t>
          </a:r>
          <a:endParaRPr lang="en-US"/>
        </a:p>
      </dgm:t>
    </dgm:pt>
    <dgm:pt modelId="{E31316F7-C1AA-416D-917A-17ACBBA6E87C}" type="parTrans" cxnId="{50695F95-51D9-4BAD-A7D6-D40DE12F684C}">
      <dgm:prSet/>
      <dgm:spPr/>
      <dgm:t>
        <a:bodyPr/>
        <a:lstStyle/>
        <a:p>
          <a:endParaRPr lang="en-US"/>
        </a:p>
      </dgm:t>
    </dgm:pt>
    <dgm:pt modelId="{1F2E0C74-2840-4642-B00F-41620ED6C6B1}" type="sibTrans" cxnId="{50695F95-51D9-4BAD-A7D6-D40DE12F684C}">
      <dgm:prSet/>
      <dgm:spPr/>
      <dgm:t>
        <a:bodyPr/>
        <a:lstStyle/>
        <a:p>
          <a:endParaRPr lang="en-US"/>
        </a:p>
      </dgm:t>
    </dgm:pt>
    <dgm:pt modelId="{89730477-5394-324C-8C63-DC22EA7C479F}" type="pres">
      <dgm:prSet presAssocID="{10070520-4108-44BC-88AD-02D0CAFC830E}" presName="outerComposite" presStyleCnt="0">
        <dgm:presLayoutVars>
          <dgm:chMax val="5"/>
          <dgm:dir/>
          <dgm:resizeHandles val="exact"/>
        </dgm:presLayoutVars>
      </dgm:prSet>
      <dgm:spPr/>
    </dgm:pt>
    <dgm:pt modelId="{5E850E9A-37F1-C348-904E-E352F7CD3C44}" type="pres">
      <dgm:prSet presAssocID="{10070520-4108-44BC-88AD-02D0CAFC830E}" presName="dummyMaxCanvas" presStyleCnt="0">
        <dgm:presLayoutVars/>
      </dgm:prSet>
      <dgm:spPr/>
    </dgm:pt>
    <dgm:pt modelId="{56E13A14-E81D-FF4F-AF74-273D75DC3E29}" type="pres">
      <dgm:prSet presAssocID="{10070520-4108-44BC-88AD-02D0CAFC830E}" presName="ThreeNodes_1" presStyleLbl="node1" presStyleIdx="0" presStyleCnt="3">
        <dgm:presLayoutVars>
          <dgm:bulletEnabled val="1"/>
        </dgm:presLayoutVars>
      </dgm:prSet>
      <dgm:spPr/>
    </dgm:pt>
    <dgm:pt modelId="{6F0D47C9-96E3-2144-BB95-0005A77A8D49}" type="pres">
      <dgm:prSet presAssocID="{10070520-4108-44BC-88AD-02D0CAFC830E}" presName="ThreeNodes_2" presStyleLbl="node1" presStyleIdx="1" presStyleCnt="3">
        <dgm:presLayoutVars>
          <dgm:bulletEnabled val="1"/>
        </dgm:presLayoutVars>
      </dgm:prSet>
      <dgm:spPr/>
    </dgm:pt>
    <dgm:pt modelId="{B1D643A6-3170-944D-994A-D42FC2D3F88F}" type="pres">
      <dgm:prSet presAssocID="{10070520-4108-44BC-88AD-02D0CAFC830E}" presName="ThreeNodes_3" presStyleLbl="node1" presStyleIdx="2" presStyleCnt="3">
        <dgm:presLayoutVars>
          <dgm:bulletEnabled val="1"/>
        </dgm:presLayoutVars>
      </dgm:prSet>
      <dgm:spPr/>
    </dgm:pt>
    <dgm:pt modelId="{8A77B085-E8A6-7D46-8772-4040FAD323F2}" type="pres">
      <dgm:prSet presAssocID="{10070520-4108-44BC-88AD-02D0CAFC830E}" presName="ThreeConn_1-2" presStyleLbl="fgAccFollowNode1" presStyleIdx="0" presStyleCnt="2">
        <dgm:presLayoutVars>
          <dgm:bulletEnabled val="1"/>
        </dgm:presLayoutVars>
      </dgm:prSet>
      <dgm:spPr/>
    </dgm:pt>
    <dgm:pt modelId="{3BCB58AD-D093-694D-BDAE-AB83C1629E35}" type="pres">
      <dgm:prSet presAssocID="{10070520-4108-44BC-88AD-02D0CAFC830E}" presName="ThreeConn_2-3" presStyleLbl="fgAccFollowNode1" presStyleIdx="1" presStyleCnt="2">
        <dgm:presLayoutVars>
          <dgm:bulletEnabled val="1"/>
        </dgm:presLayoutVars>
      </dgm:prSet>
      <dgm:spPr/>
    </dgm:pt>
    <dgm:pt modelId="{BD3B0C83-5361-A540-A193-1AEEDAFE43C0}" type="pres">
      <dgm:prSet presAssocID="{10070520-4108-44BC-88AD-02D0CAFC830E}" presName="ThreeNodes_1_text" presStyleLbl="node1" presStyleIdx="2" presStyleCnt="3">
        <dgm:presLayoutVars>
          <dgm:bulletEnabled val="1"/>
        </dgm:presLayoutVars>
      </dgm:prSet>
      <dgm:spPr/>
    </dgm:pt>
    <dgm:pt modelId="{44C5F8D0-70CA-0C41-943E-00C4C111DA7D}" type="pres">
      <dgm:prSet presAssocID="{10070520-4108-44BC-88AD-02D0CAFC830E}" presName="ThreeNodes_2_text" presStyleLbl="node1" presStyleIdx="2" presStyleCnt="3">
        <dgm:presLayoutVars>
          <dgm:bulletEnabled val="1"/>
        </dgm:presLayoutVars>
      </dgm:prSet>
      <dgm:spPr/>
    </dgm:pt>
    <dgm:pt modelId="{6B7B7D9B-42F3-0845-8B4B-B159C7D6F7B7}" type="pres">
      <dgm:prSet presAssocID="{10070520-4108-44BC-88AD-02D0CAFC830E}" presName="ThreeNodes_3_text" presStyleLbl="node1" presStyleIdx="2" presStyleCnt="3">
        <dgm:presLayoutVars>
          <dgm:bulletEnabled val="1"/>
        </dgm:presLayoutVars>
      </dgm:prSet>
      <dgm:spPr/>
    </dgm:pt>
  </dgm:ptLst>
  <dgm:cxnLst>
    <dgm:cxn modelId="{89CAF225-3AC7-E94C-9F8D-29B9F1261E75}" type="presOf" srcId="{AFC2C8E6-A011-4F10-9F03-0A92B5B62FC4}" destId="{44C5F8D0-70CA-0C41-943E-00C4C111DA7D}" srcOrd="1" destOrd="0" presId="urn:microsoft.com/office/officeart/2005/8/layout/vProcess5"/>
    <dgm:cxn modelId="{E9D98740-36B7-AE46-BB89-2E11D9E23973}" type="presOf" srcId="{AFC2C8E6-A011-4F10-9F03-0A92B5B62FC4}" destId="{6F0D47C9-96E3-2144-BB95-0005A77A8D49}" srcOrd="0" destOrd="0" presId="urn:microsoft.com/office/officeart/2005/8/layout/vProcess5"/>
    <dgm:cxn modelId="{61E76371-4E2C-E344-A6E9-CF95C0C2E68B}" type="presOf" srcId="{7E61B4C1-50FB-436D-B508-8D09B9F739CD}" destId="{8A77B085-E8A6-7D46-8772-4040FAD323F2}" srcOrd="0" destOrd="0" presId="urn:microsoft.com/office/officeart/2005/8/layout/vProcess5"/>
    <dgm:cxn modelId="{F9407F59-A42C-C344-95E0-43C73B9CBA60}" type="presOf" srcId="{77C1C68D-FA9B-43A5-A293-31D519B94ABE}" destId="{3BCB58AD-D093-694D-BDAE-AB83C1629E35}" srcOrd="0" destOrd="0" presId="urn:microsoft.com/office/officeart/2005/8/layout/vProcess5"/>
    <dgm:cxn modelId="{07D5F27E-DD3B-4D92-B688-CE2102FC8B34}" srcId="{10070520-4108-44BC-88AD-02D0CAFC830E}" destId="{AFC2C8E6-A011-4F10-9F03-0A92B5B62FC4}" srcOrd="1" destOrd="0" parTransId="{E7267531-6C1E-47C3-A56E-BAA10522B5AE}" sibTransId="{77C1C68D-FA9B-43A5-A293-31D519B94ABE}"/>
    <dgm:cxn modelId="{6090D480-5F68-0742-A6A5-DBE6F6EB95AA}" type="presOf" srcId="{E17A2C77-2D46-4407-BB6F-0A9B19E85161}" destId="{56E13A14-E81D-FF4F-AF74-273D75DC3E29}" srcOrd="0" destOrd="0" presId="urn:microsoft.com/office/officeart/2005/8/layout/vProcess5"/>
    <dgm:cxn modelId="{E1E1C884-517C-7746-B59B-C4CE4BA5BF5E}" type="presOf" srcId="{EB5E650B-89EB-41D8-859D-CF22303A45D3}" destId="{B1D643A6-3170-944D-994A-D42FC2D3F88F}" srcOrd="0" destOrd="0" presId="urn:microsoft.com/office/officeart/2005/8/layout/vProcess5"/>
    <dgm:cxn modelId="{50695F95-51D9-4BAD-A7D6-D40DE12F684C}" srcId="{10070520-4108-44BC-88AD-02D0CAFC830E}" destId="{EB5E650B-89EB-41D8-859D-CF22303A45D3}" srcOrd="2" destOrd="0" parTransId="{E31316F7-C1AA-416D-917A-17ACBBA6E87C}" sibTransId="{1F2E0C74-2840-4642-B00F-41620ED6C6B1}"/>
    <dgm:cxn modelId="{A3A765A5-C18B-FB4D-90AC-09107905D4D7}" type="presOf" srcId="{10070520-4108-44BC-88AD-02D0CAFC830E}" destId="{89730477-5394-324C-8C63-DC22EA7C479F}" srcOrd="0" destOrd="0" presId="urn:microsoft.com/office/officeart/2005/8/layout/vProcess5"/>
    <dgm:cxn modelId="{FAD79AC3-999B-A247-8D61-377CEC697B90}" type="presOf" srcId="{EB5E650B-89EB-41D8-859D-CF22303A45D3}" destId="{6B7B7D9B-42F3-0845-8B4B-B159C7D6F7B7}" srcOrd="1" destOrd="0" presId="urn:microsoft.com/office/officeart/2005/8/layout/vProcess5"/>
    <dgm:cxn modelId="{49C749C9-1C65-A44C-88C8-A52EC38B7103}" type="presOf" srcId="{E17A2C77-2D46-4407-BB6F-0A9B19E85161}" destId="{BD3B0C83-5361-A540-A193-1AEEDAFE43C0}" srcOrd="1" destOrd="0" presId="urn:microsoft.com/office/officeart/2005/8/layout/vProcess5"/>
    <dgm:cxn modelId="{D6542EFC-0777-41D4-84E8-2F8499EB4F74}" srcId="{10070520-4108-44BC-88AD-02D0CAFC830E}" destId="{E17A2C77-2D46-4407-BB6F-0A9B19E85161}" srcOrd="0" destOrd="0" parTransId="{4F63EBF2-C8C2-4DE6-8753-E5FA3091C266}" sibTransId="{7E61B4C1-50FB-436D-B508-8D09B9F739CD}"/>
    <dgm:cxn modelId="{1870186E-A3D5-5541-B065-276C1EEF0323}" type="presParOf" srcId="{89730477-5394-324C-8C63-DC22EA7C479F}" destId="{5E850E9A-37F1-C348-904E-E352F7CD3C44}" srcOrd="0" destOrd="0" presId="urn:microsoft.com/office/officeart/2005/8/layout/vProcess5"/>
    <dgm:cxn modelId="{CCA922DE-28D3-C141-95C7-BE00DF08F326}" type="presParOf" srcId="{89730477-5394-324C-8C63-DC22EA7C479F}" destId="{56E13A14-E81D-FF4F-AF74-273D75DC3E29}" srcOrd="1" destOrd="0" presId="urn:microsoft.com/office/officeart/2005/8/layout/vProcess5"/>
    <dgm:cxn modelId="{AE808612-237B-EA44-8911-566CCA37D07C}" type="presParOf" srcId="{89730477-5394-324C-8C63-DC22EA7C479F}" destId="{6F0D47C9-96E3-2144-BB95-0005A77A8D49}" srcOrd="2" destOrd="0" presId="urn:microsoft.com/office/officeart/2005/8/layout/vProcess5"/>
    <dgm:cxn modelId="{EA13956F-E436-524D-8E7F-6FAD27BBB472}" type="presParOf" srcId="{89730477-5394-324C-8C63-DC22EA7C479F}" destId="{B1D643A6-3170-944D-994A-D42FC2D3F88F}" srcOrd="3" destOrd="0" presId="urn:microsoft.com/office/officeart/2005/8/layout/vProcess5"/>
    <dgm:cxn modelId="{1E5D4D84-03CE-624B-B41B-26DAA5FB35D9}" type="presParOf" srcId="{89730477-5394-324C-8C63-DC22EA7C479F}" destId="{8A77B085-E8A6-7D46-8772-4040FAD323F2}" srcOrd="4" destOrd="0" presId="urn:microsoft.com/office/officeart/2005/8/layout/vProcess5"/>
    <dgm:cxn modelId="{19694866-9F4D-6448-8418-4CE03DE044C0}" type="presParOf" srcId="{89730477-5394-324C-8C63-DC22EA7C479F}" destId="{3BCB58AD-D093-694D-BDAE-AB83C1629E35}" srcOrd="5" destOrd="0" presId="urn:microsoft.com/office/officeart/2005/8/layout/vProcess5"/>
    <dgm:cxn modelId="{12CEE799-4E60-D146-AAFE-4BB10C213228}" type="presParOf" srcId="{89730477-5394-324C-8C63-DC22EA7C479F}" destId="{BD3B0C83-5361-A540-A193-1AEEDAFE43C0}" srcOrd="6" destOrd="0" presId="urn:microsoft.com/office/officeart/2005/8/layout/vProcess5"/>
    <dgm:cxn modelId="{DDDE8841-3BF4-5449-AEFD-573CAD19E05B}" type="presParOf" srcId="{89730477-5394-324C-8C63-DC22EA7C479F}" destId="{44C5F8D0-70CA-0C41-943E-00C4C111DA7D}" srcOrd="7" destOrd="0" presId="urn:microsoft.com/office/officeart/2005/8/layout/vProcess5"/>
    <dgm:cxn modelId="{5469F173-9BFF-0040-8964-95C5D935F0DF}" type="presParOf" srcId="{89730477-5394-324C-8C63-DC22EA7C479F}" destId="{6B7B7D9B-42F3-0845-8B4B-B159C7D6F7B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9EF848-E2A5-457A-8FA8-BF595D00144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EFC75371-E4D4-4901-9184-7A6CE5D2F9B7}">
      <dgm:prSet/>
      <dgm:spPr/>
      <dgm:t>
        <a:bodyPr/>
        <a:lstStyle/>
        <a:p>
          <a:r>
            <a:rPr lang="tr-TR"/>
            <a:t>Kendisine güzel bir vaatte bulunduğumuz ve ona kesinlikle kavuşacak olan mü’min bir kimse; kendisine dünya hayatının geçici zevklerini yaşattığımız, fakat kıyâmet gününde her şeyini kaybederek azap edilmek üzere huzurumuza getirilecek inkârcı kimse ile bir olur mu? (Kasas/61. ayet)</a:t>
          </a:r>
          <a:endParaRPr lang="en-US"/>
        </a:p>
      </dgm:t>
    </dgm:pt>
    <dgm:pt modelId="{480584EA-5C01-4128-B4B5-735F36C99DB1}" type="parTrans" cxnId="{2729DE38-5570-4B98-83DD-907F8CA25B79}">
      <dgm:prSet/>
      <dgm:spPr/>
      <dgm:t>
        <a:bodyPr/>
        <a:lstStyle/>
        <a:p>
          <a:endParaRPr lang="en-US"/>
        </a:p>
      </dgm:t>
    </dgm:pt>
    <dgm:pt modelId="{72F28641-654B-4080-9F1C-56555F2928BE}" type="sibTrans" cxnId="{2729DE38-5570-4B98-83DD-907F8CA25B79}">
      <dgm:prSet/>
      <dgm:spPr/>
      <dgm:t>
        <a:bodyPr/>
        <a:lstStyle/>
        <a:p>
          <a:endParaRPr lang="en-US"/>
        </a:p>
      </dgm:t>
    </dgm:pt>
    <dgm:pt modelId="{FA96ED86-3B66-4A86-88C7-D47569EDFB56}">
      <dgm:prSet/>
      <dgm:spPr/>
      <dgm:t>
        <a:bodyPr/>
        <a:lstStyle/>
        <a:p>
          <a:r>
            <a:rPr lang="tr-TR"/>
            <a:t>İbrâhim onlara şöyle dedi: “Sizin Allah’ı bırakıp bir takım putlar edinmenizin sebebi, sırf bu dünya hayatında birbirinize duyduğunuz sevgi bağları ve aranızda oluşturduğunuz kirli çıkar ilişkileridir. Fakat kıyâmet günü birbirinizi tanımayacak ve birbirinize lânet yağdıracaksınız. Sizin varacağınız yer ateştir; sizi oradan kurtaracak yardımcılarınız da olmayacaktır.” (Ankebût/25. ayet)</a:t>
          </a:r>
          <a:endParaRPr lang="en-US"/>
        </a:p>
      </dgm:t>
    </dgm:pt>
    <dgm:pt modelId="{BE756766-3815-4451-B545-B20A29C49CC3}" type="parTrans" cxnId="{7D95E9FF-43CD-4F9D-B529-B8D8766A0759}">
      <dgm:prSet/>
      <dgm:spPr/>
      <dgm:t>
        <a:bodyPr/>
        <a:lstStyle/>
        <a:p>
          <a:endParaRPr lang="en-US"/>
        </a:p>
      </dgm:t>
    </dgm:pt>
    <dgm:pt modelId="{AFD92DD9-A9E1-4657-9B49-42D886A17FCF}" type="sibTrans" cxnId="{7D95E9FF-43CD-4F9D-B529-B8D8766A0759}">
      <dgm:prSet/>
      <dgm:spPr/>
      <dgm:t>
        <a:bodyPr/>
        <a:lstStyle/>
        <a:p>
          <a:endParaRPr lang="en-US"/>
        </a:p>
      </dgm:t>
    </dgm:pt>
    <dgm:pt modelId="{2B3912F1-A3EB-0E4A-8A3B-D2E06E86E73E}" type="pres">
      <dgm:prSet presAssocID="{6B9EF848-E2A5-457A-8FA8-BF595D001443}" presName="hierChild1" presStyleCnt="0">
        <dgm:presLayoutVars>
          <dgm:chPref val="1"/>
          <dgm:dir/>
          <dgm:animOne val="branch"/>
          <dgm:animLvl val="lvl"/>
          <dgm:resizeHandles/>
        </dgm:presLayoutVars>
      </dgm:prSet>
      <dgm:spPr/>
    </dgm:pt>
    <dgm:pt modelId="{AFF57884-4B03-0544-A9EE-3BE183BD1EBA}" type="pres">
      <dgm:prSet presAssocID="{EFC75371-E4D4-4901-9184-7A6CE5D2F9B7}" presName="hierRoot1" presStyleCnt="0"/>
      <dgm:spPr/>
    </dgm:pt>
    <dgm:pt modelId="{4F7AF0F8-C08B-FA4F-957A-DA2D4C93F7B5}" type="pres">
      <dgm:prSet presAssocID="{EFC75371-E4D4-4901-9184-7A6CE5D2F9B7}" presName="composite" presStyleCnt="0"/>
      <dgm:spPr/>
    </dgm:pt>
    <dgm:pt modelId="{A4CB910D-3D30-2E46-AB1F-65B2DF3A7C5F}" type="pres">
      <dgm:prSet presAssocID="{EFC75371-E4D4-4901-9184-7A6CE5D2F9B7}" presName="background" presStyleLbl="node0" presStyleIdx="0" presStyleCnt="2"/>
      <dgm:spPr/>
    </dgm:pt>
    <dgm:pt modelId="{39A59705-E2FE-C647-B3C5-769476E432B8}" type="pres">
      <dgm:prSet presAssocID="{EFC75371-E4D4-4901-9184-7A6CE5D2F9B7}" presName="text" presStyleLbl="fgAcc0" presStyleIdx="0" presStyleCnt="2">
        <dgm:presLayoutVars>
          <dgm:chPref val="3"/>
        </dgm:presLayoutVars>
      </dgm:prSet>
      <dgm:spPr/>
    </dgm:pt>
    <dgm:pt modelId="{413B2643-C153-1E45-AC69-14281E3EE17F}" type="pres">
      <dgm:prSet presAssocID="{EFC75371-E4D4-4901-9184-7A6CE5D2F9B7}" presName="hierChild2" presStyleCnt="0"/>
      <dgm:spPr/>
    </dgm:pt>
    <dgm:pt modelId="{94F31F7C-B303-764E-AC14-574ACB5FEED2}" type="pres">
      <dgm:prSet presAssocID="{FA96ED86-3B66-4A86-88C7-D47569EDFB56}" presName="hierRoot1" presStyleCnt="0"/>
      <dgm:spPr/>
    </dgm:pt>
    <dgm:pt modelId="{C4164030-5F91-CE4A-9D1A-AB791F299D94}" type="pres">
      <dgm:prSet presAssocID="{FA96ED86-3B66-4A86-88C7-D47569EDFB56}" presName="composite" presStyleCnt="0"/>
      <dgm:spPr/>
    </dgm:pt>
    <dgm:pt modelId="{45ACCA46-4B9E-7645-99D4-AC5819D85E13}" type="pres">
      <dgm:prSet presAssocID="{FA96ED86-3B66-4A86-88C7-D47569EDFB56}" presName="background" presStyleLbl="node0" presStyleIdx="1" presStyleCnt="2"/>
      <dgm:spPr/>
    </dgm:pt>
    <dgm:pt modelId="{6EA92132-C6CA-BE43-9076-42FFC3762F89}" type="pres">
      <dgm:prSet presAssocID="{FA96ED86-3B66-4A86-88C7-D47569EDFB56}" presName="text" presStyleLbl="fgAcc0" presStyleIdx="1" presStyleCnt="2">
        <dgm:presLayoutVars>
          <dgm:chPref val="3"/>
        </dgm:presLayoutVars>
      </dgm:prSet>
      <dgm:spPr/>
    </dgm:pt>
    <dgm:pt modelId="{934667E4-5980-634A-8DB8-3C5758DCD4B0}" type="pres">
      <dgm:prSet presAssocID="{FA96ED86-3B66-4A86-88C7-D47569EDFB56}" presName="hierChild2" presStyleCnt="0"/>
      <dgm:spPr/>
    </dgm:pt>
  </dgm:ptLst>
  <dgm:cxnLst>
    <dgm:cxn modelId="{2729DE38-5570-4B98-83DD-907F8CA25B79}" srcId="{6B9EF848-E2A5-457A-8FA8-BF595D001443}" destId="{EFC75371-E4D4-4901-9184-7A6CE5D2F9B7}" srcOrd="0" destOrd="0" parTransId="{480584EA-5C01-4128-B4B5-735F36C99DB1}" sibTransId="{72F28641-654B-4080-9F1C-56555F2928BE}"/>
    <dgm:cxn modelId="{02DF2348-6840-BF46-B04C-8CAEE08DABEE}" type="presOf" srcId="{EFC75371-E4D4-4901-9184-7A6CE5D2F9B7}" destId="{39A59705-E2FE-C647-B3C5-769476E432B8}" srcOrd="0" destOrd="0" presId="urn:microsoft.com/office/officeart/2005/8/layout/hierarchy1"/>
    <dgm:cxn modelId="{94BBCFE1-0899-744B-9212-B50E9B18D259}" type="presOf" srcId="{FA96ED86-3B66-4A86-88C7-D47569EDFB56}" destId="{6EA92132-C6CA-BE43-9076-42FFC3762F89}" srcOrd="0" destOrd="0" presId="urn:microsoft.com/office/officeart/2005/8/layout/hierarchy1"/>
    <dgm:cxn modelId="{615AC7F8-6C5A-284A-84D1-3CE6EF8E7D93}" type="presOf" srcId="{6B9EF848-E2A5-457A-8FA8-BF595D001443}" destId="{2B3912F1-A3EB-0E4A-8A3B-D2E06E86E73E}" srcOrd="0" destOrd="0" presId="urn:microsoft.com/office/officeart/2005/8/layout/hierarchy1"/>
    <dgm:cxn modelId="{7D95E9FF-43CD-4F9D-B529-B8D8766A0759}" srcId="{6B9EF848-E2A5-457A-8FA8-BF595D001443}" destId="{FA96ED86-3B66-4A86-88C7-D47569EDFB56}" srcOrd="1" destOrd="0" parTransId="{BE756766-3815-4451-B545-B20A29C49CC3}" sibTransId="{AFD92DD9-A9E1-4657-9B49-42D886A17FCF}"/>
    <dgm:cxn modelId="{90B6698D-5A21-8046-8AF4-039CC6CC62DB}" type="presParOf" srcId="{2B3912F1-A3EB-0E4A-8A3B-D2E06E86E73E}" destId="{AFF57884-4B03-0544-A9EE-3BE183BD1EBA}" srcOrd="0" destOrd="0" presId="urn:microsoft.com/office/officeart/2005/8/layout/hierarchy1"/>
    <dgm:cxn modelId="{443BAA95-068F-D042-A4A3-A895745B7B2F}" type="presParOf" srcId="{AFF57884-4B03-0544-A9EE-3BE183BD1EBA}" destId="{4F7AF0F8-C08B-FA4F-957A-DA2D4C93F7B5}" srcOrd="0" destOrd="0" presId="urn:microsoft.com/office/officeart/2005/8/layout/hierarchy1"/>
    <dgm:cxn modelId="{4B804314-82F9-4F4A-B3C5-3A879329F1FF}" type="presParOf" srcId="{4F7AF0F8-C08B-FA4F-957A-DA2D4C93F7B5}" destId="{A4CB910D-3D30-2E46-AB1F-65B2DF3A7C5F}" srcOrd="0" destOrd="0" presId="urn:microsoft.com/office/officeart/2005/8/layout/hierarchy1"/>
    <dgm:cxn modelId="{2207559F-C5C4-C546-AE7A-4885B3574024}" type="presParOf" srcId="{4F7AF0F8-C08B-FA4F-957A-DA2D4C93F7B5}" destId="{39A59705-E2FE-C647-B3C5-769476E432B8}" srcOrd="1" destOrd="0" presId="urn:microsoft.com/office/officeart/2005/8/layout/hierarchy1"/>
    <dgm:cxn modelId="{FDA0D0A4-790D-0A42-899D-2C413B18ACF2}" type="presParOf" srcId="{AFF57884-4B03-0544-A9EE-3BE183BD1EBA}" destId="{413B2643-C153-1E45-AC69-14281E3EE17F}" srcOrd="1" destOrd="0" presId="urn:microsoft.com/office/officeart/2005/8/layout/hierarchy1"/>
    <dgm:cxn modelId="{B224414E-3CE8-2946-A502-A986379DBD77}" type="presParOf" srcId="{2B3912F1-A3EB-0E4A-8A3B-D2E06E86E73E}" destId="{94F31F7C-B303-764E-AC14-574ACB5FEED2}" srcOrd="1" destOrd="0" presId="urn:microsoft.com/office/officeart/2005/8/layout/hierarchy1"/>
    <dgm:cxn modelId="{9EFF6706-7C5E-C840-9C9B-98426AF3858D}" type="presParOf" srcId="{94F31F7C-B303-764E-AC14-574ACB5FEED2}" destId="{C4164030-5F91-CE4A-9D1A-AB791F299D94}" srcOrd="0" destOrd="0" presId="urn:microsoft.com/office/officeart/2005/8/layout/hierarchy1"/>
    <dgm:cxn modelId="{2287C855-B630-534D-9A00-3C9F1CD135B1}" type="presParOf" srcId="{C4164030-5F91-CE4A-9D1A-AB791F299D94}" destId="{45ACCA46-4B9E-7645-99D4-AC5819D85E13}" srcOrd="0" destOrd="0" presId="urn:microsoft.com/office/officeart/2005/8/layout/hierarchy1"/>
    <dgm:cxn modelId="{C53AFD6D-9B1B-6342-8C0E-226854D0460C}" type="presParOf" srcId="{C4164030-5F91-CE4A-9D1A-AB791F299D94}" destId="{6EA92132-C6CA-BE43-9076-42FFC3762F89}" srcOrd="1" destOrd="0" presId="urn:microsoft.com/office/officeart/2005/8/layout/hierarchy1"/>
    <dgm:cxn modelId="{E1C0D313-62F4-7440-81FA-36B77B24AACC}" type="presParOf" srcId="{94F31F7C-B303-764E-AC14-574ACB5FEED2}" destId="{934667E4-5980-634A-8DB8-3C5758DCD4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6A3D7D3-A6F9-42D9-A3E8-44B55F0AEF66}" type="doc">
      <dgm:prSet loTypeId="urn:microsoft.com/office/officeart/2016/7/layout/LinearArrowProcessNumbered" loCatId="process" qsTypeId="urn:microsoft.com/office/officeart/2005/8/quickstyle/simple1" qsCatId="simple" csTypeId="urn:microsoft.com/office/officeart/2005/8/colors/colorful5" csCatId="colorful"/>
      <dgm:spPr/>
      <dgm:t>
        <a:bodyPr/>
        <a:lstStyle/>
        <a:p>
          <a:endParaRPr lang="en-US"/>
        </a:p>
      </dgm:t>
    </dgm:pt>
    <dgm:pt modelId="{FF494981-EC85-4832-8AF5-4CC57812F040}">
      <dgm:prSet/>
      <dgm:spPr/>
      <dgm:t>
        <a:bodyPr/>
        <a:lstStyle/>
        <a:p>
          <a:r>
            <a:rPr lang="tr-TR" dirty="0" err="1"/>
            <a:t>Kıyâmet</a:t>
          </a:r>
          <a:r>
            <a:rPr lang="tr-TR" dirty="0"/>
            <a:t> koptuğu gün, inkârcı suçlular, dünyada sadece çok kısa bir süre kaldıklarına yemin edecekler. İşte onlar, vaktiyle hayattayken de hep böyle aldanıyor, hep böyle yanlışlara sürüklenip duruyorlardı. (</a:t>
          </a:r>
          <a:r>
            <a:rPr lang="tr-TR" dirty="0" err="1"/>
            <a:t>Rûm</a:t>
          </a:r>
          <a:r>
            <a:rPr lang="tr-TR" dirty="0"/>
            <a:t>/5. ayet)</a:t>
          </a:r>
          <a:endParaRPr lang="en-US" dirty="0"/>
        </a:p>
      </dgm:t>
    </dgm:pt>
    <dgm:pt modelId="{9B719D48-DB90-47DA-80D0-15331E9F50A7}" type="parTrans" cxnId="{8D023A1A-356B-4CC1-85F8-FEC8F52D75C5}">
      <dgm:prSet/>
      <dgm:spPr/>
      <dgm:t>
        <a:bodyPr/>
        <a:lstStyle/>
        <a:p>
          <a:endParaRPr lang="en-US"/>
        </a:p>
      </dgm:t>
    </dgm:pt>
    <dgm:pt modelId="{52C86811-2CE3-421B-86A6-A2D3EE2CF779}" type="sibTrans" cxnId="{8D023A1A-356B-4CC1-85F8-FEC8F52D75C5}">
      <dgm:prSet phldrT="1" phldr="0"/>
      <dgm:spPr/>
      <dgm:t>
        <a:bodyPr/>
        <a:lstStyle/>
        <a:p>
          <a:r>
            <a:rPr lang="en-US"/>
            <a:t>1</a:t>
          </a:r>
        </a:p>
      </dgm:t>
    </dgm:pt>
    <dgm:pt modelId="{65A36BC8-917E-45F4-B1CA-C02FA174C8CA}">
      <dgm:prSet/>
      <dgm:spPr/>
      <dgm:t>
        <a:bodyPr/>
        <a:lstStyle/>
        <a:p>
          <a:r>
            <a:rPr lang="tr-TR" dirty="0"/>
            <a:t>Allah, gerçekleri ortaya koymak için kitabı indirmiş ve insanlar arasında doğrulukla hükmedilmesi için adâlet kanunlarını bildirmiştir. Ne biliyorsun, belki de </a:t>
          </a:r>
          <a:r>
            <a:rPr lang="tr-TR" dirty="0" err="1"/>
            <a:t>kıyâmetin</a:t>
          </a:r>
          <a:r>
            <a:rPr lang="tr-TR" dirty="0"/>
            <a:t> vakti yakındır! (Şûra/17. ayet)</a:t>
          </a:r>
          <a:endParaRPr lang="en-US" dirty="0"/>
        </a:p>
      </dgm:t>
    </dgm:pt>
    <dgm:pt modelId="{5CF2C274-2F71-41EA-B5B2-1673FC6BC3E0}" type="parTrans" cxnId="{51F4D467-5CED-4ED3-9645-4C46B2C23ED1}">
      <dgm:prSet/>
      <dgm:spPr/>
      <dgm:t>
        <a:bodyPr/>
        <a:lstStyle/>
        <a:p>
          <a:endParaRPr lang="en-US"/>
        </a:p>
      </dgm:t>
    </dgm:pt>
    <dgm:pt modelId="{F42E5F3E-687D-4E6E-89E1-BB3031EF0922}" type="sibTrans" cxnId="{51F4D467-5CED-4ED3-9645-4C46B2C23ED1}">
      <dgm:prSet phldrT="2" phldr="0"/>
      <dgm:spPr/>
      <dgm:t>
        <a:bodyPr/>
        <a:lstStyle/>
        <a:p>
          <a:r>
            <a:rPr lang="en-US"/>
            <a:t>2</a:t>
          </a:r>
        </a:p>
      </dgm:t>
    </dgm:pt>
    <dgm:pt modelId="{4D12BD84-0C60-4FA4-98D1-8B6184DFE94C}">
      <dgm:prSet/>
      <dgm:spPr/>
      <dgm:t>
        <a:bodyPr/>
        <a:lstStyle/>
        <a:p>
          <a:r>
            <a:rPr lang="tr-TR"/>
            <a:t>Kıyâmete inanmayanlar onun bir an önce gelmesini istiyorlar. İman edenler ise ondan korkuyor ve onun gerçek olup mutlaka geleceğini biliyorlar. Dikkat edin, kıyâmet hakkında tartışıp onu inkâr edenler, elbette derin bir sapıklık ve aldanış içindeler. (Şûra/18. ayet)</a:t>
          </a:r>
          <a:endParaRPr lang="en-US"/>
        </a:p>
      </dgm:t>
    </dgm:pt>
    <dgm:pt modelId="{58494398-E57C-465B-A0D4-05BC41682781}" type="parTrans" cxnId="{AB2E9E9D-522C-4393-8ADC-6A39C1B164E3}">
      <dgm:prSet/>
      <dgm:spPr/>
      <dgm:t>
        <a:bodyPr/>
        <a:lstStyle/>
        <a:p>
          <a:endParaRPr lang="en-US"/>
        </a:p>
      </dgm:t>
    </dgm:pt>
    <dgm:pt modelId="{BFEF21A3-4948-464D-9B16-FBBA75B968DF}" type="sibTrans" cxnId="{AB2E9E9D-522C-4393-8ADC-6A39C1B164E3}">
      <dgm:prSet phldrT="3" phldr="0"/>
      <dgm:spPr/>
      <dgm:t>
        <a:bodyPr/>
        <a:lstStyle/>
        <a:p>
          <a:r>
            <a:rPr lang="en-US"/>
            <a:t>3</a:t>
          </a:r>
        </a:p>
      </dgm:t>
    </dgm:pt>
    <dgm:pt modelId="{CEBAAACA-DBC3-4463-8B89-68AC68B179DD}">
      <dgm:prSet/>
      <dgm:spPr/>
      <dgm:t>
        <a:bodyPr/>
        <a:lstStyle/>
        <a:p>
          <a:r>
            <a:rPr lang="tr-TR"/>
            <a:t>Onlar, hiç ummadıkları bir sırada kıyâmetin ansızın başlarına kopmasından başka bir şey mi bekliyorlar? (Zuhruf/66. ayet)</a:t>
          </a:r>
          <a:endParaRPr lang="en-US"/>
        </a:p>
      </dgm:t>
    </dgm:pt>
    <dgm:pt modelId="{128179A4-96D4-438D-9D28-E903E973889E}" type="parTrans" cxnId="{17439215-BA7B-4F74-A551-D5256C3CC700}">
      <dgm:prSet/>
      <dgm:spPr/>
      <dgm:t>
        <a:bodyPr/>
        <a:lstStyle/>
        <a:p>
          <a:endParaRPr lang="en-US"/>
        </a:p>
      </dgm:t>
    </dgm:pt>
    <dgm:pt modelId="{C7ABB9EE-2FD7-4EB6-8D61-7472B8A88A89}" type="sibTrans" cxnId="{17439215-BA7B-4F74-A551-D5256C3CC700}">
      <dgm:prSet phldrT="4" phldr="0"/>
      <dgm:spPr/>
      <dgm:t>
        <a:bodyPr/>
        <a:lstStyle/>
        <a:p>
          <a:r>
            <a:rPr lang="en-US"/>
            <a:t>4</a:t>
          </a:r>
        </a:p>
      </dgm:t>
    </dgm:pt>
    <dgm:pt modelId="{FBD7342A-E34E-9A4F-83AE-87E270A17BB4}" type="pres">
      <dgm:prSet presAssocID="{06A3D7D3-A6F9-42D9-A3E8-44B55F0AEF66}" presName="linearFlow" presStyleCnt="0">
        <dgm:presLayoutVars>
          <dgm:dir/>
          <dgm:animLvl val="lvl"/>
          <dgm:resizeHandles val="exact"/>
        </dgm:presLayoutVars>
      </dgm:prSet>
      <dgm:spPr/>
    </dgm:pt>
    <dgm:pt modelId="{84522F06-FBB7-9648-B287-E18270E73372}" type="pres">
      <dgm:prSet presAssocID="{FF494981-EC85-4832-8AF5-4CC57812F040}" presName="compositeNode" presStyleCnt="0"/>
      <dgm:spPr/>
    </dgm:pt>
    <dgm:pt modelId="{9A29C95D-7808-D149-BD8E-022EF56722F6}" type="pres">
      <dgm:prSet presAssocID="{FF494981-EC85-4832-8AF5-4CC57812F040}" presName="parTx" presStyleLbl="node1" presStyleIdx="0" presStyleCnt="0">
        <dgm:presLayoutVars>
          <dgm:chMax val="0"/>
          <dgm:chPref val="0"/>
          <dgm:bulletEnabled val="1"/>
        </dgm:presLayoutVars>
      </dgm:prSet>
      <dgm:spPr/>
    </dgm:pt>
    <dgm:pt modelId="{EA440DD2-5834-DC43-971D-62A44D7ED0BE}" type="pres">
      <dgm:prSet presAssocID="{FF494981-EC85-4832-8AF5-4CC57812F040}" presName="parSh" presStyleCnt="0"/>
      <dgm:spPr/>
    </dgm:pt>
    <dgm:pt modelId="{1BC3EAE7-E03F-7C46-9E43-7D3A606398AD}" type="pres">
      <dgm:prSet presAssocID="{FF494981-EC85-4832-8AF5-4CC57812F040}" presName="lineNode" presStyleLbl="alignAccFollowNode1" presStyleIdx="0" presStyleCnt="12"/>
      <dgm:spPr/>
    </dgm:pt>
    <dgm:pt modelId="{3AB6091F-FB7D-4544-A29B-01A03F6EDB98}" type="pres">
      <dgm:prSet presAssocID="{FF494981-EC85-4832-8AF5-4CC57812F040}" presName="lineArrowNode" presStyleLbl="alignAccFollowNode1" presStyleIdx="1" presStyleCnt="12"/>
      <dgm:spPr/>
    </dgm:pt>
    <dgm:pt modelId="{251D2ADF-471D-EF4E-A756-5D1D8D3F23DA}" type="pres">
      <dgm:prSet presAssocID="{52C86811-2CE3-421B-86A6-A2D3EE2CF779}" presName="sibTransNodeCircle" presStyleLbl="alignNode1" presStyleIdx="0" presStyleCnt="4">
        <dgm:presLayoutVars>
          <dgm:chMax val="0"/>
          <dgm:bulletEnabled/>
        </dgm:presLayoutVars>
      </dgm:prSet>
      <dgm:spPr/>
    </dgm:pt>
    <dgm:pt modelId="{7E0F7D80-7F9C-BB48-A1A6-C8355FEA4905}" type="pres">
      <dgm:prSet presAssocID="{52C86811-2CE3-421B-86A6-A2D3EE2CF779}" presName="spacerBetweenCircleAndCallout" presStyleCnt="0">
        <dgm:presLayoutVars/>
      </dgm:prSet>
      <dgm:spPr/>
    </dgm:pt>
    <dgm:pt modelId="{A9447781-2FB5-7145-96D0-3DEA9AD7F88A}" type="pres">
      <dgm:prSet presAssocID="{FF494981-EC85-4832-8AF5-4CC57812F040}" presName="nodeText" presStyleLbl="alignAccFollowNode1" presStyleIdx="2" presStyleCnt="12">
        <dgm:presLayoutVars>
          <dgm:bulletEnabled val="1"/>
        </dgm:presLayoutVars>
      </dgm:prSet>
      <dgm:spPr/>
    </dgm:pt>
    <dgm:pt modelId="{DB2E6C9B-3D78-7F4C-AC66-08D85B816581}" type="pres">
      <dgm:prSet presAssocID="{52C86811-2CE3-421B-86A6-A2D3EE2CF779}" presName="sibTransComposite" presStyleCnt="0"/>
      <dgm:spPr/>
    </dgm:pt>
    <dgm:pt modelId="{A3DC2488-8A60-E146-A52E-4FF51405197E}" type="pres">
      <dgm:prSet presAssocID="{65A36BC8-917E-45F4-B1CA-C02FA174C8CA}" presName="compositeNode" presStyleCnt="0"/>
      <dgm:spPr/>
    </dgm:pt>
    <dgm:pt modelId="{09A762AB-28C4-5143-AA4B-2D0450BCF699}" type="pres">
      <dgm:prSet presAssocID="{65A36BC8-917E-45F4-B1CA-C02FA174C8CA}" presName="parTx" presStyleLbl="node1" presStyleIdx="0" presStyleCnt="0">
        <dgm:presLayoutVars>
          <dgm:chMax val="0"/>
          <dgm:chPref val="0"/>
          <dgm:bulletEnabled val="1"/>
        </dgm:presLayoutVars>
      </dgm:prSet>
      <dgm:spPr/>
    </dgm:pt>
    <dgm:pt modelId="{2A88A576-C583-974E-AED8-1D28D7752FF0}" type="pres">
      <dgm:prSet presAssocID="{65A36BC8-917E-45F4-B1CA-C02FA174C8CA}" presName="parSh" presStyleCnt="0"/>
      <dgm:spPr/>
    </dgm:pt>
    <dgm:pt modelId="{C76257B8-FD97-6545-B69C-A98E50762E14}" type="pres">
      <dgm:prSet presAssocID="{65A36BC8-917E-45F4-B1CA-C02FA174C8CA}" presName="lineNode" presStyleLbl="alignAccFollowNode1" presStyleIdx="3" presStyleCnt="12"/>
      <dgm:spPr/>
    </dgm:pt>
    <dgm:pt modelId="{E3B7AA6A-A7BF-DA41-864C-B935C5C91A7F}" type="pres">
      <dgm:prSet presAssocID="{65A36BC8-917E-45F4-B1CA-C02FA174C8CA}" presName="lineArrowNode" presStyleLbl="alignAccFollowNode1" presStyleIdx="4" presStyleCnt="12"/>
      <dgm:spPr/>
    </dgm:pt>
    <dgm:pt modelId="{27B80852-D4A3-8C48-A810-8AF13D829314}" type="pres">
      <dgm:prSet presAssocID="{F42E5F3E-687D-4E6E-89E1-BB3031EF0922}" presName="sibTransNodeCircle" presStyleLbl="alignNode1" presStyleIdx="1" presStyleCnt="4">
        <dgm:presLayoutVars>
          <dgm:chMax val="0"/>
          <dgm:bulletEnabled/>
        </dgm:presLayoutVars>
      </dgm:prSet>
      <dgm:spPr/>
    </dgm:pt>
    <dgm:pt modelId="{CBFB5876-F924-AF4A-803B-D8D29389A90A}" type="pres">
      <dgm:prSet presAssocID="{F42E5F3E-687D-4E6E-89E1-BB3031EF0922}" presName="spacerBetweenCircleAndCallout" presStyleCnt="0">
        <dgm:presLayoutVars/>
      </dgm:prSet>
      <dgm:spPr/>
    </dgm:pt>
    <dgm:pt modelId="{C584DC8D-EA75-D24B-B831-0CAB6E0EF5C4}" type="pres">
      <dgm:prSet presAssocID="{65A36BC8-917E-45F4-B1CA-C02FA174C8CA}" presName="nodeText" presStyleLbl="alignAccFollowNode1" presStyleIdx="5" presStyleCnt="12">
        <dgm:presLayoutVars>
          <dgm:bulletEnabled val="1"/>
        </dgm:presLayoutVars>
      </dgm:prSet>
      <dgm:spPr/>
    </dgm:pt>
    <dgm:pt modelId="{C3C8C1D5-E4D7-4D4F-BAF5-45E632960978}" type="pres">
      <dgm:prSet presAssocID="{F42E5F3E-687D-4E6E-89E1-BB3031EF0922}" presName="sibTransComposite" presStyleCnt="0"/>
      <dgm:spPr/>
    </dgm:pt>
    <dgm:pt modelId="{EE408B15-A716-0248-8F35-CD89484FDC1F}" type="pres">
      <dgm:prSet presAssocID="{4D12BD84-0C60-4FA4-98D1-8B6184DFE94C}" presName="compositeNode" presStyleCnt="0"/>
      <dgm:spPr/>
    </dgm:pt>
    <dgm:pt modelId="{2864ED8F-30BC-1744-8577-801D4DA68A58}" type="pres">
      <dgm:prSet presAssocID="{4D12BD84-0C60-4FA4-98D1-8B6184DFE94C}" presName="parTx" presStyleLbl="node1" presStyleIdx="0" presStyleCnt="0">
        <dgm:presLayoutVars>
          <dgm:chMax val="0"/>
          <dgm:chPref val="0"/>
          <dgm:bulletEnabled val="1"/>
        </dgm:presLayoutVars>
      </dgm:prSet>
      <dgm:spPr/>
    </dgm:pt>
    <dgm:pt modelId="{215BF513-CED3-6542-A746-97C7CF549F09}" type="pres">
      <dgm:prSet presAssocID="{4D12BD84-0C60-4FA4-98D1-8B6184DFE94C}" presName="parSh" presStyleCnt="0"/>
      <dgm:spPr/>
    </dgm:pt>
    <dgm:pt modelId="{9701C6EB-EDF1-D847-9CA2-4F43512557DE}" type="pres">
      <dgm:prSet presAssocID="{4D12BD84-0C60-4FA4-98D1-8B6184DFE94C}" presName="lineNode" presStyleLbl="alignAccFollowNode1" presStyleIdx="6" presStyleCnt="12"/>
      <dgm:spPr/>
    </dgm:pt>
    <dgm:pt modelId="{FA1F0E58-67BA-9E47-B9F4-3D00F41FA8D1}" type="pres">
      <dgm:prSet presAssocID="{4D12BD84-0C60-4FA4-98D1-8B6184DFE94C}" presName="lineArrowNode" presStyleLbl="alignAccFollowNode1" presStyleIdx="7" presStyleCnt="12"/>
      <dgm:spPr/>
    </dgm:pt>
    <dgm:pt modelId="{AB77642E-3D79-7C49-8DE1-9BE91BB42797}" type="pres">
      <dgm:prSet presAssocID="{BFEF21A3-4948-464D-9B16-FBBA75B968DF}" presName="sibTransNodeCircle" presStyleLbl="alignNode1" presStyleIdx="2" presStyleCnt="4">
        <dgm:presLayoutVars>
          <dgm:chMax val="0"/>
          <dgm:bulletEnabled/>
        </dgm:presLayoutVars>
      </dgm:prSet>
      <dgm:spPr/>
    </dgm:pt>
    <dgm:pt modelId="{AA6FFA50-174C-DF48-8CE4-43D9B48F182D}" type="pres">
      <dgm:prSet presAssocID="{BFEF21A3-4948-464D-9B16-FBBA75B968DF}" presName="spacerBetweenCircleAndCallout" presStyleCnt="0">
        <dgm:presLayoutVars/>
      </dgm:prSet>
      <dgm:spPr/>
    </dgm:pt>
    <dgm:pt modelId="{D0CBD117-E176-D045-A66B-9406708CC214}" type="pres">
      <dgm:prSet presAssocID="{4D12BD84-0C60-4FA4-98D1-8B6184DFE94C}" presName="nodeText" presStyleLbl="alignAccFollowNode1" presStyleIdx="8" presStyleCnt="12">
        <dgm:presLayoutVars>
          <dgm:bulletEnabled val="1"/>
        </dgm:presLayoutVars>
      </dgm:prSet>
      <dgm:spPr/>
    </dgm:pt>
    <dgm:pt modelId="{BA9B83CD-016C-A44E-9FE4-EADBA667169F}" type="pres">
      <dgm:prSet presAssocID="{BFEF21A3-4948-464D-9B16-FBBA75B968DF}" presName="sibTransComposite" presStyleCnt="0"/>
      <dgm:spPr/>
    </dgm:pt>
    <dgm:pt modelId="{66D5C5E8-D12B-7841-9155-E8BD3B6814DB}" type="pres">
      <dgm:prSet presAssocID="{CEBAAACA-DBC3-4463-8B89-68AC68B179DD}" presName="compositeNode" presStyleCnt="0"/>
      <dgm:spPr/>
    </dgm:pt>
    <dgm:pt modelId="{749F5E2A-A1DE-A141-9F41-DCFA3247B5ED}" type="pres">
      <dgm:prSet presAssocID="{CEBAAACA-DBC3-4463-8B89-68AC68B179DD}" presName="parTx" presStyleLbl="node1" presStyleIdx="0" presStyleCnt="0">
        <dgm:presLayoutVars>
          <dgm:chMax val="0"/>
          <dgm:chPref val="0"/>
          <dgm:bulletEnabled val="1"/>
        </dgm:presLayoutVars>
      </dgm:prSet>
      <dgm:spPr/>
    </dgm:pt>
    <dgm:pt modelId="{F58B8C58-0B86-704B-8C49-C30CEB77DFF0}" type="pres">
      <dgm:prSet presAssocID="{CEBAAACA-DBC3-4463-8B89-68AC68B179DD}" presName="parSh" presStyleCnt="0"/>
      <dgm:spPr/>
    </dgm:pt>
    <dgm:pt modelId="{8F2B5EDC-695A-7D44-BAE3-0244B71AEE0A}" type="pres">
      <dgm:prSet presAssocID="{CEBAAACA-DBC3-4463-8B89-68AC68B179DD}" presName="lineNode" presStyleLbl="alignAccFollowNode1" presStyleIdx="9" presStyleCnt="12"/>
      <dgm:spPr/>
    </dgm:pt>
    <dgm:pt modelId="{08769E69-7385-DC4A-AFF4-C50ECB247FEB}" type="pres">
      <dgm:prSet presAssocID="{CEBAAACA-DBC3-4463-8B89-68AC68B179DD}" presName="lineArrowNode" presStyleLbl="alignAccFollowNode1" presStyleIdx="10" presStyleCnt="12"/>
      <dgm:spPr/>
    </dgm:pt>
    <dgm:pt modelId="{DC638364-83DB-AD4E-A954-B9611A774CEA}" type="pres">
      <dgm:prSet presAssocID="{C7ABB9EE-2FD7-4EB6-8D61-7472B8A88A89}" presName="sibTransNodeCircle" presStyleLbl="alignNode1" presStyleIdx="3" presStyleCnt="4">
        <dgm:presLayoutVars>
          <dgm:chMax val="0"/>
          <dgm:bulletEnabled/>
        </dgm:presLayoutVars>
      </dgm:prSet>
      <dgm:spPr/>
    </dgm:pt>
    <dgm:pt modelId="{FFAF70B5-45B2-0F48-B64A-4116E710CF22}" type="pres">
      <dgm:prSet presAssocID="{C7ABB9EE-2FD7-4EB6-8D61-7472B8A88A89}" presName="spacerBetweenCircleAndCallout" presStyleCnt="0">
        <dgm:presLayoutVars/>
      </dgm:prSet>
      <dgm:spPr/>
    </dgm:pt>
    <dgm:pt modelId="{85E8DB4D-EF11-6343-BE06-AF5EF3A8122D}" type="pres">
      <dgm:prSet presAssocID="{CEBAAACA-DBC3-4463-8B89-68AC68B179DD}" presName="nodeText" presStyleLbl="alignAccFollowNode1" presStyleIdx="11" presStyleCnt="12">
        <dgm:presLayoutVars>
          <dgm:bulletEnabled val="1"/>
        </dgm:presLayoutVars>
      </dgm:prSet>
      <dgm:spPr/>
    </dgm:pt>
  </dgm:ptLst>
  <dgm:cxnLst>
    <dgm:cxn modelId="{17439215-BA7B-4F74-A551-D5256C3CC700}" srcId="{06A3D7D3-A6F9-42D9-A3E8-44B55F0AEF66}" destId="{CEBAAACA-DBC3-4463-8B89-68AC68B179DD}" srcOrd="3" destOrd="0" parTransId="{128179A4-96D4-438D-9D28-E903E973889E}" sibTransId="{C7ABB9EE-2FD7-4EB6-8D61-7472B8A88A89}"/>
    <dgm:cxn modelId="{8D023A1A-356B-4CC1-85F8-FEC8F52D75C5}" srcId="{06A3D7D3-A6F9-42D9-A3E8-44B55F0AEF66}" destId="{FF494981-EC85-4832-8AF5-4CC57812F040}" srcOrd="0" destOrd="0" parTransId="{9B719D48-DB90-47DA-80D0-15331E9F50A7}" sibTransId="{52C86811-2CE3-421B-86A6-A2D3EE2CF779}"/>
    <dgm:cxn modelId="{C0422C38-7EA6-2548-B49E-432AB9877AB8}" type="presOf" srcId="{CEBAAACA-DBC3-4463-8B89-68AC68B179DD}" destId="{85E8DB4D-EF11-6343-BE06-AF5EF3A8122D}" srcOrd="0" destOrd="0" presId="urn:microsoft.com/office/officeart/2016/7/layout/LinearArrowProcessNumbered"/>
    <dgm:cxn modelId="{51F4D467-5CED-4ED3-9645-4C46B2C23ED1}" srcId="{06A3D7D3-A6F9-42D9-A3E8-44B55F0AEF66}" destId="{65A36BC8-917E-45F4-B1CA-C02FA174C8CA}" srcOrd="1" destOrd="0" parTransId="{5CF2C274-2F71-41EA-B5B2-1673FC6BC3E0}" sibTransId="{F42E5F3E-687D-4E6E-89E1-BB3031EF0922}"/>
    <dgm:cxn modelId="{C7EBFA59-F3F8-414F-AE00-216ABF40B332}" type="presOf" srcId="{BFEF21A3-4948-464D-9B16-FBBA75B968DF}" destId="{AB77642E-3D79-7C49-8DE1-9BE91BB42797}" srcOrd="0" destOrd="0" presId="urn:microsoft.com/office/officeart/2016/7/layout/LinearArrowProcessNumbered"/>
    <dgm:cxn modelId="{1CF1147A-ADAD-4740-B2E1-4354CA0F098B}" type="presOf" srcId="{4D12BD84-0C60-4FA4-98D1-8B6184DFE94C}" destId="{D0CBD117-E176-D045-A66B-9406708CC214}" srcOrd="0" destOrd="0" presId="urn:microsoft.com/office/officeart/2016/7/layout/LinearArrowProcessNumbered"/>
    <dgm:cxn modelId="{7DC09898-38E1-164E-85DD-B393220CD819}" type="presOf" srcId="{F42E5F3E-687D-4E6E-89E1-BB3031EF0922}" destId="{27B80852-D4A3-8C48-A810-8AF13D829314}" srcOrd="0" destOrd="0" presId="urn:microsoft.com/office/officeart/2016/7/layout/LinearArrowProcessNumbered"/>
    <dgm:cxn modelId="{AB2E9E9D-522C-4393-8ADC-6A39C1B164E3}" srcId="{06A3D7D3-A6F9-42D9-A3E8-44B55F0AEF66}" destId="{4D12BD84-0C60-4FA4-98D1-8B6184DFE94C}" srcOrd="2" destOrd="0" parTransId="{58494398-E57C-465B-A0D4-05BC41682781}" sibTransId="{BFEF21A3-4948-464D-9B16-FBBA75B968DF}"/>
    <dgm:cxn modelId="{06C83DB7-E5D2-F140-9142-22839F477E03}" type="presOf" srcId="{C7ABB9EE-2FD7-4EB6-8D61-7472B8A88A89}" destId="{DC638364-83DB-AD4E-A954-B9611A774CEA}" srcOrd="0" destOrd="0" presId="urn:microsoft.com/office/officeart/2016/7/layout/LinearArrowProcessNumbered"/>
    <dgm:cxn modelId="{34800DBA-038A-024E-B880-18DD0E063EAC}" type="presOf" srcId="{52C86811-2CE3-421B-86A6-A2D3EE2CF779}" destId="{251D2ADF-471D-EF4E-A756-5D1D8D3F23DA}" srcOrd="0" destOrd="0" presId="urn:microsoft.com/office/officeart/2016/7/layout/LinearArrowProcessNumbered"/>
    <dgm:cxn modelId="{0B560AC3-8FA0-0546-8997-BE10DADB46FD}" type="presOf" srcId="{06A3D7D3-A6F9-42D9-A3E8-44B55F0AEF66}" destId="{FBD7342A-E34E-9A4F-83AE-87E270A17BB4}" srcOrd="0" destOrd="0" presId="urn:microsoft.com/office/officeart/2016/7/layout/LinearArrowProcessNumbered"/>
    <dgm:cxn modelId="{0A6602C7-AFB0-3744-B665-876790D85680}" type="presOf" srcId="{FF494981-EC85-4832-8AF5-4CC57812F040}" destId="{A9447781-2FB5-7145-96D0-3DEA9AD7F88A}" srcOrd="0" destOrd="0" presId="urn:microsoft.com/office/officeart/2016/7/layout/LinearArrowProcessNumbered"/>
    <dgm:cxn modelId="{B1462EF6-9684-0B4F-8EBE-D98142DD5FF6}" type="presOf" srcId="{65A36BC8-917E-45F4-B1CA-C02FA174C8CA}" destId="{C584DC8D-EA75-D24B-B831-0CAB6E0EF5C4}" srcOrd="0" destOrd="0" presId="urn:microsoft.com/office/officeart/2016/7/layout/LinearArrowProcessNumbered"/>
    <dgm:cxn modelId="{35795E40-244C-BA40-A5ED-4B3F64C4A1C3}" type="presParOf" srcId="{FBD7342A-E34E-9A4F-83AE-87E270A17BB4}" destId="{84522F06-FBB7-9648-B287-E18270E73372}" srcOrd="0" destOrd="0" presId="urn:microsoft.com/office/officeart/2016/7/layout/LinearArrowProcessNumbered"/>
    <dgm:cxn modelId="{4F40FA96-31D5-1847-8648-2E313EC858BC}" type="presParOf" srcId="{84522F06-FBB7-9648-B287-E18270E73372}" destId="{9A29C95D-7808-D149-BD8E-022EF56722F6}" srcOrd="0" destOrd="0" presId="urn:microsoft.com/office/officeart/2016/7/layout/LinearArrowProcessNumbered"/>
    <dgm:cxn modelId="{B552D8CB-F3AE-2541-ABC2-FD7750135E47}" type="presParOf" srcId="{84522F06-FBB7-9648-B287-E18270E73372}" destId="{EA440DD2-5834-DC43-971D-62A44D7ED0BE}" srcOrd="1" destOrd="0" presId="urn:microsoft.com/office/officeart/2016/7/layout/LinearArrowProcessNumbered"/>
    <dgm:cxn modelId="{E1259A12-8508-4A47-943C-2A1547F4ED6A}" type="presParOf" srcId="{EA440DD2-5834-DC43-971D-62A44D7ED0BE}" destId="{1BC3EAE7-E03F-7C46-9E43-7D3A606398AD}" srcOrd="0" destOrd="0" presId="urn:microsoft.com/office/officeart/2016/7/layout/LinearArrowProcessNumbered"/>
    <dgm:cxn modelId="{8BD609FA-6DA6-4D4F-9DC8-5F6CADF5B464}" type="presParOf" srcId="{EA440DD2-5834-DC43-971D-62A44D7ED0BE}" destId="{3AB6091F-FB7D-4544-A29B-01A03F6EDB98}" srcOrd="1" destOrd="0" presId="urn:microsoft.com/office/officeart/2016/7/layout/LinearArrowProcessNumbered"/>
    <dgm:cxn modelId="{49A217E0-D443-874D-A8D3-5B11ED2F4069}" type="presParOf" srcId="{EA440DD2-5834-DC43-971D-62A44D7ED0BE}" destId="{251D2ADF-471D-EF4E-A756-5D1D8D3F23DA}" srcOrd="2" destOrd="0" presId="urn:microsoft.com/office/officeart/2016/7/layout/LinearArrowProcessNumbered"/>
    <dgm:cxn modelId="{AF053D64-676F-AE49-80E8-EAFCB5B3E9C9}" type="presParOf" srcId="{EA440DD2-5834-DC43-971D-62A44D7ED0BE}" destId="{7E0F7D80-7F9C-BB48-A1A6-C8355FEA4905}" srcOrd="3" destOrd="0" presId="urn:microsoft.com/office/officeart/2016/7/layout/LinearArrowProcessNumbered"/>
    <dgm:cxn modelId="{1DAEE70C-EA50-6C46-B881-F3864D2C7AD5}" type="presParOf" srcId="{84522F06-FBB7-9648-B287-E18270E73372}" destId="{A9447781-2FB5-7145-96D0-3DEA9AD7F88A}" srcOrd="2" destOrd="0" presId="urn:microsoft.com/office/officeart/2016/7/layout/LinearArrowProcessNumbered"/>
    <dgm:cxn modelId="{B414D7B0-BE5D-374F-93C2-A5F30686ECC6}" type="presParOf" srcId="{FBD7342A-E34E-9A4F-83AE-87E270A17BB4}" destId="{DB2E6C9B-3D78-7F4C-AC66-08D85B816581}" srcOrd="1" destOrd="0" presId="urn:microsoft.com/office/officeart/2016/7/layout/LinearArrowProcessNumbered"/>
    <dgm:cxn modelId="{AD819CA4-BBD4-2A4D-A0F0-271C4DFDE3D7}" type="presParOf" srcId="{FBD7342A-E34E-9A4F-83AE-87E270A17BB4}" destId="{A3DC2488-8A60-E146-A52E-4FF51405197E}" srcOrd="2" destOrd="0" presId="urn:microsoft.com/office/officeart/2016/7/layout/LinearArrowProcessNumbered"/>
    <dgm:cxn modelId="{E0575B05-582F-034C-930D-C27D5CD4E0A5}" type="presParOf" srcId="{A3DC2488-8A60-E146-A52E-4FF51405197E}" destId="{09A762AB-28C4-5143-AA4B-2D0450BCF699}" srcOrd="0" destOrd="0" presId="urn:microsoft.com/office/officeart/2016/7/layout/LinearArrowProcessNumbered"/>
    <dgm:cxn modelId="{3A72D4F9-4A00-9447-97B6-3C948363DD34}" type="presParOf" srcId="{A3DC2488-8A60-E146-A52E-4FF51405197E}" destId="{2A88A576-C583-974E-AED8-1D28D7752FF0}" srcOrd="1" destOrd="0" presId="urn:microsoft.com/office/officeart/2016/7/layout/LinearArrowProcessNumbered"/>
    <dgm:cxn modelId="{A2D19113-80B7-0146-AEF6-CED06AAFB49D}" type="presParOf" srcId="{2A88A576-C583-974E-AED8-1D28D7752FF0}" destId="{C76257B8-FD97-6545-B69C-A98E50762E14}" srcOrd="0" destOrd="0" presId="urn:microsoft.com/office/officeart/2016/7/layout/LinearArrowProcessNumbered"/>
    <dgm:cxn modelId="{8288E427-84E4-FB46-9761-F29E11A5B827}" type="presParOf" srcId="{2A88A576-C583-974E-AED8-1D28D7752FF0}" destId="{E3B7AA6A-A7BF-DA41-864C-B935C5C91A7F}" srcOrd="1" destOrd="0" presId="urn:microsoft.com/office/officeart/2016/7/layout/LinearArrowProcessNumbered"/>
    <dgm:cxn modelId="{9F6AB591-E608-0A42-8510-F3362971321F}" type="presParOf" srcId="{2A88A576-C583-974E-AED8-1D28D7752FF0}" destId="{27B80852-D4A3-8C48-A810-8AF13D829314}" srcOrd="2" destOrd="0" presId="urn:microsoft.com/office/officeart/2016/7/layout/LinearArrowProcessNumbered"/>
    <dgm:cxn modelId="{C55B62BA-D71B-3D4B-9C09-C85573EA4CD1}" type="presParOf" srcId="{2A88A576-C583-974E-AED8-1D28D7752FF0}" destId="{CBFB5876-F924-AF4A-803B-D8D29389A90A}" srcOrd="3" destOrd="0" presId="urn:microsoft.com/office/officeart/2016/7/layout/LinearArrowProcessNumbered"/>
    <dgm:cxn modelId="{4F26E15B-81D2-344B-9F8F-BCC6152B5535}" type="presParOf" srcId="{A3DC2488-8A60-E146-A52E-4FF51405197E}" destId="{C584DC8D-EA75-D24B-B831-0CAB6E0EF5C4}" srcOrd="2" destOrd="0" presId="urn:microsoft.com/office/officeart/2016/7/layout/LinearArrowProcessNumbered"/>
    <dgm:cxn modelId="{4E43B7EA-4FDC-A442-9DCB-F7FAF1D5BFE9}" type="presParOf" srcId="{FBD7342A-E34E-9A4F-83AE-87E270A17BB4}" destId="{C3C8C1D5-E4D7-4D4F-BAF5-45E632960978}" srcOrd="3" destOrd="0" presId="urn:microsoft.com/office/officeart/2016/7/layout/LinearArrowProcessNumbered"/>
    <dgm:cxn modelId="{17D86F93-6D45-834F-A33D-EB987E247080}" type="presParOf" srcId="{FBD7342A-E34E-9A4F-83AE-87E270A17BB4}" destId="{EE408B15-A716-0248-8F35-CD89484FDC1F}" srcOrd="4" destOrd="0" presId="urn:microsoft.com/office/officeart/2016/7/layout/LinearArrowProcessNumbered"/>
    <dgm:cxn modelId="{8E6DF4EC-B773-AB42-8E3C-48FD526B5CED}" type="presParOf" srcId="{EE408B15-A716-0248-8F35-CD89484FDC1F}" destId="{2864ED8F-30BC-1744-8577-801D4DA68A58}" srcOrd="0" destOrd="0" presId="urn:microsoft.com/office/officeart/2016/7/layout/LinearArrowProcessNumbered"/>
    <dgm:cxn modelId="{F818A9BF-BF6D-F243-9E35-702EBF7E0A5F}" type="presParOf" srcId="{EE408B15-A716-0248-8F35-CD89484FDC1F}" destId="{215BF513-CED3-6542-A746-97C7CF549F09}" srcOrd="1" destOrd="0" presId="urn:microsoft.com/office/officeart/2016/7/layout/LinearArrowProcessNumbered"/>
    <dgm:cxn modelId="{7DA92171-286E-914B-A530-BE79661CB988}" type="presParOf" srcId="{215BF513-CED3-6542-A746-97C7CF549F09}" destId="{9701C6EB-EDF1-D847-9CA2-4F43512557DE}" srcOrd="0" destOrd="0" presId="urn:microsoft.com/office/officeart/2016/7/layout/LinearArrowProcessNumbered"/>
    <dgm:cxn modelId="{3E960D28-8D54-124D-97E8-8E25DC8BEAED}" type="presParOf" srcId="{215BF513-CED3-6542-A746-97C7CF549F09}" destId="{FA1F0E58-67BA-9E47-B9F4-3D00F41FA8D1}" srcOrd="1" destOrd="0" presId="urn:microsoft.com/office/officeart/2016/7/layout/LinearArrowProcessNumbered"/>
    <dgm:cxn modelId="{6B4A9305-6EEC-A745-A456-BF692C89A10B}" type="presParOf" srcId="{215BF513-CED3-6542-A746-97C7CF549F09}" destId="{AB77642E-3D79-7C49-8DE1-9BE91BB42797}" srcOrd="2" destOrd="0" presId="urn:microsoft.com/office/officeart/2016/7/layout/LinearArrowProcessNumbered"/>
    <dgm:cxn modelId="{B0D8977E-AA3E-1640-A84B-2F9DC559E1A2}" type="presParOf" srcId="{215BF513-CED3-6542-A746-97C7CF549F09}" destId="{AA6FFA50-174C-DF48-8CE4-43D9B48F182D}" srcOrd="3" destOrd="0" presId="urn:microsoft.com/office/officeart/2016/7/layout/LinearArrowProcessNumbered"/>
    <dgm:cxn modelId="{00701E4D-B6DB-5D45-AFA4-8496F2166E0E}" type="presParOf" srcId="{EE408B15-A716-0248-8F35-CD89484FDC1F}" destId="{D0CBD117-E176-D045-A66B-9406708CC214}" srcOrd="2" destOrd="0" presId="urn:microsoft.com/office/officeart/2016/7/layout/LinearArrowProcessNumbered"/>
    <dgm:cxn modelId="{DE426781-54D7-F342-B041-07F4C6CA066D}" type="presParOf" srcId="{FBD7342A-E34E-9A4F-83AE-87E270A17BB4}" destId="{BA9B83CD-016C-A44E-9FE4-EADBA667169F}" srcOrd="5" destOrd="0" presId="urn:microsoft.com/office/officeart/2016/7/layout/LinearArrowProcessNumbered"/>
    <dgm:cxn modelId="{3D5D0925-E30C-6840-AB38-2530737E6023}" type="presParOf" srcId="{FBD7342A-E34E-9A4F-83AE-87E270A17BB4}" destId="{66D5C5E8-D12B-7841-9155-E8BD3B6814DB}" srcOrd="6" destOrd="0" presId="urn:microsoft.com/office/officeart/2016/7/layout/LinearArrowProcessNumbered"/>
    <dgm:cxn modelId="{D86606C5-4143-8544-A86F-3EDB77C493F9}" type="presParOf" srcId="{66D5C5E8-D12B-7841-9155-E8BD3B6814DB}" destId="{749F5E2A-A1DE-A141-9F41-DCFA3247B5ED}" srcOrd="0" destOrd="0" presId="urn:microsoft.com/office/officeart/2016/7/layout/LinearArrowProcessNumbered"/>
    <dgm:cxn modelId="{EEEA1E40-CC72-BF4B-9124-97EB4E2F600C}" type="presParOf" srcId="{66D5C5E8-D12B-7841-9155-E8BD3B6814DB}" destId="{F58B8C58-0B86-704B-8C49-C30CEB77DFF0}" srcOrd="1" destOrd="0" presId="urn:microsoft.com/office/officeart/2016/7/layout/LinearArrowProcessNumbered"/>
    <dgm:cxn modelId="{49346263-60C3-8C4E-BBC9-94A14C22D05A}" type="presParOf" srcId="{F58B8C58-0B86-704B-8C49-C30CEB77DFF0}" destId="{8F2B5EDC-695A-7D44-BAE3-0244B71AEE0A}" srcOrd="0" destOrd="0" presId="urn:microsoft.com/office/officeart/2016/7/layout/LinearArrowProcessNumbered"/>
    <dgm:cxn modelId="{3D88038D-7CD2-5745-B862-928CF2A990DB}" type="presParOf" srcId="{F58B8C58-0B86-704B-8C49-C30CEB77DFF0}" destId="{08769E69-7385-DC4A-AFF4-C50ECB247FEB}" srcOrd="1" destOrd="0" presId="urn:microsoft.com/office/officeart/2016/7/layout/LinearArrowProcessNumbered"/>
    <dgm:cxn modelId="{414B72E4-2E64-B341-A468-44C20E8E8BC3}" type="presParOf" srcId="{F58B8C58-0B86-704B-8C49-C30CEB77DFF0}" destId="{DC638364-83DB-AD4E-A954-B9611A774CEA}" srcOrd="2" destOrd="0" presId="urn:microsoft.com/office/officeart/2016/7/layout/LinearArrowProcessNumbered"/>
    <dgm:cxn modelId="{D4389C8B-71A1-8F45-88D3-EB3E8402228B}" type="presParOf" srcId="{F58B8C58-0B86-704B-8C49-C30CEB77DFF0}" destId="{FFAF70B5-45B2-0F48-B64A-4116E710CF22}" srcOrd="3" destOrd="0" presId="urn:microsoft.com/office/officeart/2016/7/layout/LinearArrowProcessNumbered"/>
    <dgm:cxn modelId="{50DCDF75-4A46-5448-A6EC-53F33199C749}" type="presParOf" srcId="{66D5C5E8-D12B-7841-9155-E8BD3B6814DB}" destId="{85E8DB4D-EF11-6343-BE06-AF5EF3A8122D}"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044F8-361A-9940-BE1D-85A98E6DD46A}">
      <dsp:nvSpPr>
        <dsp:cNvPr id="0" name=""/>
        <dsp:cNvSpPr/>
      </dsp:nvSpPr>
      <dsp:spPr>
        <a:xfrm>
          <a:off x="1348" y="197875"/>
          <a:ext cx="4734129" cy="30061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317F45-17D3-8845-9ADE-AA29B39ADB8D}">
      <dsp:nvSpPr>
        <dsp:cNvPr id="0" name=""/>
        <dsp:cNvSpPr/>
      </dsp:nvSpPr>
      <dsp:spPr>
        <a:xfrm>
          <a:off x="527363" y="697589"/>
          <a:ext cx="4734129" cy="30061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tr-TR" sz="1900" kern="1200" dirty="0"/>
            <a:t>Dünya hayatı kâfirlere süslü ve sevimli gösterildi. Bu sebeple iman edenlerle alay edip dururlar. Halbuki Allah’a karşı gelmekten sakınanlar, </a:t>
          </a:r>
          <a:r>
            <a:rPr lang="tr-TR" sz="1900" kern="1200" dirty="0" err="1"/>
            <a:t>kıyâmet</a:t>
          </a:r>
          <a:r>
            <a:rPr lang="tr-TR" sz="1900" kern="1200" dirty="0"/>
            <a:t> günü onlardan üstün olacaklardır. Allah dilediği kimseyi hesapsız rızıklandırır. (Bakara/212. ayet)</a:t>
          </a:r>
          <a:endParaRPr lang="en-US" sz="1900" kern="1200" dirty="0"/>
        </a:p>
      </dsp:txBody>
      <dsp:txXfrm>
        <a:off x="615411" y="785637"/>
        <a:ext cx="4558033" cy="2830076"/>
      </dsp:txXfrm>
    </dsp:sp>
    <dsp:sp modelId="{2F420A02-7BE3-3F41-BA53-34F03055DAB3}">
      <dsp:nvSpPr>
        <dsp:cNvPr id="0" name=""/>
        <dsp:cNvSpPr/>
      </dsp:nvSpPr>
      <dsp:spPr>
        <a:xfrm>
          <a:off x="5787507" y="197875"/>
          <a:ext cx="4734129" cy="30061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07871B-C9FC-EE4A-BEF5-DAF6A6CAAC74}">
      <dsp:nvSpPr>
        <dsp:cNvPr id="0" name=""/>
        <dsp:cNvSpPr/>
      </dsp:nvSpPr>
      <dsp:spPr>
        <a:xfrm>
          <a:off x="6313521" y="697589"/>
          <a:ext cx="4734129" cy="30061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tr-TR" sz="1900" kern="1200"/>
            <a:t>O vakit Allah şöyle buyurdu: “Ey İsa! Seni vefat ettirip kendi yanıma yükselteceğim; inkârcıların kötülüklerinden ve çirkin iftiralarından seni uzak tutacağım; sana tâbi olanları kıyâmet gününe kadar kâfirlere üstün kılacağım. Sonra dönüşünüz bana olacak ve ben de dünyada iken anlaşamadığınız konularda aranızda hüküm vereceğim.” (Âl-i İmran/55. ayet)</a:t>
          </a:r>
          <a:endParaRPr lang="en-US" sz="1900" kern="1200"/>
        </a:p>
      </dsp:txBody>
      <dsp:txXfrm>
        <a:off x="6401569" y="785637"/>
        <a:ext cx="4558033" cy="283007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E06EE-C7D5-184A-A8A3-0465B8E3B15A}">
      <dsp:nvSpPr>
        <dsp:cNvPr id="0" name=""/>
        <dsp:cNvSpPr/>
      </dsp:nvSpPr>
      <dsp:spPr>
        <a:xfrm>
          <a:off x="1348" y="197875"/>
          <a:ext cx="4734129" cy="30061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90B65-6112-E448-9EB0-29DF5CA4C456}">
      <dsp:nvSpPr>
        <dsp:cNvPr id="0" name=""/>
        <dsp:cNvSpPr/>
      </dsp:nvSpPr>
      <dsp:spPr>
        <a:xfrm>
          <a:off x="527363" y="697589"/>
          <a:ext cx="4734129" cy="30061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kern="1200"/>
            <a:t>«Otuz kadar yalancı deccaller çıkmadıkça kıyamet kopmaz. Bunlardan her biri Allah’ın elçisi olduğunu zanneder.» (Tirmizî, Fiten 43, Ebu Davud, Melahim 16)</a:t>
          </a:r>
          <a:endParaRPr lang="en-US" sz="2100" kern="1200"/>
        </a:p>
      </dsp:txBody>
      <dsp:txXfrm>
        <a:off x="615411" y="785637"/>
        <a:ext cx="4558033" cy="2830076"/>
      </dsp:txXfrm>
    </dsp:sp>
    <dsp:sp modelId="{4D3113AA-31F6-AE4E-97ED-93AE2313D0CA}">
      <dsp:nvSpPr>
        <dsp:cNvPr id="0" name=""/>
        <dsp:cNvSpPr/>
      </dsp:nvSpPr>
      <dsp:spPr>
        <a:xfrm>
          <a:off x="5787507" y="197875"/>
          <a:ext cx="4734129" cy="30061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84CDB3-6812-424D-AF5A-E6D8AB41E94F}">
      <dsp:nvSpPr>
        <dsp:cNvPr id="0" name=""/>
        <dsp:cNvSpPr/>
      </dsp:nvSpPr>
      <dsp:spPr>
        <a:xfrm>
          <a:off x="6313521" y="697589"/>
          <a:ext cx="4734129" cy="30061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kern="1200"/>
            <a:t>«Güneş, battığı yerden doğmadıkça kıyamet kopmaz. Batıdan doğunca, insanlar görür ve hepsi de iman eder. Ancak, daha önce inanmamış veya imanın sevkiyle hayır kazanamamış olan hiç kimseye bu iman fayda sağlamaz.» (Buharî, Rikak 39, İstiska 27, Zekât 9; Müslim, İman 248, Ebu Davud, Melahim 12.)</a:t>
          </a:r>
          <a:endParaRPr lang="en-US" sz="2100" kern="1200"/>
        </a:p>
      </dsp:txBody>
      <dsp:txXfrm>
        <a:off x="6401569" y="785637"/>
        <a:ext cx="4558033" cy="28300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857EC-8A39-5C42-9B71-CEDF6D59D171}">
      <dsp:nvSpPr>
        <dsp:cNvPr id="0" name=""/>
        <dsp:cNvSpPr/>
      </dsp:nvSpPr>
      <dsp:spPr>
        <a:xfrm>
          <a:off x="1348" y="197875"/>
          <a:ext cx="4734129" cy="300617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8B4C6E-3FD9-3C4B-BC0C-C19C2EAB824B}">
      <dsp:nvSpPr>
        <dsp:cNvPr id="0" name=""/>
        <dsp:cNvSpPr/>
      </dsp:nvSpPr>
      <dsp:spPr>
        <a:xfrm>
          <a:off x="527363" y="697589"/>
          <a:ext cx="4734129" cy="300617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a:t>Allah’a verdikleri sözleri ve ettikleri yeminleri önemsiz bir dünya menfaatine satanlar var ya, işte onların âhirette hiçbir nasipleri yoktur. Allah kıyâmet günü onlarla konuşmayacak, onlara merhamet nazarıyla bakmayacak ve onları temize çıkarmayacaktır. Onlar için can yakıcı bir azap vardır. (Âl-i İmran/77. ayet)</a:t>
          </a:r>
          <a:endParaRPr lang="en-US" sz="1700" kern="1200"/>
        </a:p>
      </dsp:txBody>
      <dsp:txXfrm>
        <a:off x="615411" y="785637"/>
        <a:ext cx="4558033" cy="2830076"/>
      </dsp:txXfrm>
    </dsp:sp>
    <dsp:sp modelId="{DBA2CD72-E45D-EB4A-8BEA-A6E7CB0B1593}">
      <dsp:nvSpPr>
        <dsp:cNvPr id="0" name=""/>
        <dsp:cNvSpPr/>
      </dsp:nvSpPr>
      <dsp:spPr>
        <a:xfrm>
          <a:off x="5787507" y="197875"/>
          <a:ext cx="4734129" cy="300617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ED2EA0-2E90-214A-85DE-35C73195038D}">
      <dsp:nvSpPr>
        <dsp:cNvPr id="0" name=""/>
        <dsp:cNvSpPr/>
      </dsp:nvSpPr>
      <dsp:spPr>
        <a:xfrm>
          <a:off x="6313521" y="697589"/>
          <a:ext cx="4734129" cy="300617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a:t>Allah’ın, lûtfundan kendilerine bol bol verdiği nimetleri O’nun yolunda harcama hususunda cimrilik edenler, bunun kendileri haklarında hayırlı olduğunu sanmasınlar. Aksine bu onlar için pek fenâ bir durumdur. Çünkü cimrilik ettikleri şeyler kıyâmet günü boyunlarına dolanacaktır. Kaldı ki, göklerin ve yerin mirası Allah’ındır. Allah bütün yaptıklarınızdan hakkıyla haberdardır. (Âl-i İmran/180. ayet)</a:t>
          </a:r>
          <a:endParaRPr lang="en-US" sz="1700" kern="1200"/>
        </a:p>
      </dsp:txBody>
      <dsp:txXfrm>
        <a:off x="6401569" y="785637"/>
        <a:ext cx="4558033" cy="28300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07DD7-98BC-5748-A8BB-3B2AD6C4237A}">
      <dsp:nvSpPr>
        <dsp:cNvPr id="0" name=""/>
        <dsp:cNvSpPr/>
      </dsp:nvSpPr>
      <dsp:spPr>
        <a:xfrm>
          <a:off x="0" y="0"/>
          <a:ext cx="9391650" cy="117049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kern="1200" dirty="0"/>
            <a:t>Allah ki, O’ndan başka ilâh yoktur. O, geleceğinde hiçbir şüphe bulunmayan </a:t>
          </a:r>
          <a:r>
            <a:rPr lang="tr-TR" sz="1700" kern="1200" dirty="0" err="1"/>
            <a:t>kıyâmet</a:t>
          </a:r>
          <a:r>
            <a:rPr lang="tr-TR" sz="1700" kern="1200" dirty="0"/>
            <a:t> gününde sizi elbette bir araya toplayacaktır. Allah’tan daha doğru sözlü kim olabilir? (Nisâ/87. ayet)</a:t>
          </a:r>
          <a:endParaRPr lang="en-US" sz="1700" kern="1200" dirty="0"/>
        </a:p>
      </dsp:txBody>
      <dsp:txXfrm>
        <a:off x="34283" y="34283"/>
        <a:ext cx="8128597" cy="1101925"/>
      </dsp:txXfrm>
    </dsp:sp>
    <dsp:sp modelId="{77CDC900-7F0E-9C4C-A38D-42B07F0A1300}">
      <dsp:nvSpPr>
        <dsp:cNvPr id="0" name=""/>
        <dsp:cNvSpPr/>
      </dsp:nvSpPr>
      <dsp:spPr>
        <a:xfrm>
          <a:off x="828674" y="1365573"/>
          <a:ext cx="9391650" cy="1170491"/>
        </a:xfrm>
        <a:prstGeom prst="roundRect">
          <a:avLst>
            <a:gd name="adj" fmla="val 10000"/>
          </a:avLst>
        </a:prstGeom>
        <a:solidFill>
          <a:schemeClr val="accent5">
            <a:hueOff val="764891"/>
            <a:satOff val="229"/>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kern="1200"/>
            <a:t>Haydi diyelim, siz dünya hayatında onları savunmaya çalıştınız; peki kıyâmet günü Allah’a karşı onları kim savunacak? Yahut kim onlara vekil olacak? (Nisâ/109. ayet)</a:t>
          </a:r>
          <a:endParaRPr lang="en-US" sz="1700" kern="1200"/>
        </a:p>
      </dsp:txBody>
      <dsp:txXfrm>
        <a:off x="862957" y="1399856"/>
        <a:ext cx="7733589" cy="1101925"/>
      </dsp:txXfrm>
    </dsp:sp>
    <dsp:sp modelId="{0DFC5512-95A4-B547-B681-31D70C4B3367}">
      <dsp:nvSpPr>
        <dsp:cNvPr id="0" name=""/>
        <dsp:cNvSpPr/>
      </dsp:nvSpPr>
      <dsp:spPr>
        <a:xfrm>
          <a:off x="1657349" y="2731146"/>
          <a:ext cx="9391650" cy="1170491"/>
        </a:xfrm>
        <a:prstGeom prst="roundRect">
          <a:avLst>
            <a:gd name="adj" fmla="val 10000"/>
          </a:avLst>
        </a:prstGeom>
        <a:solidFill>
          <a:schemeClr val="accent5">
            <a:hueOff val="1529782"/>
            <a:satOff val="458"/>
            <a:lumOff val="-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kern="1200"/>
            <a:t>İnkâr edenlere gelince, yeryüzünde bulunan her şey, hatta bir o kadarı daha onların olsa ve kıyâmet gününün azabından kurtulmak için bunların hepsini fidye olarak verseler dahi asla kabul edilmez. Onlara can yakıcı bir azap vardır. (Mâide/36. ayet)</a:t>
          </a:r>
          <a:endParaRPr lang="en-US" sz="1700" kern="1200"/>
        </a:p>
      </dsp:txBody>
      <dsp:txXfrm>
        <a:off x="1691632" y="2765429"/>
        <a:ext cx="7733589" cy="1101925"/>
      </dsp:txXfrm>
    </dsp:sp>
    <dsp:sp modelId="{0CD1D2A4-6D3E-D049-AF7D-9CA29BA9E015}">
      <dsp:nvSpPr>
        <dsp:cNvPr id="0" name=""/>
        <dsp:cNvSpPr/>
      </dsp:nvSpPr>
      <dsp:spPr>
        <a:xfrm>
          <a:off x="8630830" y="887622"/>
          <a:ext cx="760819" cy="760819"/>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8802014" y="887622"/>
        <a:ext cx="418451" cy="572516"/>
      </dsp:txXfrm>
    </dsp:sp>
    <dsp:sp modelId="{3D880103-EF1A-C04F-B488-9CC93C122899}">
      <dsp:nvSpPr>
        <dsp:cNvPr id="0" name=""/>
        <dsp:cNvSpPr/>
      </dsp:nvSpPr>
      <dsp:spPr>
        <a:xfrm>
          <a:off x="9459505" y="2245392"/>
          <a:ext cx="760819" cy="760819"/>
        </a:xfrm>
        <a:prstGeom prst="downArrow">
          <a:avLst>
            <a:gd name="adj1" fmla="val 55000"/>
            <a:gd name="adj2" fmla="val 45000"/>
          </a:avLst>
        </a:prstGeom>
        <a:solidFill>
          <a:schemeClr val="accent5">
            <a:tint val="40000"/>
            <a:alpha val="90000"/>
            <a:hueOff val="1767327"/>
            <a:satOff val="-1371"/>
            <a:lumOff val="-1695"/>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9630689" y="2245392"/>
        <a:ext cx="418451" cy="5725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6CBB0-B101-4541-9FEE-259B231D89FD}">
      <dsp:nvSpPr>
        <dsp:cNvPr id="0" name=""/>
        <dsp:cNvSpPr/>
      </dsp:nvSpPr>
      <dsp:spPr>
        <a:xfrm>
          <a:off x="1348" y="197875"/>
          <a:ext cx="4734129" cy="30061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5EFAB4-B563-BA44-8504-7E5CB5C09DA6}">
      <dsp:nvSpPr>
        <dsp:cNvPr id="0" name=""/>
        <dsp:cNvSpPr/>
      </dsp:nvSpPr>
      <dsp:spPr>
        <a:xfrm>
          <a:off x="527363" y="697589"/>
          <a:ext cx="4734129" cy="30061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kern="1200"/>
            <a:t>“Göklerde ve yerde olanlar kimindir” diye sor. Onlar gerçeği söylemeseler de sen: “Allah’ındır” de. O, kullarına rahmetiyle muameleyi kendine ilke edinmiştir. O sizi, geleceğinde hiçbir şüphe bulunmayan kıyâmet gününde elbette bir araya toplayacaktır. Fakat nefislerini zarara uğratanlar buna inanmazlar. (En’âm/12. ayet)</a:t>
          </a:r>
          <a:endParaRPr lang="en-US" sz="2000" kern="1200"/>
        </a:p>
      </dsp:txBody>
      <dsp:txXfrm>
        <a:off x="615411" y="785637"/>
        <a:ext cx="4558033" cy="2830076"/>
      </dsp:txXfrm>
    </dsp:sp>
    <dsp:sp modelId="{3C2CCDEE-6CB7-9243-A4BE-1E619151EBC1}">
      <dsp:nvSpPr>
        <dsp:cNvPr id="0" name=""/>
        <dsp:cNvSpPr/>
      </dsp:nvSpPr>
      <dsp:spPr>
        <a:xfrm>
          <a:off x="5787507" y="197875"/>
          <a:ext cx="4734129" cy="30061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756226-C943-BD42-AFDE-D041F420C2BA}">
      <dsp:nvSpPr>
        <dsp:cNvPr id="0" name=""/>
        <dsp:cNvSpPr/>
      </dsp:nvSpPr>
      <dsp:spPr>
        <a:xfrm>
          <a:off x="6313521" y="697589"/>
          <a:ext cx="4734129" cy="30061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kern="1200"/>
            <a:t>Rasûlüm şöyle de: “Allah’ın kulları için yarattığı zînetleri, temiz ve hoş rızıkları kim haram kılabilir?” De ki: “Bunlar, dünya hayatında iman edenler içindir; kıyâmet günü ise sadece mü’minlerin olacaktır.” İşte biz, bilen bir toplum için âyetleri böyle açık açık beyân ediyoruz. (A’râf/32. ayet)</a:t>
          </a:r>
          <a:endParaRPr lang="en-US" sz="2000" kern="1200"/>
        </a:p>
      </dsp:txBody>
      <dsp:txXfrm>
        <a:off x="6401569" y="785637"/>
        <a:ext cx="4558033" cy="28300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00DF1-5202-4549-B677-20AAEE45E5D0}">
      <dsp:nvSpPr>
        <dsp:cNvPr id="0" name=""/>
        <dsp:cNvSpPr/>
      </dsp:nvSpPr>
      <dsp:spPr>
        <a:xfrm>
          <a:off x="0" y="0"/>
          <a:ext cx="9391650" cy="117049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kern="1200"/>
            <a:t>Hani Rabbin Âdem oğullarının bellerinden zürriyetlerini almış, onları kendilerine şâhit tutarak: “Ben sizin Rabbiniz değil miyim?” diye sormuştu. Onlar da: “Evet, şâhitlik ederiz ki sen bizim Rabbimizsin” demişlerdi. Böyle yaptık ki kıyâmet günü: “Doğrusu bizim bundan haberimiz yoktu!” demeyesiniz. (A’râf/172. ayet)</a:t>
          </a:r>
          <a:endParaRPr lang="en-US" sz="1700" kern="1200"/>
        </a:p>
      </dsp:txBody>
      <dsp:txXfrm>
        <a:off x="34283" y="34283"/>
        <a:ext cx="8128597" cy="1101925"/>
      </dsp:txXfrm>
    </dsp:sp>
    <dsp:sp modelId="{3E186E19-2F79-9044-B562-B4F4782DF6ED}">
      <dsp:nvSpPr>
        <dsp:cNvPr id="0" name=""/>
        <dsp:cNvSpPr/>
      </dsp:nvSpPr>
      <dsp:spPr>
        <a:xfrm>
          <a:off x="828674" y="1365573"/>
          <a:ext cx="9391650" cy="1170491"/>
        </a:xfrm>
        <a:prstGeom prst="roundRect">
          <a:avLst>
            <a:gd name="adj" fmla="val 10000"/>
          </a:avLst>
        </a:prstGeom>
        <a:solidFill>
          <a:schemeClr val="accent5">
            <a:hueOff val="764891"/>
            <a:satOff val="229"/>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kern="1200"/>
            <a:t>Onlar bu dünyada da, kıyâmet gününde de lânete uğradılar. Haberiniz olsun ki, Âd kavmi Rablerini tanımayıp inkâr yolunu tuttu. Neticede, Hûd’un kavmi Âd böyle yok olup gitti. (Hûd/60. ayet)</a:t>
          </a:r>
          <a:endParaRPr lang="en-US" sz="1700" kern="1200"/>
        </a:p>
      </dsp:txBody>
      <dsp:txXfrm>
        <a:off x="862957" y="1399856"/>
        <a:ext cx="7733589" cy="1101925"/>
      </dsp:txXfrm>
    </dsp:sp>
    <dsp:sp modelId="{9577938D-2113-0945-9C43-6C0EEFD9A697}">
      <dsp:nvSpPr>
        <dsp:cNvPr id="0" name=""/>
        <dsp:cNvSpPr/>
      </dsp:nvSpPr>
      <dsp:spPr>
        <a:xfrm>
          <a:off x="1657349" y="2731146"/>
          <a:ext cx="9391650" cy="1170491"/>
        </a:xfrm>
        <a:prstGeom prst="roundRect">
          <a:avLst>
            <a:gd name="adj" fmla="val 10000"/>
          </a:avLst>
        </a:prstGeom>
        <a:solidFill>
          <a:schemeClr val="accent5">
            <a:hueOff val="1529782"/>
            <a:satOff val="458"/>
            <a:lumOff val="-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kern="1200"/>
            <a:t>O, kıyâmet günü kavminin önüne düşecek ve hayvanların suya götürüldüğü gibi onları ateşe götürecektir. Gerçekten ne kötü bir yerdir varılan o ateş! (Hûd/98. ayet)</a:t>
          </a:r>
          <a:endParaRPr lang="en-US" sz="1700" kern="1200"/>
        </a:p>
      </dsp:txBody>
      <dsp:txXfrm>
        <a:off x="1691632" y="2765429"/>
        <a:ext cx="7733589" cy="1101925"/>
      </dsp:txXfrm>
    </dsp:sp>
    <dsp:sp modelId="{5844A2CE-D9C9-C349-920F-694815EB1DB9}">
      <dsp:nvSpPr>
        <dsp:cNvPr id="0" name=""/>
        <dsp:cNvSpPr/>
      </dsp:nvSpPr>
      <dsp:spPr>
        <a:xfrm>
          <a:off x="8630830" y="887622"/>
          <a:ext cx="760819" cy="760819"/>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8802014" y="887622"/>
        <a:ext cx="418451" cy="572516"/>
      </dsp:txXfrm>
    </dsp:sp>
    <dsp:sp modelId="{3C70212A-514D-8F41-BA4F-80CE80544110}">
      <dsp:nvSpPr>
        <dsp:cNvPr id="0" name=""/>
        <dsp:cNvSpPr/>
      </dsp:nvSpPr>
      <dsp:spPr>
        <a:xfrm>
          <a:off x="9459505" y="2245392"/>
          <a:ext cx="760819" cy="760819"/>
        </a:xfrm>
        <a:prstGeom prst="downArrow">
          <a:avLst>
            <a:gd name="adj1" fmla="val 55000"/>
            <a:gd name="adj2" fmla="val 45000"/>
          </a:avLst>
        </a:prstGeom>
        <a:solidFill>
          <a:schemeClr val="accent5">
            <a:tint val="40000"/>
            <a:alpha val="90000"/>
            <a:hueOff val="1767327"/>
            <a:satOff val="-1371"/>
            <a:lumOff val="-1695"/>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9630689" y="2245392"/>
        <a:ext cx="418451" cy="5725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3452B-05C2-964E-9008-E65558C55449}">
      <dsp:nvSpPr>
        <dsp:cNvPr id="0" name=""/>
        <dsp:cNvSpPr/>
      </dsp:nvSpPr>
      <dsp:spPr>
        <a:xfrm>
          <a:off x="0" y="0"/>
          <a:ext cx="9391650" cy="117049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kern="1200"/>
            <a:t>Neticede onlar kıyâmet gününde kendi günahlarını tamâmen yüklendikleri gibi, bilgisizce saptırdıkları kimselerin bazı günahlarını da yükleneceklerdir. Dikkat edin, sırtlarına ne kötü bir yük alıyorlar! (Nahl/25. ayet)</a:t>
          </a:r>
          <a:endParaRPr lang="en-US" sz="1800" kern="1200"/>
        </a:p>
      </dsp:txBody>
      <dsp:txXfrm>
        <a:off x="34283" y="34283"/>
        <a:ext cx="8128597" cy="1101925"/>
      </dsp:txXfrm>
    </dsp:sp>
    <dsp:sp modelId="{59361862-1B5C-864E-B345-D16D063D4B43}">
      <dsp:nvSpPr>
        <dsp:cNvPr id="0" name=""/>
        <dsp:cNvSpPr/>
      </dsp:nvSpPr>
      <dsp:spPr>
        <a:xfrm>
          <a:off x="828674" y="1365573"/>
          <a:ext cx="9391650" cy="1170491"/>
        </a:xfrm>
        <a:prstGeom prst="roundRect">
          <a:avLst>
            <a:gd name="adj" fmla="val 10000"/>
          </a:avLst>
        </a:prstGeom>
        <a:solidFill>
          <a:schemeClr val="accent5">
            <a:hueOff val="764891"/>
            <a:satOff val="229"/>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kern="1200"/>
            <a:t>Biz her insanın sevabını ve günahını boynuna doladık; öyle ki, kıyâmet günü önüne, her şeyi açık açık kaydedilmiş bulacağı bir defter çıkaracağız. (İsrâ/13. ayet)</a:t>
          </a:r>
          <a:endParaRPr lang="en-US" sz="1800" kern="1200"/>
        </a:p>
      </dsp:txBody>
      <dsp:txXfrm>
        <a:off x="862957" y="1399856"/>
        <a:ext cx="7733589" cy="1101925"/>
      </dsp:txXfrm>
    </dsp:sp>
    <dsp:sp modelId="{D802B44F-23E4-D44E-B612-FE17BB94C116}">
      <dsp:nvSpPr>
        <dsp:cNvPr id="0" name=""/>
        <dsp:cNvSpPr/>
      </dsp:nvSpPr>
      <dsp:spPr>
        <a:xfrm>
          <a:off x="1657349" y="2731146"/>
          <a:ext cx="9391650" cy="1170491"/>
        </a:xfrm>
        <a:prstGeom prst="roundRect">
          <a:avLst>
            <a:gd name="adj" fmla="val 10000"/>
          </a:avLst>
        </a:prstGeom>
        <a:solidFill>
          <a:schemeClr val="accent5">
            <a:hueOff val="1529782"/>
            <a:satOff val="458"/>
            <a:lumOff val="-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kern="1200"/>
            <a:t>Ne kadar ülke varsa hepsini ya kıyâmet gününden önce helâk edeceğiz veya onları şiddetli bir azapla cezalandıracağız. Bu, kitapta böylece yazılmıştır. (İsra/58. ayet)</a:t>
          </a:r>
          <a:endParaRPr lang="en-US" sz="1800" kern="1200"/>
        </a:p>
      </dsp:txBody>
      <dsp:txXfrm>
        <a:off x="1691632" y="2765429"/>
        <a:ext cx="7733589" cy="1101925"/>
      </dsp:txXfrm>
    </dsp:sp>
    <dsp:sp modelId="{A5179042-4A7B-F74F-93DE-CB30A4DEBE67}">
      <dsp:nvSpPr>
        <dsp:cNvPr id="0" name=""/>
        <dsp:cNvSpPr/>
      </dsp:nvSpPr>
      <dsp:spPr>
        <a:xfrm>
          <a:off x="8630830" y="887622"/>
          <a:ext cx="760819" cy="760819"/>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8802014" y="887622"/>
        <a:ext cx="418451" cy="572516"/>
      </dsp:txXfrm>
    </dsp:sp>
    <dsp:sp modelId="{CBD61423-6EC6-C841-A509-9FE89B2855E1}">
      <dsp:nvSpPr>
        <dsp:cNvPr id="0" name=""/>
        <dsp:cNvSpPr/>
      </dsp:nvSpPr>
      <dsp:spPr>
        <a:xfrm>
          <a:off x="9459505" y="2245392"/>
          <a:ext cx="760819" cy="760819"/>
        </a:xfrm>
        <a:prstGeom prst="downArrow">
          <a:avLst>
            <a:gd name="adj1" fmla="val 55000"/>
            <a:gd name="adj2" fmla="val 45000"/>
          </a:avLst>
        </a:prstGeom>
        <a:solidFill>
          <a:schemeClr val="accent5">
            <a:tint val="40000"/>
            <a:alpha val="90000"/>
            <a:hueOff val="1767327"/>
            <a:satOff val="-1371"/>
            <a:lumOff val="-1695"/>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9630689" y="2245392"/>
        <a:ext cx="418451" cy="5725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13A14-E81D-FF4F-AF74-273D75DC3E29}">
      <dsp:nvSpPr>
        <dsp:cNvPr id="0" name=""/>
        <dsp:cNvSpPr/>
      </dsp:nvSpPr>
      <dsp:spPr>
        <a:xfrm>
          <a:off x="0" y="0"/>
          <a:ext cx="9391650" cy="117049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kern="1200"/>
            <a:t>İşte onlar, Rablerinin âyetlerini ve O’na kavuşmayı inkâr etmişler de bu yüzden bütün amelleri boşa gitmiştir. Tartılacak şeyleri kalmadığından kıyâmet günü onlar için artık bir terâzi koymayacak, onlara hiçbir kıymet vermeyeceğiz. (Kehf/105. ayet)</a:t>
          </a:r>
          <a:endParaRPr lang="en-US" sz="1700" kern="1200"/>
        </a:p>
      </dsp:txBody>
      <dsp:txXfrm>
        <a:off x="34283" y="34283"/>
        <a:ext cx="8128597" cy="1101925"/>
      </dsp:txXfrm>
    </dsp:sp>
    <dsp:sp modelId="{6F0D47C9-96E3-2144-BB95-0005A77A8D49}">
      <dsp:nvSpPr>
        <dsp:cNvPr id="0" name=""/>
        <dsp:cNvSpPr/>
      </dsp:nvSpPr>
      <dsp:spPr>
        <a:xfrm>
          <a:off x="828674" y="1365573"/>
          <a:ext cx="9391650" cy="1170491"/>
        </a:xfrm>
        <a:prstGeom prst="roundRect">
          <a:avLst>
            <a:gd name="adj" fmla="val 10000"/>
          </a:avLst>
        </a:prstGeom>
        <a:solidFill>
          <a:schemeClr val="accent5">
            <a:hueOff val="764891"/>
            <a:satOff val="229"/>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kern="1200"/>
            <a:t>“Kıyâmet mutlaka kopacaktır. Ancak herkese dünyada yapıp ettiklerinin karşılığı en âdil biçimde verilmesi için onun vaktini gizli tutuyorum.» (Tâ-Hâ/15. ayet)</a:t>
          </a:r>
          <a:endParaRPr lang="en-US" sz="1700" kern="1200"/>
        </a:p>
      </dsp:txBody>
      <dsp:txXfrm>
        <a:off x="862957" y="1399856"/>
        <a:ext cx="7733589" cy="1101925"/>
      </dsp:txXfrm>
    </dsp:sp>
    <dsp:sp modelId="{B1D643A6-3170-944D-994A-D42FC2D3F88F}">
      <dsp:nvSpPr>
        <dsp:cNvPr id="0" name=""/>
        <dsp:cNvSpPr/>
      </dsp:nvSpPr>
      <dsp:spPr>
        <a:xfrm>
          <a:off x="1657349" y="2731146"/>
          <a:ext cx="9391650" cy="1170491"/>
        </a:xfrm>
        <a:prstGeom prst="roundRect">
          <a:avLst>
            <a:gd name="adj" fmla="val 10000"/>
          </a:avLst>
        </a:prstGeom>
        <a:solidFill>
          <a:schemeClr val="accent5">
            <a:hueOff val="1529782"/>
            <a:satOff val="458"/>
            <a:lumOff val="-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tr-TR" sz="1700" kern="1200"/>
            <a:t>Ey insanlar! Rabbinize karşı gelmekten sakının. Çünkü kıyâmetin sarsıntısı gerçekten çok korkunç bir şeydir. (Hac/1. ayet)</a:t>
          </a:r>
          <a:endParaRPr lang="en-US" sz="1700" kern="1200"/>
        </a:p>
      </dsp:txBody>
      <dsp:txXfrm>
        <a:off x="1691632" y="2765429"/>
        <a:ext cx="7733589" cy="1101925"/>
      </dsp:txXfrm>
    </dsp:sp>
    <dsp:sp modelId="{8A77B085-E8A6-7D46-8772-4040FAD323F2}">
      <dsp:nvSpPr>
        <dsp:cNvPr id="0" name=""/>
        <dsp:cNvSpPr/>
      </dsp:nvSpPr>
      <dsp:spPr>
        <a:xfrm>
          <a:off x="8630830" y="887622"/>
          <a:ext cx="760819" cy="760819"/>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8802014" y="887622"/>
        <a:ext cx="418451" cy="572516"/>
      </dsp:txXfrm>
    </dsp:sp>
    <dsp:sp modelId="{3BCB58AD-D093-694D-BDAE-AB83C1629E35}">
      <dsp:nvSpPr>
        <dsp:cNvPr id="0" name=""/>
        <dsp:cNvSpPr/>
      </dsp:nvSpPr>
      <dsp:spPr>
        <a:xfrm>
          <a:off x="9459505" y="2245392"/>
          <a:ext cx="760819" cy="760819"/>
        </a:xfrm>
        <a:prstGeom prst="downArrow">
          <a:avLst>
            <a:gd name="adj1" fmla="val 55000"/>
            <a:gd name="adj2" fmla="val 45000"/>
          </a:avLst>
        </a:prstGeom>
        <a:solidFill>
          <a:schemeClr val="accent5">
            <a:tint val="40000"/>
            <a:alpha val="90000"/>
            <a:hueOff val="1767327"/>
            <a:satOff val="-1371"/>
            <a:lumOff val="-1695"/>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9630689" y="2245392"/>
        <a:ext cx="418451" cy="5725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CB910D-3D30-2E46-AB1F-65B2DF3A7C5F}">
      <dsp:nvSpPr>
        <dsp:cNvPr id="0" name=""/>
        <dsp:cNvSpPr/>
      </dsp:nvSpPr>
      <dsp:spPr>
        <a:xfrm>
          <a:off x="1348" y="197875"/>
          <a:ext cx="4734129" cy="30061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A59705-E2FE-C647-B3C5-769476E432B8}">
      <dsp:nvSpPr>
        <dsp:cNvPr id="0" name=""/>
        <dsp:cNvSpPr/>
      </dsp:nvSpPr>
      <dsp:spPr>
        <a:xfrm>
          <a:off x="527363" y="697589"/>
          <a:ext cx="4734129" cy="30061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a:t>Kendisine güzel bir vaatte bulunduğumuz ve ona kesinlikle kavuşacak olan mü’min bir kimse; kendisine dünya hayatının geçici zevklerini yaşattığımız, fakat kıyâmet gününde her şeyini kaybederek azap edilmek üzere huzurumuza getirilecek inkârcı kimse ile bir olur mu? (Kasas/61. ayet)</a:t>
          </a:r>
          <a:endParaRPr lang="en-US" sz="1800" kern="1200"/>
        </a:p>
      </dsp:txBody>
      <dsp:txXfrm>
        <a:off x="615411" y="785637"/>
        <a:ext cx="4558033" cy="2830076"/>
      </dsp:txXfrm>
    </dsp:sp>
    <dsp:sp modelId="{45ACCA46-4B9E-7645-99D4-AC5819D85E13}">
      <dsp:nvSpPr>
        <dsp:cNvPr id="0" name=""/>
        <dsp:cNvSpPr/>
      </dsp:nvSpPr>
      <dsp:spPr>
        <a:xfrm>
          <a:off x="5787507" y="197875"/>
          <a:ext cx="4734129" cy="30061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92132-C6CA-BE43-9076-42FFC3762F89}">
      <dsp:nvSpPr>
        <dsp:cNvPr id="0" name=""/>
        <dsp:cNvSpPr/>
      </dsp:nvSpPr>
      <dsp:spPr>
        <a:xfrm>
          <a:off x="6313521" y="697589"/>
          <a:ext cx="4734129" cy="30061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a:t>İbrâhim onlara şöyle dedi: “Sizin Allah’ı bırakıp bir takım putlar edinmenizin sebebi, sırf bu dünya hayatında birbirinize duyduğunuz sevgi bağları ve aranızda oluşturduğunuz kirli çıkar ilişkileridir. Fakat kıyâmet günü birbirinizi tanımayacak ve birbirinize lânet yağdıracaksınız. Sizin varacağınız yer ateştir; sizi oradan kurtaracak yardımcılarınız da olmayacaktır.” (Ankebût/25. ayet)</a:t>
          </a:r>
          <a:endParaRPr lang="en-US" sz="1800" kern="1200"/>
        </a:p>
      </dsp:txBody>
      <dsp:txXfrm>
        <a:off x="6401569" y="785637"/>
        <a:ext cx="4558033" cy="283007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3EAE7-E03F-7C46-9E43-7D3A606398AD}">
      <dsp:nvSpPr>
        <dsp:cNvPr id="0" name=""/>
        <dsp:cNvSpPr/>
      </dsp:nvSpPr>
      <dsp:spPr>
        <a:xfrm>
          <a:off x="1432556" y="885082"/>
          <a:ext cx="1141581" cy="7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B6091F-FB7D-4544-A29B-01A03F6EDB98}">
      <dsp:nvSpPr>
        <dsp:cNvPr id="0" name=""/>
        <dsp:cNvSpPr/>
      </dsp:nvSpPr>
      <dsp:spPr>
        <a:xfrm>
          <a:off x="2642633" y="789131"/>
          <a:ext cx="131281" cy="246781"/>
        </a:xfrm>
        <a:prstGeom prst="chevron">
          <a:avLst>
            <a:gd name="adj" fmla="val 90000"/>
          </a:avLst>
        </a:prstGeom>
        <a:solidFill>
          <a:schemeClr val="accent5">
            <a:tint val="40000"/>
            <a:alpha val="90000"/>
            <a:hueOff val="160666"/>
            <a:satOff val="-125"/>
            <a:lumOff val="-154"/>
            <a:alphaOff val="0"/>
          </a:schemeClr>
        </a:solidFill>
        <a:ln w="12700" cap="flat" cmpd="sng" algn="ctr">
          <a:solidFill>
            <a:schemeClr val="accent5">
              <a:tint val="40000"/>
              <a:alpha val="90000"/>
              <a:hueOff val="160666"/>
              <a:satOff val="-125"/>
              <a:lumOff val="-15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1D2ADF-471D-EF4E-A756-5D1D8D3F23DA}">
      <dsp:nvSpPr>
        <dsp:cNvPr id="0" name=""/>
        <dsp:cNvSpPr/>
      </dsp:nvSpPr>
      <dsp:spPr>
        <a:xfrm>
          <a:off x="687026" y="282285"/>
          <a:ext cx="1205664" cy="1205664"/>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786" tIns="46786" rIns="46786" bIns="46786" numCol="1" spcCol="1270" anchor="ctr" anchorCtr="0">
          <a:noAutofit/>
        </a:bodyPr>
        <a:lstStyle/>
        <a:p>
          <a:pPr marL="0" lvl="0" indent="0" algn="ctr" defTabSz="2311400">
            <a:lnSpc>
              <a:spcPct val="90000"/>
            </a:lnSpc>
            <a:spcBef>
              <a:spcPct val="0"/>
            </a:spcBef>
            <a:spcAft>
              <a:spcPct val="35000"/>
            </a:spcAft>
            <a:buNone/>
          </a:pPr>
          <a:r>
            <a:rPr lang="en-US" sz="5200" kern="1200"/>
            <a:t>1</a:t>
          </a:r>
        </a:p>
      </dsp:txBody>
      <dsp:txXfrm>
        <a:off x="863591" y="458850"/>
        <a:ext cx="852534" cy="852534"/>
      </dsp:txXfrm>
    </dsp:sp>
    <dsp:sp modelId="{A9447781-2FB5-7145-96D0-3DEA9AD7F88A}">
      <dsp:nvSpPr>
        <dsp:cNvPr id="0" name=""/>
        <dsp:cNvSpPr/>
      </dsp:nvSpPr>
      <dsp:spPr>
        <a:xfrm>
          <a:off x="5579" y="1653523"/>
          <a:ext cx="2568558" cy="1965600"/>
        </a:xfrm>
        <a:prstGeom prst="upArrowCallout">
          <a:avLst>
            <a:gd name="adj1" fmla="val 50000"/>
            <a:gd name="adj2" fmla="val 20000"/>
            <a:gd name="adj3" fmla="val 20000"/>
            <a:gd name="adj4" fmla="val 100000"/>
          </a:avLst>
        </a:prstGeom>
        <a:solidFill>
          <a:schemeClr val="accent5">
            <a:tint val="40000"/>
            <a:alpha val="90000"/>
            <a:hueOff val="321332"/>
            <a:satOff val="-249"/>
            <a:lumOff val="-308"/>
            <a:alphaOff val="0"/>
          </a:schemeClr>
        </a:solidFill>
        <a:ln w="12700" cap="flat" cmpd="sng" algn="ctr">
          <a:solidFill>
            <a:schemeClr val="accent5">
              <a:tint val="40000"/>
              <a:alpha val="90000"/>
              <a:hueOff val="321332"/>
              <a:satOff val="-249"/>
              <a:lumOff val="-3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2611" tIns="165100" rIns="202611" bIns="165100" numCol="1" spcCol="1270" anchor="t" anchorCtr="0">
          <a:noAutofit/>
        </a:bodyPr>
        <a:lstStyle/>
        <a:p>
          <a:pPr marL="0" lvl="0" indent="0" algn="l" defTabSz="488950">
            <a:lnSpc>
              <a:spcPct val="90000"/>
            </a:lnSpc>
            <a:spcBef>
              <a:spcPct val="0"/>
            </a:spcBef>
            <a:spcAft>
              <a:spcPct val="35000"/>
            </a:spcAft>
            <a:buNone/>
          </a:pPr>
          <a:r>
            <a:rPr lang="tr-TR" sz="1100" kern="1200" dirty="0" err="1"/>
            <a:t>Kıyâmet</a:t>
          </a:r>
          <a:r>
            <a:rPr lang="tr-TR" sz="1100" kern="1200" dirty="0"/>
            <a:t> koptuğu gün, inkârcı suçlular, dünyada sadece çok kısa bir süre kaldıklarına yemin edecekler. İşte onlar, vaktiyle hayattayken de hep böyle aldanıyor, hep böyle yanlışlara sürüklenip duruyorlardı. (</a:t>
          </a:r>
          <a:r>
            <a:rPr lang="tr-TR" sz="1100" kern="1200" dirty="0" err="1"/>
            <a:t>Rûm</a:t>
          </a:r>
          <a:r>
            <a:rPr lang="tr-TR" sz="1100" kern="1200" dirty="0"/>
            <a:t>/5. ayet)</a:t>
          </a:r>
          <a:endParaRPr lang="en-US" sz="1100" kern="1200" dirty="0"/>
        </a:p>
      </dsp:txBody>
      <dsp:txXfrm>
        <a:off x="5579" y="2046643"/>
        <a:ext cx="2568558" cy="1572480"/>
      </dsp:txXfrm>
    </dsp:sp>
    <dsp:sp modelId="{C76257B8-FD97-6545-B69C-A98E50762E14}">
      <dsp:nvSpPr>
        <dsp:cNvPr id="0" name=""/>
        <dsp:cNvSpPr/>
      </dsp:nvSpPr>
      <dsp:spPr>
        <a:xfrm>
          <a:off x="2859533" y="885182"/>
          <a:ext cx="2568558" cy="72"/>
        </a:xfrm>
        <a:prstGeom prst="rect">
          <a:avLst/>
        </a:prstGeom>
        <a:solidFill>
          <a:schemeClr val="accent5">
            <a:tint val="40000"/>
            <a:alpha val="90000"/>
            <a:hueOff val="481998"/>
            <a:satOff val="-374"/>
            <a:lumOff val="-462"/>
            <a:alphaOff val="0"/>
          </a:schemeClr>
        </a:solidFill>
        <a:ln w="12700" cap="flat" cmpd="sng" algn="ctr">
          <a:solidFill>
            <a:schemeClr val="accent5">
              <a:tint val="40000"/>
              <a:alpha val="90000"/>
              <a:hueOff val="481998"/>
              <a:satOff val="-374"/>
              <a:lumOff val="-4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B7AA6A-A7BF-DA41-864C-B935C5C91A7F}">
      <dsp:nvSpPr>
        <dsp:cNvPr id="0" name=""/>
        <dsp:cNvSpPr/>
      </dsp:nvSpPr>
      <dsp:spPr>
        <a:xfrm>
          <a:off x="5496587" y="789216"/>
          <a:ext cx="131281" cy="246863"/>
        </a:xfrm>
        <a:prstGeom prst="chevron">
          <a:avLst>
            <a:gd name="adj" fmla="val 90000"/>
          </a:avLst>
        </a:prstGeom>
        <a:solidFill>
          <a:schemeClr val="accent5">
            <a:tint val="40000"/>
            <a:alpha val="90000"/>
            <a:hueOff val="642664"/>
            <a:satOff val="-499"/>
            <a:lumOff val="-616"/>
            <a:alphaOff val="0"/>
          </a:schemeClr>
        </a:solidFill>
        <a:ln w="12700" cap="flat" cmpd="sng" algn="ctr">
          <a:solidFill>
            <a:schemeClr val="accent5">
              <a:tint val="40000"/>
              <a:alpha val="90000"/>
              <a:hueOff val="642664"/>
              <a:satOff val="-499"/>
              <a:lumOff val="-616"/>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B80852-D4A3-8C48-A810-8AF13D829314}">
      <dsp:nvSpPr>
        <dsp:cNvPr id="0" name=""/>
        <dsp:cNvSpPr/>
      </dsp:nvSpPr>
      <dsp:spPr>
        <a:xfrm>
          <a:off x="3540980" y="282386"/>
          <a:ext cx="1205664" cy="1205664"/>
        </a:xfrm>
        <a:prstGeom prst="ellipse">
          <a:avLst/>
        </a:prstGeom>
        <a:solidFill>
          <a:schemeClr val="accent5">
            <a:hueOff val="509927"/>
            <a:satOff val="153"/>
            <a:lumOff val="-2287"/>
            <a:alphaOff val="0"/>
          </a:schemeClr>
        </a:solidFill>
        <a:ln w="12700" cap="flat" cmpd="sng" algn="ctr">
          <a:solidFill>
            <a:schemeClr val="accent5">
              <a:hueOff val="509927"/>
              <a:satOff val="153"/>
              <a:lumOff val="-22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786" tIns="46786" rIns="46786" bIns="46786" numCol="1" spcCol="1270" anchor="ctr" anchorCtr="0">
          <a:noAutofit/>
        </a:bodyPr>
        <a:lstStyle/>
        <a:p>
          <a:pPr marL="0" lvl="0" indent="0" algn="ctr" defTabSz="2311400">
            <a:lnSpc>
              <a:spcPct val="90000"/>
            </a:lnSpc>
            <a:spcBef>
              <a:spcPct val="0"/>
            </a:spcBef>
            <a:spcAft>
              <a:spcPct val="35000"/>
            </a:spcAft>
            <a:buNone/>
          </a:pPr>
          <a:r>
            <a:rPr lang="en-US" sz="5200" kern="1200"/>
            <a:t>2</a:t>
          </a:r>
        </a:p>
      </dsp:txBody>
      <dsp:txXfrm>
        <a:off x="3717545" y="458951"/>
        <a:ext cx="852534" cy="852534"/>
      </dsp:txXfrm>
    </dsp:sp>
    <dsp:sp modelId="{C584DC8D-EA75-D24B-B831-0CAB6E0EF5C4}">
      <dsp:nvSpPr>
        <dsp:cNvPr id="0" name=""/>
        <dsp:cNvSpPr/>
      </dsp:nvSpPr>
      <dsp:spPr>
        <a:xfrm>
          <a:off x="2859533" y="1653752"/>
          <a:ext cx="2568558" cy="1965600"/>
        </a:xfrm>
        <a:prstGeom prst="upArrowCallout">
          <a:avLst>
            <a:gd name="adj1" fmla="val 50000"/>
            <a:gd name="adj2" fmla="val 20000"/>
            <a:gd name="adj3" fmla="val 20000"/>
            <a:gd name="adj4" fmla="val 100000"/>
          </a:avLst>
        </a:prstGeom>
        <a:solidFill>
          <a:schemeClr val="accent5">
            <a:tint val="40000"/>
            <a:alpha val="90000"/>
            <a:hueOff val="803330"/>
            <a:satOff val="-623"/>
            <a:lumOff val="-770"/>
            <a:alphaOff val="0"/>
          </a:schemeClr>
        </a:solidFill>
        <a:ln w="12700" cap="flat" cmpd="sng" algn="ctr">
          <a:solidFill>
            <a:schemeClr val="accent5">
              <a:tint val="40000"/>
              <a:alpha val="90000"/>
              <a:hueOff val="803330"/>
              <a:satOff val="-623"/>
              <a:lumOff val="-77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2611" tIns="165100" rIns="202611" bIns="165100" numCol="1" spcCol="1270" anchor="t" anchorCtr="0">
          <a:noAutofit/>
        </a:bodyPr>
        <a:lstStyle/>
        <a:p>
          <a:pPr marL="0" lvl="0" indent="0" algn="l" defTabSz="488950">
            <a:lnSpc>
              <a:spcPct val="90000"/>
            </a:lnSpc>
            <a:spcBef>
              <a:spcPct val="0"/>
            </a:spcBef>
            <a:spcAft>
              <a:spcPct val="35000"/>
            </a:spcAft>
            <a:buNone/>
          </a:pPr>
          <a:r>
            <a:rPr lang="tr-TR" sz="1100" kern="1200" dirty="0"/>
            <a:t>Allah, gerçekleri ortaya koymak için kitabı indirmiş ve insanlar arasında doğrulukla hükmedilmesi için adâlet kanunlarını bildirmiştir. Ne biliyorsun, belki de </a:t>
          </a:r>
          <a:r>
            <a:rPr lang="tr-TR" sz="1100" kern="1200" dirty="0" err="1"/>
            <a:t>kıyâmetin</a:t>
          </a:r>
          <a:r>
            <a:rPr lang="tr-TR" sz="1100" kern="1200" dirty="0"/>
            <a:t> vakti yakındır! (Şûra/17. ayet)</a:t>
          </a:r>
          <a:endParaRPr lang="en-US" sz="1100" kern="1200" dirty="0"/>
        </a:p>
      </dsp:txBody>
      <dsp:txXfrm>
        <a:off x="2859533" y="2046872"/>
        <a:ext cx="2568558" cy="1572480"/>
      </dsp:txXfrm>
    </dsp:sp>
    <dsp:sp modelId="{9701C6EB-EDF1-D847-9CA2-4F43512557DE}">
      <dsp:nvSpPr>
        <dsp:cNvPr id="0" name=""/>
        <dsp:cNvSpPr/>
      </dsp:nvSpPr>
      <dsp:spPr>
        <a:xfrm>
          <a:off x="5713488" y="885182"/>
          <a:ext cx="2568558" cy="72"/>
        </a:xfrm>
        <a:prstGeom prst="rect">
          <a:avLst/>
        </a:prstGeom>
        <a:solidFill>
          <a:schemeClr val="accent5">
            <a:tint val="40000"/>
            <a:alpha val="90000"/>
            <a:hueOff val="963996"/>
            <a:satOff val="-748"/>
            <a:lumOff val="-925"/>
            <a:alphaOff val="0"/>
          </a:schemeClr>
        </a:solidFill>
        <a:ln w="12700" cap="flat" cmpd="sng" algn="ctr">
          <a:solidFill>
            <a:schemeClr val="accent5">
              <a:tint val="40000"/>
              <a:alpha val="90000"/>
              <a:hueOff val="963996"/>
              <a:satOff val="-748"/>
              <a:lumOff val="-925"/>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1F0E58-67BA-9E47-B9F4-3D00F41FA8D1}">
      <dsp:nvSpPr>
        <dsp:cNvPr id="0" name=""/>
        <dsp:cNvSpPr/>
      </dsp:nvSpPr>
      <dsp:spPr>
        <a:xfrm>
          <a:off x="8350541" y="789216"/>
          <a:ext cx="131281" cy="246863"/>
        </a:xfrm>
        <a:prstGeom prst="chevron">
          <a:avLst>
            <a:gd name="adj" fmla="val 90000"/>
          </a:avLst>
        </a:prstGeom>
        <a:solidFill>
          <a:schemeClr val="accent5">
            <a:tint val="40000"/>
            <a:alpha val="90000"/>
            <a:hueOff val="1124662"/>
            <a:satOff val="-872"/>
            <a:lumOff val="-1079"/>
            <a:alphaOff val="0"/>
          </a:schemeClr>
        </a:solidFill>
        <a:ln w="12700" cap="flat" cmpd="sng" algn="ctr">
          <a:solidFill>
            <a:schemeClr val="accent5">
              <a:tint val="40000"/>
              <a:alpha val="90000"/>
              <a:hueOff val="1124662"/>
              <a:satOff val="-872"/>
              <a:lumOff val="-1079"/>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77642E-3D79-7C49-8DE1-9BE91BB42797}">
      <dsp:nvSpPr>
        <dsp:cNvPr id="0" name=""/>
        <dsp:cNvSpPr/>
      </dsp:nvSpPr>
      <dsp:spPr>
        <a:xfrm>
          <a:off x="6394935" y="282386"/>
          <a:ext cx="1205664" cy="1205664"/>
        </a:xfrm>
        <a:prstGeom prst="ellipse">
          <a:avLst/>
        </a:prstGeom>
        <a:solidFill>
          <a:schemeClr val="accent5">
            <a:hueOff val="1019855"/>
            <a:satOff val="305"/>
            <a:lumOff val="-4575"/>
            <a:alphaOff val="0"/>
          </a:schemeClr>
        </a:solidFill>
        <a:ln w="12700" cap="flat" cmpd="sng" algn="ctr">
          <a:solidFill>
            <a:schemeClr val="accent5">
              <a:hueOff val="1019855"/>
              <a:satOff val="305"/>
              <a:lumOff val="-45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786" tIns="46786" rIns="46786" bIns="46786" numCol="1" spcCol="1270" anchor="ctr" anchorCtr="0">
          <a:noAutofit/>
        </a:bodyPr>
        <a:lstStyle/>
        <a:p>
          <a:pPr marL="0" lvl="0" indent="0" algn="ctr" defTabSz="2311400">
            <a:lnSpc>
              <a:spcPct val="90000"/>
            </a:lnSpc>
            <a:spcBef>
              <a:spcPct val="0"/>
            </a:spcBef>
            <a:spcAft>
              <a:spcPct val="35000"/>
            </a:spcAft>
            <a:buNone/>
          </a:pPr>
          <a:r>
            <a:rPr lang="en-US" sz="5200" kern="1200"/>
            <a:t>3</a:t>
          </a:r>
        </a:p>
      </dsp:txBody>
      <dsp:txXfrm>
        <a:off x="6571500" y="458951"/>
        <a:ext cx="852534" cy="852534"/>
      </dsp:txXfrm>
    </dsp:sp>
    <dsp:sp modelId="{D0CBD117-E176-D045-A66B-9406708CC214}">
      <dsp:nvSpPr>
        <dsp:cNvPr id="0" name=""/>
        <dsp:cNvSpPr/>
      </dsp:nvSpPr>
      <dsp:spPr>
        <a:xfrm>
          <a:off x="5713488" y="1653752"/>
          <a:ext cx="2568558" cy="1965600"/>
        </a:xfrm>
        <a:prstGeom prst="upArrowCallout">
          <a:avLst>
            <a:gd name="adj1" fmla="val 50000"/>
            <a:gd name="adj2" fmla="val 20000"/>
            <a:gd name="adj3" fmla="val 20000"/>
            <a:gd name="adj4" fmla="val 100000"/>
          </a:avLst>
        </a:prstGeom>
        <a:solidFill>
          <a:schemeClr val="accent5">
            <a:tint val="40000"/>
            <a:alpha val="90000"/>
            <a:hueOff val="1285329"/>
            <a:satOff val="-997"/>
            <a:lumOff val="-1233"/>
            <a:alphaOff val="0"/>
          </a:schemeClr>
        </a:solidFill>
        <a:ln w="12700" cap="flat" cmpd="sng" algn="ctr">
          <a:solidFill>
            <a:schemeClr val="accent5">
              <a:tint val="40000"/>
              <a:alpha val="90000"/>
              <a:hueOff val="1285329"/>
              <a:satOff val="-997"/>
              <a:lumOff val="-123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2611" tIns="165100" rIns="202611" bIns="165100" numCol="1" spcCol="1270" anchor="t" anchorCtr="0">
          <a:noAutofit/>
        </a:bodyPr>
        <a:lstStyle/>
        <a:p>
          <a:pPr marL="0" lvl="0" indent="0" algn="l" defTabSz="488950">
            <a:lnSpc>
              <a:spcPct val="90000"/>
            </a:lnSpc>
            <a:spcBef>
              <a:spcPct val="0"/>
            </a:spcBef>
            <a:spcAft>
              <a:spcPct val="35000"/>
            </a:spcAft>
            <a:buNone/>
          </a:pPr>
          <a:r>
            <a:rPr lang="tr-TR" sz="1100" kern="1200"/>
            <a:t>Kıyâmete inanmayanlar onun bir an önce gelmesini istiyorlar. İman edenler ise ondan korkuyor ve onun gerçek olup mutlaka geleceğini biliyorlar. Dikkat edin, kıyâmet hakkında tartışıp onu inkâr edenler, elbette derin bir sapıklık ve aldanış içindeler. (Şûra/18. ayet)</a:t>
          </a:r>
          <a:endParaRPr lang="en-US" sz="1100" kern="1200"/>
        </a:p>
      </dsp:txBody>
      <dsp:txXfrm>
        <a:off x="5713488" y="2046872"/>
        <a:ext cx="2568558" cy="1572480"/>
      </dsp:txXfrm>
    </dsp:sp>
    <dsp:sp modelId="{8F2B5EDC-695A-7D44-BAE3-0244B71AEE0A}">
      <dsp:nvSpPr>
        <dsp:cNvPr id="0" name=""/>
        <dsp:cNvSpPr/>
      </dsp:nvSpPr>
      <dsp:spPr>
        <a:xfrm>
          <a:off x="8567442" y="885182"/>
          <a:ext cx="1284279" cy="72"/>
        </a:xfrm>
        <a:prstGeom prst="rect">
          <a:avLst/>
        </a:prstGeom>
        <a:solidFill>
          <a:schemeClr val="accent5">
            <a:tint val="40000"/>
            <a:alpha val="90000"/>
            <a:hueOff val="1445995"/>
            <a:satOff val="-1122"/>
            <a:lumOff val="-1387"/>
            <a:alphaOff val="0"/>
          </a:schemeClr>
        </a:solidFill>
        <a:ln w="12700" cap="flat" cmpd="sng" algn="ctr">
          <a:solidFill>
            <a:schemeClr val="accent5">
              <a:tint val="40000"/>
              <a:alpha val="90000"/>
              <a:hueOff val="1445995"/>
              <a:satOff val="-1122"/>
              <a:lumOff val="-1387"/>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638364-83DB-AD4E-A954-B9611A774CEA}">
      <dsp:nvSpPr>
        <dsp:cNvPr id="0" name=""/>
        <dsp:cNvSpPr/>
      </dsp:nvSpPr>
      <dsp:spPr>
        <a:xfrm>
          <a:off x="9248889" y="282386"/>
          <a:ext cx="1205664" cy="1205664"/>
        </a:xfrm>
        <a:prstGeom prst="ellipse">
          <a:avLst/>
        </a:prstGeom>
        <a:solidFill>
          <a:schemeClr val="accent5">
            <a:hueOff val="1529782"/>
            <a:satOff val="458"/>
            <a:lumOff val="-6862"/>
            <a:alphaOff val="0"/>
          </a:schemeClr>
        </a:solidFill>
        <a:ln w="12700" cap="flat" cmpd="sng" algn="ctr">
          <a:solidFill>
            <a:schemeClr val="accent5">
              <a:hueOff val="1529782"/>
              <a:satOff val="458"/>
              <a:lumOff val="-68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786" tIns="46786" rIns="46786" bIns="46786" numCol="1" spcCol="1270" anchor="ctr" anchorCtr="0">
          <a:noAutofit/>
        </a:bodyPr>
        <a:lstStyle/>
        <a:p>
          <a:pPr marL="0" lvl="0" indent="0" algn="ctr" defTabSz="2311400">
            <a:lnSpc>
              <a:spcPct val="90000"/>
            </a:lnSpc>
            <a:spcBef>
              <a:spcPct val="0"/>
            </a:spcBef>
            <a:spcAft>
              <a:spcPct val="35000"/>
            </a:spcAft>
            <a:buNone/>
          </a:pPr>
          <a:r>
            <a:rPr lang="en-US" sz="5200" kern="1200"/>
            <a:t>4</a:t>
          </a:r>
        </a:p>
      </dsp:txBody>
      <dsp:txXfrm>
        <a:off x="9425454" y="458951"/>
        <a:ext cx="852534" cy="852534"/>
      </dsp:txXfrm>
    </dsp:sp>
    <dsp:sp modelId="{85E8DB4D-EF11-6343-BE06-AF5EF3A8122D}">
      <dsp:nvSpPr>
        <dsp:cNvPr id="0" name=""/>
        <dsp:cNvSpPr/>
      </dsp:nvSpPr>
      <dsp:spPr>
        <a:xfrm>
          <a:off x="8567442" y="1653752"/>
          <a:ext cx="2568558" cy="1965600"/>
        </a:xfrm>
        <a:prstGeom prst="upArrowCallout">
          <a:avLst>
            <a:gd name="adj1" fmla="val 50000"/>
            <a:gd name="adj2" fmla="val 20000"/>
            <a:gd name="adj3" fmla="val 20000"/>
            <a:gd name="adj4" fmla="val 100000"/>
          </a:avLst>
        </a:prstGeom>
        <a:solidFill>
          <a:schemeClr val="accent5">
            <a:tint val="40000"/>
            <a:alpha val="90000"/>
            <a:hueOff val="1767327"/>
            <a:satOff val="-1371"/>
            <a:lumOff val="-1695"/>
            <a:alphaOff val="0"/>
          </a:schemeClr>
        </a:solidFill>
        <a:ln w="12700" cap="flat" cmpd="sng" algn="ctr">
          <a:solidFill>
            <a:schemeClr val="accent5">
              <a:tint val="40000"/>
              <a:alpha val="90000"/>
              <a:hueOff val="1767327"/>
              <a:satOff val="-1371"/>
              <a:lumOff val="-169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2611" tIns="165100" rIns="202611" bIns="165100" numCol="1" spcCol="1270" anchor="t" anchorCtr="0">
          <a:noAutofit/>
        </a:bodyPr>
        <a:lstStyle/>
        <a:p>
          <a:pPr marL="0" lvl="0" indent="0" algn="l" defTabSz="488950">
            <a:lnSpc>
              <a:spcPct val="90000"/>
            </a:lnSpc>
            <a:spcBef>
              <a:spcPct val="0"/>
            </a:spcBef>
            <a:spcAft>
              <a:spcPct val="35000"/>
            </a:spcAft>
            <a:buNone/>
          </a:pPr>
          <a:r>
            <a:rPr lang="tr-TR" sz="1100" kern="1200"/>
            <a:t>Onlar, hiç ummadıkları bir sırada kıyâmetin ansızın başlarına kopmasından başka bir şey mi bekliyorlar? (Zuhruf/66. ayet)</a:t>
          </a:r>
          <a:endParaRPr lang="en-US" sz="1100" kern="1200"/>
        </a:p>
      </dsp:txBody>
      <dsp:txXfrm>
        <a:off x="8567442" y="2046872"/>
        <a:ext cx="2568558" cy="15724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10/6/2022</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372317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10/6/2022</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751964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10/6/2022</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83345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10/6/2022</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771625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10/6/2022</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0151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10/6/2022</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050315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10/6/2022</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0086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10/6/2022</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0836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10/6/2022</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590658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10/6/2022</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780622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10/6/2022</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882575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10/6/2022</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3247725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 /><Relationship Id="rId2" Type="http://schemas.openxmlformats.org/officeDocument/2006/relationships/diagramData" Target="../diagrams/data5.xml" /><Relationship Id="rId1" Type="http://schemas.openxmlformats.org/officeDocument/2006/relationships/slideLayout" Target="../slideLayouts/slideLayout2.xml" /><Relationship Id="rId6" Type="http://schemas.microsoft.com/office/2007/relationships/diagramDrawing" Target="../diagrams/drawing5.xml" /><Relationship Id="rId5" Type="http://schemas.openxmlformats.org/officeDocument/2006/relationships/diagramColors" Target="../diagrams/colors5.xml" /><Relationship Id="rId4" Type="http://schemas.openxmlformats.org/officeDocument/2006/relationships/diagramQuickStyle" Target="../diagrams/quickStyle5.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 /><Relationship Id="rId2" Type="http://schemas.openxmlformats.org/officeDocument/2006/relationships/diagramData" Target="../diagrams/data6.xml" /><Relationship Id="rId1" Type="http://schemas.openxmlformats.org/officeDocument/2006/relationships/slideLayout" Target="../slideLayouts/slideLayout2.xml" /><Relationship Id="rId6" Type="http://schemas.microsoft.com/office/2007/relationships/diagramDrawing" Target="../diagrams/drawing6.xml" /><Relationship Id="rId5" Type="http://schemas.openxmlformats.org/officeDocument/2006/relationships/diagramColors" Target="../diagrams/colors6.xml" /><Relationship Id="rId4" Type="http://schemas.openxmlformats.org/officeDocument/2006/relationships/diagramQuickStyle" Target="../diagrams/quickStyle6.xml" /></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 /><Relationship Id="rId2" Type="http://schemas.openxmlformats.org/officeDocument/2006/relationships/diagramData" Target="../diagrams/data7.xml" /><Relationship Id="rId1" Type="http://schemas.openxmlformats.org/officeDocument/2006/relationships/slideLayout" Target="../slideLayouts/slideLayout2.xml" /><Relationship Id="rId6" Type="http://schemas.microsoft.com/office/2007/relationships/diagramDrawing" Target="../diagrams/drawing7.xml" /><Relationship Id="rId5" Type="http://schemas.openxmlformats.org/officeDocument/2006/relationships/diagramColors" Target="../diagrams/colors7.xml" /><Relationship Id="rId4" Type="http://schemas.openxmlformats.org/officeDocument/2006/relationships/diagramQuickStyle" Target="../diagrams/quickStyle7.xml" /></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 /><Relationship Id="rId2" Type="http://schemas.openxmlformats.org/officeDocument/2006/relationships/diagramData" Target="../diagrams/data8.xml" /><Relationship Id="rId1" Type="http://schemas.openxmlformats.org/officeDocument/2006/relationships/slideLayout" Target="../slideLayouts/slideLayout2.xml" /><Relationship Id="rId6" Type="http://schemas.microsoft.com/office/2007/relationships/diagramDrawing" Target="../diagrams/drawing8.xml" /><Relationship Id="rId5" Type="http://schemas.openxmlformats.org/officeDocument/2006/relationships/diagramColors" Target="../diagrams/colors8.xml" /><Relationship Id="rId4" Type="http://schemas.openxmlformats.org/officeDocument/2006/relationships/diagramQuickStyle" Target="../diagrams/quickStyle8.xml" /></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 /><Relationship Id="rId2" Type="http://schemas.openxmlformats.org/officeDocument/2006/relationships/diagramData" Target="../diagrams/data9.xml" /><Relationship Id="rId1" Type="http://schemas.openxmlformats.org/officeDocument/2006/relationships/slideLayout" Target="../slideLayouts/slideLayout2.xml" /><Relationship Id="rId6" Type="http://schemas.microsoft.com/office/2007/relationships/diagramDrawing" Target="../diagrams/drawing9.xml" /><Relationship Id="rId5" Type="http://schemas.openxmlformats.org/officeDocument/2006/relationships/diagramColors" Target="../diagrams/colors9.xml" /><Relationship Id="rId4" Type="http://schemas.openxmlformats.org/officeDocument/2006/relationships/diagramQuickStyle" Target="../diagrams/quickStyle9.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3.sv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5.sv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7.sv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 /><Relationship Id="rId2" Type="http://schemas.openxmlformats.org/officeDocument/2006/relationships/diagramData" Target="../diagrams/data10.xml" /><Relationship Id="rId1" Type="http://schemas.openxmlformats.org/officeDocument/2006/relationships/slideLayout" Target="../slideLayouts/slideLayout2.xml" /><Relationship Id="rId6" Type="http://schemas.microsoft.com/office/2007/relationships/diagramDrawing" Target="../diagrams/drawing10.xml" /><Relationship Id="rId5" Type="http://schemas.openxmlformats.org/officeDocument/2006/relationships/diagramColors" Target="../diagrams/colors10.xml" /><Relationship Id="rId4" Type="http://schemas.openxmlformats.org/officeDocument/2006/relationships/diagramQuickStyle" Target="../diagrams/quickStyle10.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 /><Relationship Id="rId2" Type="http://schemas.openxmlformats.org/officeDocument/2006/relationships/diagramData" Target="../diagrams/data4.xml" /><Relationship Id="rId1" Type="http://schemas.openxmlformats.org/officeDocument/2006/relationships/slideLayout" Target="../slideLayouts/slideLayout2.xml" /><Relationship Id="rId6" Type="http://schemas.microsoft.com/office/2007/relationships/diagramDrawing" Target="../diagrams/drawing4.xml" /><Relationship Id="rId5" Type="http://schemas.openxmlformats.org/officeDocument/2006/relationships/diagramColors" Target="../diagrams/colors4.xml" /><Relationship Id="rId4" Type="http://schemas.openxmlformats.org/officeDocument/2006/relationships/diagramQuickStyle" Target="../diagrams/quickStyle4.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8"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70DF15-E754-42BB-9A78-F070643B1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980" y="4519947"/>
            <a:ext cx="12208582" cy="23356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069331" y="4934601"/>
            <a:ext cx="8031961" cy="882398"/>
          </a:xfrm>
        </p:spPr>
        <p:txBody>
          <a:bodyPr>
            <a:normAutofit/>
          </a:bodyPr>
          <a:lstStyle/>
          <a:p>
            <a:r>
              <a:rPr lang="tr-TR" sz="4400"/>
              <a:t>Kıyamet Günü</a:t>
            </a:r>
          </a:p>
        </p:txBody>
      </p:sp>
      <p:sp>
        <p:nvSpPr>
          <p:cNvPr id="3" name="SubTitle"/>
          <p:cNvSpPr>
            <a:spLocks noGrp="1"/>
          </p:cNvSpPr>
          <p:nvPr>
            <p:ph type="subTitle" idx="1"/>
          </p:nvPr>
        </p:nvSpPr>
        <p:spPr>
          <a:xfrm>
            <a:off x="2780983" y="5976839"/>
            <a:ext cx="6396471" cy="509627"/>
          </a:xfrm>
        </p:spPr>
        <p:txBody>
          <a:bodyPr>
            <a:normAutofit fontScale="40000" lnSpcReduction="20000"/>
          </a:bodyPr>
          <a:lstStyle/>
          <a:p>
            <a:pPr>
              <a:lnSpc>
                <a:spcPct val="140000"/>
              </a:lnSpc>
            </a:pPr>
            <a:r>
              <a:rPr lang="tr-TR" sz="3200" dirty="0"/>
              <a:t>ISRANUR ACAR 11/D 629</a:t>
            </a:r>
            <a:r>
              <a:rPr lang="tr-TR" sz="700" dirty="0"/>
              <a:t>
</a:t>
            </a:r>
          </a:p>
        </p:txBody>
      </p:sp>
      <p:pic>
        <p:nvPicPr>
          <p:cNvPr id="4" name="Picture 3">
            <a:extLst>
              <a:ext uri="{FF2B5EF4-FFF2-40B4-BE49-F238E27FC236}">
                <a16:creationId xmlns:a16="http://schemas.microsoft.com/office/drawing/2014/main" id="{30AE6C25-BCE3-8B47-1302-5D08E0E915C8}"/>
              </a:ext>
            </a:extLst>
          </p:cNvPr>
          <p:cNvPicPr>
            <a:picLocks noChangeAspect="1"/>
          </p:cNvPicPr>
          <p:nvPr/>
        </p:nvPicPr>
        <p:blipFill rotWithShape="1">
          <a:blip r:embed="rId2"/>
          <a:srcRect t="17235" r="-7" b="45795"/>
          <a:stretch/>
        </p:blipFill>
        <p:spPr>
          <a:xfrm>
            <a:off x="-15059" y="1"/>
            <a:ext cx="12200741" cy="4510316"/>
          </a:xfrm>
          <a:prstGeom prst="rect">
            <a:avLst/>
          </a:prstGeom>
        </p:spPr>
      </p:pic>
      <p:grpSp>
        <p:nvGrpSpPr>
          <p:cNvPr id="14" name="Group 13">
            <a:extLst>
              <a:ext uri="{FF2B5EF4-FFF2-40B4-BE49-F238E27FC236}">
                <a16:creationId xmlns:a16="http://schemas.microsoft.com/office/drawing/2014/main" id="{67A83510-2790-4866-911D-2E1588DF5F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432" y="4252353"/>
            <a:ext cx="12157773" cy="494218"/>
            <a:chOff x="18956" y="5952517"/>
            <a:chExt cx="12157773" cy="494218"/>
          </a:xfrm>
          <a:solidFill>
            <a:schemeClr val="bg1"/>
          </a:solidFill>
        </p:grpSpPr>
        <p:sp>
          <p:nvSpPr>
            <p:cNvPr id="15" name="Freeform 10">
              <a:extLst>
                <a:ext uri="{FF2B5EF4-FFF2-40B4-BE49-F238E27FC236}">
                  <a16:creationId xmlns:a16="http://schemas.microsoft.com/office/drawing/2014/main" id="{DAB74ACE-7603-4829-88FE-C3C2B05EBD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637219" y="6356157"/>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15">
              <a:extLst>
                <a:ext uri="{FF2B5EF4-FFF2-40B4-BE49-F238E27FC236}">
                  <a16:creationId xmlns:a16="http://schemas.microsoft.com/office/drawing/2014/main" id="{DE3E37A0-8723-42F4-9435-F06BD0191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139192" y="6359421"/>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18">
              <a:extLst>
                <a:ext uri="{FF2B5EF4-FFF2-40B4-BE49-F238E27FC236}">
                  <a16:creationId xmlns:a16="http://schemas.microsoft.com/office/drawing/2014/main" id="{0C5FE567-8965-4799-B1E6-8A6E1A8488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384660" y="6368396"/>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Freeform 22">
              <a:extLst>
                <a:ext uri="{FF2B5EF4-FFF2-40B4-BE49-F238E27FC236}">
                  <a16:creationId xmlns:a16="http://schemas.microsoft.com/office/drawing/2014/main" id="{BA3FF2FD-6394-4F97-B186-BD4A98C619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653573" y="630801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Freeform 8">
              <a:extLst>
                <a:ext uri="{FF2B5EF4-FFF2-40B4-BE49-F238E27FC236}">
                  <a16:creationId xmlns:a16="http://schemas.microsoft.com/office/drawing/2014/main" id="{1A361C9F-AD97-4338-B557-8766AFD033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8956" y="595659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19">
              <a:extLst>
                <a:ext uri="{FF2B5EF4-FFF2-40B4-BE49-F238E27FC236}">
                  <a16:creationId xmlns:a16="http://schemas.microsoft.com/office/drawing/2014/main" id="{F4FAA936-A80F-43B5-8A7D-17CC7CF771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709370" y="6291575"/>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20">
              <a:extLst>
                <a:ext uri="{FF2B5EF4-FFF2-40B4-BE49-F238E27FC236}">
                  <a16:creationId xmlns:a16="http://schemas.microsoft.com/office/drawing/2014/main" id="{21246F32-1BA7-40E4-9AF9-CA517D441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452381" y="6295774"/>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23">
              <a:extLst>
                <a:ext uri="{FF2B5EF4-FFF2-40B4-BE49-F238E27FC236}">
                  <a16:creationId xmlns:a16="http://schemas.microsoft.com/office/drawing/2014/main" id="{C18EE8CE-BCF9-4C64-B335-C7830B03F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883090" y="6322699"/>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26">
              <a:extLst>
                <a:ext uri="{FF2B5EF4-FFF2-40B4-BE49-F238E27FC236}">
                  <a16:creationId xmlns:a16="http://schemas.microsoft.com/office/drawing/2014/main" id="{64AC2B2B-568F-4175-8D84-AD8F6B563F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04559" y="6308010"/>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27">
              <a:extLst>
                <a:ext uri="{FF2B5EF4-FFF2-40B4-BE49-F238E27FC236}">
                  <a16:creationId xmlns:a16="http://schemas.microsoft.com/office/drawing/2014/main" id="{D9C6CF5C-8CF6-4274-86E0-CAF4A31F4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937280" y="6282192"/>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28">
              <a:extLst>
                <a:ext uri="{FF2B5EF4-FFF2-40B4-BE49-F238E27FC236}">
                  <a16:creationId xmlns:a16="http://schemas.microsoft.com/office/drawing/2014/main" id="{3BFC56A2-55B3-432A-BD3B-4B2423A68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194538" y="62900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30">
              <a:extLst>
                <a:ext uri="{FF2B5EF4-FFF2-40B4-BE49-F238E27FC236}">
                  <a16:creationId xmlns:a16="http://schemas.microsoft.com/office/drawing/2014/main" id="{BB036CEA-B307-404A-89D6-9414F417D2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742191" y="6338204"/>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43">
              <a:extLst>
                <a:ext uri="{FF2B5EF4-FFF2-40B4-BE49-F238E27FC236}">
                  <a16:creationId xmlns:a16="http://schemas.microsoft.com/office/drawing/2014/main" id="{CB37E5F5-B903-4611-A739-0B7FBE8510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902106" y="604352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Freeform 51">
              <a:extLst>
                <a:ext uri="{FF2B5EF4-FFF2-40B4-BE49-F238E27FC236}">
                  <a16:creationId xmlns:a16="http://schemas.microsoft.com/office/drawing/2014/main" id="{B1012F2B-A8F1-4FD5-8E6F-1CC97D0AA8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710297" y="6035458"/>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Freeform 52">
              <a:extLst>
                <a:ext uri="{FF2B5EF4-FFF2-40B4-BE49-F238E27FC236}">
                  <a16:creationId xmlns:a16="http://schemas.microsoft.com/office/drawing/2014/main" id="{C04C6E0B-838E-4B10-91CA-29C498382A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277444" y="6038724"/>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53">
              <a:extLst>
                <a:ext uri="{FF2B5EF4-FFF2-40B4-BE49-F238E27FC236}">
                  <a16:creationId xmlns:a16="http://schemas.microsoft.com/office/drawing/2014/main" id="{15D6CFEB-4FC5-45C3-8BDF-95EAD1EDF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71034" y="603546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4">
              <a:extLst>
                <a:ext uri="{FF2B5EF4-FFF2-40B4-BE49-F238E27FC236}">
                  <a16:creationId xmlns:a16="http://schemas.microsoft.com/office/drawing/2014/main" id="{EA8E01BA-7055-4707-906A-F08E2E2535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094009" y="6011795"/>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55">
              <a:extLst>
                <a:ext uri="{FF2B5EF4-FFF2-40B4-BE49-F238E27FC236}">
                  <a16:creationId xmlns:a16="http://schemas.microsoft.com/office/drawing/2014/main" id="{CDA2DE76-0D5E-4F6F-95E7-508B725F8A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264556" y="604198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56">
              <a:extLst>
                <a:ext uri="{FF2B5EF4-FFF2-40B4-BE49-F238E27FC236}">
                  <a16:creationId xmlns:a16="http://schemas.microsoft.com/office/drawing/2014/main" id="{669578C5-3D06-4B77-A897-A014B441B5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392340" y="5985586"/>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57">
              <a:extLst>
                <a:ext uri="{FF2B5EF4-FFF2-40B4-BE49-F238E27FC236}">
                  <a16:creationId xmlns:a16="http://schemas.microsoft.com/office/drawing/2014/main" id="{85AA3005-AAD0-4587-B352-ECD937D6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037697" y="602077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59">
              <a:extLst>
                <a:ext uri="{FF2B5EF4-FFF2-40B4-BE49-F238E27FC236}">
                  <a16:creationId xmlns:a16="http://schemas.microsoft.com/office/drawing/2014/main" id="{B4E9730F-E8B1-4F7C-BA99-3B3016F104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473186" y="605207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60">
              <a:extLst>
                <a:ext uri="{FF2B5EF4-FFF2-40B4-BE49-F238E27FC236}">
                  <a16:creationId xmlns:a16="http://schemas.microsoft.com/office/drawing/2014/main" id="{A8922D05-C325-4918-84E6-1C62AD7BE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825017" y="600281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Freeform 61">
              <a:extLst>
                <a:ext uri="{FF2B5EF4-FFF2-40B4-BE49-F238E27FC236}">
                  <a16:creationId xmlns:a16="http://schemas.microsoft.com/office/drawing/2014/main" id="{38DD42E8-8604-45E3-99FE-72D479AF2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572460" y="5957121"/>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Freeform 5">
              <a:extLst>
                <a:ext uri="{FF2B5EF4-FFF2-40B4-BE49-F238E27FC236}">
                  <a16:creationId xmlns:a16="http://schemas.microsoft.com/office/drawing/2014/main" id="{2E946C70-11C9-4C85-BE3B-1149117F3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908414" y="6286792"/>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6">
              <a:extLst>
                <a:ext uri="{FF2B5EF4-FFF2-40B4-BE49-F238E27FC236}">
                  <a16:creationId xmlns:a16="http://schemas.microsoft.com/office/drawing/2014/main" id="{48F637C4-CFB7-4421-9DAB-6730244B2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634353" y="62661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Freeform 7">
              <a:extLst>
                <a:ext uri="{FF2B5EF4-FFF2-40B4-BE49-F238E27FC236}">
                  <a16:creationId xmlns:a16="http://schemas.microsoft.com/office/drawing/2014/main" id="{6E137FD9-DCB4-4E5A-960B-350C3627E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177783" y="6246129"/>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8">
              <a:extLst>
                <a:ext uri="{FF2B5EF4-FFF2-40B4-BE49-F238E27FC236}">
                  <a16:creationId xmlns:a16="http://schemas.microsoft.com/office/drawing/2014/main" id="{9DCD8437-9BFD-44B4-AAC8-75388190F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82245" y="624294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9">
              <a:extLst>
                <a:ext uri="{FF2B5EF4-FFF2-40B4-BE49-F238E27FC236}">
                  <a16:creationId xmlns:a16="http://schemas.microsoft.com/office/drawing/2014/main" id="{C9EEBF9B-D5F1-4EE3-A46A-A5A5E396A4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268040" y="6282192"/>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11">
              <a:extLst>
                <a:ext uri="{FF2B5EF4-FFF2-40B4-BE49-F238E27FC236}">
                  <a16:creationId xmlns:a16="http://schemas.microsoft.com/office/drawing/2014/main" id="{3A77B17D-E4D2-444B-8D75-F0171A3E8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510851" y="6246285"/>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12">
              <a:extLst>
                <a:ext uri="{FF2B5EF4-FFF2-40B4-BE49-F238E27FC236}">
                  <a16:creationId xmlns:a16="http://schemas.microsoft.com/office/drawing/2014/main" id="{5FDB9442-6054-49E2-948E-D30AD9E09F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028371" y="6264238"/>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13">
              <a:extLst>
                <a:ext uri="{FF2B5EF4-FFF2-40B4-BE49-F238E27FC236}">
                  <a16:creationId xmlns:a16="http://schemas.microsoft.com/office/drawing/2014/main" id="{3E1DF8B7-7CB2-4181-8525-4EE2D5D9E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656011" y="6301648"/>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14">
              <a:extLst>
                <a:ext uri="{FF2B5EF4-FFF2-40B4-BE49-F238E27FC236}">
                  <a16:creationId xmlns:a16="http://schemas.microsoft.com/office/drawing/2014/main" id="{4B3B2382-7947-4BAF-BF2F-830393F8EF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333279" y="6267101"/>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16">
              <a:extLst>
                <a:ext uri="{FF2B5EF4-FFF2-40B4-BE49-F238E27FC236}">
                  <a16:creationId xmlns:a16="http://schemas.microsoft.com/office/drawing/2014/main" id="{AC95E7F5-BA75-4053-AC8F-81ACC42626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773156" y="62397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Freeform 17">
              <a:extLst>
                <a:ext uri="{FF2B5EF4-FFF2-40B4-BE49-F238E27FC236}">
                  <a16:creationId xmlns:a16="http://schemas.microsoft.com/office/drawing/2014/main" id="{8D431126-FDB6-42AF-BC9E-58E4C417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398709" y="6264239"/>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21">
              <a:extLst>
                <a:ext uri="{FF2B5EF4-FFF2-40B4-BE49-F238E27FC236}">
                  <a16:creationId xmlns:a16="http://schemas.microsoft.com/office/drawing/2014/main" id="{4AA2BE9B-BD88-4958-B98E-7363A0FD5C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47787" y="6218542"/>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25">
              <a:extLst>
                <a:ext uri="{FF2B5EF4-FFF2-40B4-BE49-F238E27FC236}">
                  <a16:creationId xmlns:a16="http://schemas.microsoft.com/office/drawing/2014/main" id="{BA18EADE-8501-4251-ADCD-EB02B73DF1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90115" y="6200589"/>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29">
              <a:extLst>
                <a:ext uri="{FF2B5EF4-FFF2-40B4-BE49-F238E27FC236}">
                  <a16:creationId xmlns:a16="http://schemas.microsoft.com/office/drawing/2014/main" id="{D1886B2F-FFB5-4032-A012-EAE8464DDA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11181" y="6179372"/>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Freeform 31">
              <a:extLst>
                <a:ext uri="{FF2B5EF4-FFF2-40B4-BE49-F238E27FC236}">
                  <a16:creationId xmlns:a16="http://schemas.microsoft.com/office/drawing/2014/main" id="{65048464-3972-4F85-858C-BD0D6CC8A6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3201" y="6241343"/>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32">
              <a:extLst>
                <a:ext uri="{FF2B5EF4-FFF2-40B4-BE49-F238E27FC236}">
                  <a16:creationId xmlns:a16="http://schemas.microsoft.com/office/drawing/2014/main" id="{9B136B45-B116-4EA4-802D-0D9EC238C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406775" y="597944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33">
              <a:extLst>
                <a:ext uri="{FF2B5EF4-FFF2-40B4-BE49-F238E27FC236}">
                  <a16:creationId xmlns:a16="http://schemas.microsoft.com/office/drawing/2014/main" id="{F7DA7C34-DDA0-41AB-A47F-E981F63E23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327423" y="602840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34">
              <a:extLst>
                <a:ext uri="{FF2B5EF4-FFF2-40B4-BE49-F238E27FC236}">
                  <a16:creationId xmlns:a16="http://schemas.microsoft.com/office/drawing/2014/main" id="{BB16C09B-E126-49FC-B0C4-2CB43FA038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334031" y="6019431"/>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35">
              <a:extLst>
                <a:ext uri="{FF2B5EF4-FFF2-40B4-BE49-F238E27FC236}">
                  <a16:creationId xmlns:a16="http://schemas.microsoft.com/office/drawing/2014/main" id="{A12A7CBF-E4C8-4085-88C3-03102FE468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124491" y="601290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36">
              <a:extLst>
                <a:ext uri="{FF2B5EF4-FFF2-40B4-BE49-F238E27FC236}">
                  <a16:creationId xmlns:a16="http://schemas.microsoft.com/office/drawing/2014/main" id="{55CA9A4D-ABE6-426B-B7F0-F5B933349C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57884" y="598271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37">
              <a:extLst>
                <a:ext uri="{FF2B5EF4-FFF2-40B4-BE49-F238E27FC236}">
                  <a16:creationId xmlns:a16="http://schemas.microsoft.com/office/drawing/2014/main" id="{8A4F3A5B-B199-4716-ADF4-5E33A7C0D1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649584" y="5970470"/>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38">
              <a:extLst>
                <a:ext uri="{FF2B5EF4-FFF2-40B4-BE49-F238E27FC236}">
                  <a16:creationId xmlns:a16="http://schemas.microsoft.com/office/drawing/2014/main" id="{5846F32E-5DDD-4AF4-BE1C-5F1A3FF10D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829398" y="601045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9">
              <a:extLst>
                <a:ext uri="{FF2B5EF4-FFF2-40B4-BE49-F238E27FC236}">
                  <a16:creationId xmlns:a16="http://schemas.microsoft.com/office/drawing/2014/main" id="{AFE38B2F-69BC-4661-84A3-EA04CDC3FE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580384" y="599821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40">
              <a:extLst>
                <a:ext uri="{FF2B5EF4-FFF2-40B4-BE49-F238E27FC236}">
                  <a16:creationId xmlns:a16="http://schemas.microsoft.com/office/drawing/2014/main" id="{5CA6F12C-4208-48A6-B7B0-DD18CB3992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121911" y="5994951"/>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41">
              <a:extLst>
                <a:ext uri="{FF2B5EF4-FFF2-40B4-BE49-F238E27FC236}">
                  <a16:creationId xmlns:a16="http://schemas.microsoft.com/office/drawing/2014/main" id="{0F08EA53-C6C6-49F1-B8DA-E20FFD6078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38116" y="59949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42">
              <a:extLst>
                <a:ext uri="{FF2B5EF4-FFF2-40B4-BE49-F238E27FC236}">
                  <a16:creationId xmlns:a16="http://schemas.microsoft.com/office/drawing/2014/main" id="{6B6EA655-7497-4604-92DF-43CE7322ED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10716" y="5973734"/>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44">
              <a:extLst>
                <a:ext uri="{FF2B5EF4-FFF2-40B4-BE49-F238E27FC236}">
                  <a16:creationId xmlns:a16="http://schemas.microsoft.com/office/drawing/2014/main" id="{082FFE9A-67C2-471A-AF37-ED9C238DB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639354" y="597699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45">
              <a:extLst>
                <a:ext uri="{FF2B5EF4-FFF2-40B4-BE49-F238E27FC236}">
                  <a16:creationId xmlns:a16="http://schemas.microsoft.com/office/drawing/2014/main" id="{B0FD6176-7431-446D-91DB-56644A93C1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67906" y="595251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46">
              <a:extLst>
                <a:ext uri="{FF2B5EF4-FFF2-40B4-BE49-F238E27FC236}">
                  <a16:creationId xmlns:a16="http://schemas.microsoft.com/office/drawing/2014/main" id="{A46603FA-6405-410B-AD8A-3D75BE7A85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895937" y="600066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7">
              <a:extLst>
                <a:ext uri="{FF2B5EF4-FFF2-40B4-BE49-F238E27FC236}">
                  <a16:creationId xmlns:a16="http://schemas.microsoft.com/office/drawing/2014/main" id="{6BE439BF-AE87-4F53-9DC9-72414AD1F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865326" y="5973733"/>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8">
              <a:extLst>
                <a:ext uri="{FF2B5EF4-FFF2-40B4-BE49-F238E27FC236}">
                  <a16:creationId xmlns:a16="http://schemas.microsoft.com/office/drawing/2014/main" id="{55C88911-7FE8-4196-8D02-DAB1B62D9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115444" y="599274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49">
              <a:extLst>
                <a:ext uri="{FF2B5EF4-FFF2-40B4-BE49-F238E27FC236}">
                  <a16:creationId xmlns:a16="http://schemas.microsoft.com/office/drawing/2014/main" id="{BAD26C77-660F-4C9C-9A98-234048198B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15687" y="5955781"/>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8">
              <a:extLst>
                <a:ext uri="{FF2B5EF4-FFF2-40B4-BE49-F238E27FC236}">
                  <a16:creationId xmlns:a16="http://schemas.microsoft.com/office/drawing/2014/main" id="{507A2021-3F23-43FC-AB0D-130B575906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683670" y="60194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06">
              <a:extLst>
                <a:ext uri="{FF2B5EF4-FFF2-40B4-BE49-F238E27FC236}">
                  <a16:creationId xmlns:a16="http://schemas.microsoft.com/office/drawing/2014/main" id="{CB855C11-52EB-43D9-8831-1A26FCE12A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451" y="620454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a:extLst>
                <a:ext uri="{FF2B5EF4-FFF2-40B4-BE49-F238E27FC236}">
                  <a16:creationId xmlns:a16="http://schemas.microsoft.com/office/drawing/2014/main" id="{1A6AD416-1A17-49A9-8301-8C0A5A78CA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397390" y="6351960"/>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a:extLst>
                <a:ext uri="{FF2B5EF4-FFF2-40B4-BE49-F238E27FC236}">
                  <a16:creationId xmlns:a16="http://schemas.microsoft.com/office/drawing/2014/main" id="{F03687D9-14CC-461B-B4B5-907E10B6A1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140401" y="635615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6">
              <a:extLst>
                <a:ext uri="{FF2B5EF4-FFF2-40B4-BE49-F238E27FC236}">
                  <a16:creationId xmlns:a16="http://schemas.microsoft.com/office/drawing/2014/main" id="{FCC639BE-A7F9-46A2-955A-3ACA454554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2049121" y="6351959"/>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7">
              <a:extLst>
                <a:ext uri="{FF2B5EF4-FFF2-40B4-BE49-F238E27FC236}">
                  <a16:creationId xmlns:a16="http://schemas.microsoft.com/office/drawing/2014/main" id="{B3FED40E-A961-4D78-947A-5AC1BD510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625300" y="634257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28">
              <a:extLst>
                <a:ext uri="{FF2B5EF4-FFF2-40B4-BE49-F238E27FC236}">
                  <a16:creationId xmlns:a16="http://schemas.microsoft.com/office/drawing/2014/main" id="{1445BCDF-9E07-46AD-A6B5-5BEFA223C1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851300" y="63519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5">
              <a:extLst>
                <a:ext uri="{FF2B5EF4-FFF2-40B4-BE49-F238E27FC236}">
                  <a16:creationId xmlns:a16="http://schemas.microsoft.com/office/drawing/2014/main" id="{23324DC7-93D9-451A-9ABF-1B4D92BF22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988188" y="608391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6">
              <a:extLst>
                <a:ext uri="{FF2B5EF4-FFF2-40B4-BE49-F238E27FC236}">
                  <a16:creationId xmlns:a16="http://schemas.microsoft.com/office/drawing/2014/main" id="{003474BA-A947-4598-96BB-BAACE2411D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080360" y="6045971"/>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7">
              <a:extLst>
                <a:ext uri="{FF2B5EF4-FFF2-40B4-BE49-F238E27FC236}">
                  <a16:creationId xmlns:a16="http://schemas.microsoft.com/office/drawing/2014/main" id="{04426A72-0FD0-478F-AAC5-B49E142535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725717" y="608115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60">
              <a:extLst>
                <a:ext uri="{FF2B5EF4-FFF2-40B4-BE49-F238E27FC236}">
                  <a16:creationId xmlns:a16="http://schemas.microsoft.com/office/drawing/2014/main" id="{17260BB0-9DCA-4927-89A5-1314AD40EB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513037" y="606320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61">
              <a:extLst>
                <a:ext uri="{FF2B5EF4-FFF2-40B4-BE49-F238E27FC236}">
                  <a16:creationId xmlns:a16="http://schemas.microsoft.com/office/drawing/2014/main" id="{F459656F-63AC-4FC7-8D12-282B9B0C4C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260480" y="601750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
              <a:extLst>
                <a:ext uri="{FF2B5EF4-FFF2-40B4-BE49-F238E27FC236}">
                  <a16:creationId xmlns:a16="http://schemas.microsoft.com/office/drawing/2014/main" id="{5C345A48-BE33-4B10-AF97-207DC7E2CC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596434" y="6347177"/>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6">
              <a:extLst>
                <a:ext uri="{FF2B5EF4-FFF2-40B4-BE49-F238E27FC236}">
                  <a16:creationId xmlns:a16="http://schemas.microsoft.com/office/drawing/2014/main" id="{65503F74-3A89-46DD-AD4D-9BB164E252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310592" y="63458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7">
              <a:extLst>
                <a:ext uri="{FF2B5EF4-FFF2-40B4-BE49-F238E27FC236}">
                  <a16:creationId xmlns:a16="http://schemas.microsoft.com/office/drawing/2014/main" id="{5D8D4A6C-9C30-46E6-953F-8FFE24534F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65803" y="6306514"/>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8">
              <a:extLst>
                <a:ext uri="{FF2B5EF4-FFF2-40B4-BE49-F238E27FC236}">
                  <a16:creationId xmlns:a16="http://schemas.microsoft.com/office/drawing/2014/main" id="{844B12AB-BDBA-412B-8127-0671AB6BF8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670714" y="63393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9">
              <a:extLst>
                <a:ext uri="{FF2B5EF4-FFF2-40B4-BE49-F238E27FC236}">
                  <a16:creationId xmlns:a16="http://schemas.microsoft.com/office/drawing/2014/main" id="{84AE8FA4-8AC5-4D0E-9FF8-B6F6D961FC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956060" y="6342577"/>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11">
              <a:extLst>
                <a:ext uri="{FF2B5EF4-FFF2-40B4-BE49-F238E27FC236}">
                  <a16:creationId xmlns:a16="http://schemas.microsoft.com/office/drawing/2014/main" id="{462515DF-512D-49E0-B5FE-637D9E352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198871" y="6306670"/>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12">
              <a:extLst>
                <a:ext uri="{FF2B5EF4-FFF2-40B4-BE49-F238E27FC236}">
                  <a16:creationId xmlns:a16="http://schemas.microsoft.com/office/drawing/2014/main" id="{342CB8A0-096D-4A9F-B962-294DB670BD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716391" y="6324623"/>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Freeform 13">
              <a:extLst>
                <a:ext uri="{FF2B5EF4-FFF2-40B4-BE49-F238E27FC236}">
                  <a16:creationId xmlns:a16="http://schemas.microsoft.com/office/drawing/2014/main" id="{6870353D-6B96-4946-8BB5-015BF6E6E2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344031" y="6362033"/>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14">
              <a:extLst>
                <a:ext uri="{FF2B5EF4-FFF2-40B4-BE49-F238E27FC236}">
                  <a16:creationId xmlns:a16="http://schemas.microsoft.com/office/drawing/2014/main" id="{20249E38-6114-4065-8836-941D6C55D5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070859" y="6318096"/>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16">
              <a:extLst>
                <a:ext uri="{FF2B5EF4-FFF2-40B4-BE49-F238E27FC236}">
                  <a16:creationId xmlns:a16="http://schemas.microsoft.com/office/drawing/2014/main" id="{BDA5073D-3C1B-4779-8DEF-FD9CD5308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461176" y="6300142"/>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17">
              <a:extLst>
                <a:ext uri="{FF2B5EF4-FFF2-40B4-BE49-F238E27FC236}">
                  <a16:creationId xmlns:a16="http://schemas.microsoft.com/office/drawing/2014/main" id="{79505220-ED85-46B5-A218-0991FA579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039205" y="634135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21">
              <a:extLst>
                <a:ext uri="{FF2B5EF4-FFF2-40B4-BE49-F238E27FC236}">
                  <a16:creationId xmlns:a16="http://schemas.microsoft.com/office/drawing/2014/main" id="{A8513416-DF87-4A83-8026-AF40654BAE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730057" y="6318096"/>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Freeform 25">
              <a:extLst>
                <a:ext uri="{FF2B5EF4-FFF2-40B4-BE49-F238E27FC236}">
                  <a16:creationId xmlns:a16="http://schemas.microsoft.com/office/drawing/2014/main" id="{AF0489C4-7984-4A49-9D02-ACE2DD3EC8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930591" y="6309120"/>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Freeform 29">
              <a:extLst>
                <a:ext uri="{FF2B5EF4-FFF2-40B4-BE49-F238E27FC236}">
                  <a16:creationId xmlns:a16="http://schemas.microsoft.com/office/drawing/2014/main" id="{3DB0DE7C-BF6D-4059-94C4-FD4D6E7BA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497041" y="6299934"/>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1">
              <a:extLst>
                <a:ext uri="{FF2B5EF4-FFF2-40B4-BE49-F238E27FC236}">
                  <a16:creationId xmlns:a16="http://schemas.microsoft.com/office/drawing/2014/main" id="{5B58E23E-6D06-4F24-B6F8-98AE632C2A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207517" y="633698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32">
              <a:extLst>
                <a:ext uri="{FF2B5EF4-FFF2-40B4-BE49-F238E27FC236}">
                  <a16:creationId xmlns:a16="http://schemas.microsoft.com/office/drawing/2014/main" id="{7D87D95A-4B48-4140-BB5C-9A33AACBFA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094795" y="603983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Freeform 33">
              <a:extLst>
                <a:ext uri="{FF2B5EF4-FFF2-40B4-BE49-F238E27FC236}">
                  <a16:creationId xmlns:a16="http://schemas.microsoft.com/office/drawing/2014/main" id="{6D78BEA4-B995-4BEC-A3B4-C580D646AD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015443" y="60887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Freeform 34">
              <a:extLst>
                <a:ext uri="{FF2B5EF4-FFF2-40B4-BE49-F238E27FC236}">
                  <a16:creationId xmlns:a16="http://schemas.microsoft.com/office/drawing/2014/main" id="{C075F1AC-7155-4487-8B7A-0C74E2C65D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022051" y="607981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Freeform 35">
              <a:extLst>
                <a:ext uri="{FF2B5EF4-FFF2-40B4-BE49-F238E27FC236}">
                  <a16:creationId xmlns:a16="http://schemas.microsoft.com/office/drawing/2014/main" id="{2923812A-0930-464A-B863-8232CDF9BE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806684" y="6076799"/>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36">
              <a:extLst>
                <a:ext uri="{FF2B5EF4-FFF2-40B4-BE49-F238E27FC236}">
                  <a16:creationId xmlns:a16="http://schemas.microsoft.com/office/drawing/2014/main" id="{5B22D5AF-1F95-4943-ADBD-50BF0DDC9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345904" y="60430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Freeform 37">
              <a:extLst>
                <a:ext uri="{FF2B5EF4-FFF2-40B4-BE49-F238E27FC236}">
                  <a16:creationId xmlns:a16="http://schemas.microsoft.com/office/drawing/2014/main" id="{09709304-5160-4325-BE4E-F970450FA8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337604" y="6030855"/>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Freeform 38">
              <a:extLst>
                <a:ext uri="{FF2B5EF4-FFF2-40B4-BE49-F238E27FC236}">
                  <a16:creationId xmlns:a16="http://schemas.microsoft.com/office/drawing/2014/main" id="{6086BD94-D139-4DEE-9FB6-849360DABF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517418" y="607084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39">
              <a:extLst>
                <a:ext uri="{FF2B5EF4-FFF2-40B4-BE49-F238E27FC236}">
                  <a16:creationId xmlns:a16="http://schemas.microsoft.com/office/drawing/2014/main" id="{84B8A4B1-C709-4864-851E-6A76DE4E52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268404" y="6058600"/>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Freeform 40">
              <a:extLst>
                <a:ext uri="{FF2B5EF4-FFF2-40B4-BE49-F238E27FC236}">
                  <a16:creationId xmlns:a16="http://schemas.microsoft.com/office/drawing/2014/main" id="{51183B3E-65BA-45BB-9238-E5553DA7E2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09931" y="6055336"/>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Freeform 41">
              <a:extLst>
                <a:ext uri="{FF2B5EF4-FFF2-40B4-BE49-F238E27FC236}">
                  <a16:creationId xmlns:a16="http://schemas.microsoft.com/office/drawing/2014/main" id="{B456CBC6-D8DB-4226-8743-8355D0C1E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126136" y="60553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42">
              <a:extLst>
                <a:ext uri="{FF2B5EF4-FFF2-40B4-BE49-F238E27FC236}">
                  <a16:creationId xmlns:a16="http://schemas.microsoft.com/office/drawing/2014/main" id="{2A43AE63-9201-415C-A88E-C52685BF9A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798736" y="60341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Freeform 44">
              <a:extLst>
                <a:ext uri="{FF2B5EF4-FFF2-40B4-BE49-F238E27FC236}">
                  <a16:creationId xmlns:a16="http://schemas.microsoft.com/office/drawing/2014/main" id="{0BB8C75E-6B9A-4E95-85CF-ACD2D2AD2B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327374" y="603738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45">
              <a:extLst>
                <a:ext uri="{FF2B5EF4-FFF2-40B4-BE49-F238E27FC236}">
                  <a16:creationId xmlns:a16="http://schemas.microsoft.com/office/drawing/2014/main" id="{F593E6EC-FB46-40CB-825C-C1305B1FB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555926" y="601290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46">
              <a:extLst>
                <a:ext uri="{FF2B5EF4-FFF2-40B4-BE49-F238E27FC236}">
                  <a16:creationId xmlns:a16="http://schemas.microsoft.com/office/drawing/2014/main" id="{517F36F0-8630-4831-9057-6CA9B217B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583957" y="606104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47">
              <a:extLst>
                <a:ext uri="{FF2B5EF4-FFF2-40B4-BE49-F238E27FC236}">
                  <a16:creationId xmlns:a16="http://schemas.microsoft.com/office/drawing/2014/main" id="{9614B5E6-3CE1-465E-8381-646179E1B1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553346" y="6034118"/>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48">
              <a:extLst>
                <a:ext uri="{FF2B5EF4-FFF2-40B4-BE49-F238E27FC236}">
                  <a16:creationId xmlns:a16="http://schemas.microsoft.com/office/drawing/2014/main" id="{5A40C31A-16AE-42C0-AC3B-52DCA2F5A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804575" y="605207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49">
              <a:extLst>
                <a:ext uri="{FF2B5EF4-FFF2-40B4-BE49-F238E27FC236}">
                  <a16:creationId xmlns:a16="http://schemas.microsoft.com/office/drawing/2014/main" id="{CE95CDB5-B8FA-431B-B9BE-7791AD92C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903707" y="601616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388491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22399" y="701749"/>
            <a:ext cx="9343065" cy="999460"/>
          </a:xfrm>
        </p:spPr>
        <p:txBody>
          <a:bodyPr>
            <a:normAutofit/>
          </a:bodyPr>
          <a:lstStyle/>
          <a:p>
            <a:pPr algn="ctr"/>
            <a:r>
              <a:rPr lang="tr-TR" dirty="0"/>
              <a:t>ayetler</a:t>
            </a:r>
            <a:endParaRPr dirty="0"/>
          </a:p>
        </p:txBody>
      </p:sp>
      <p:sp>
        <p:nvSpPr>
          <p:cNvPr id="12" name="Rectangle 11">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8458A556-74C0-DDA5-29A6-9775459EC918}"/>
              </a:ext>
            </a:extLst>
          </p:cNvPr>
          <p:cNvGraphicFramePr>
            <a:graphicFrameLocks noGrp="1"/>
          </p:cNvGraphicFramePr>
          <p:nvPr>
            <p:ph idx="1"/>
            <p:extLst>
              <p:ext uri="{D42A27DB-BD31-4B8C-83A1-F6EECF244321}">
                <p14:modId xmlns:p14="http://schemas.microsoft.com/office/powerpoint/2010/main" val="189309386"/>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2364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22399" y="701749"/>
            <a:ext cx="9343065" cy="999460"/>
          </a:xfrm>
        </p:spPr>
        <p:txBody>
          <a:bodyPr>
            <a:normAutofit/>
          </a:bodyPr>
          <a:lstStyle/>
          <a:p>
            <a:pPr algn="ctr"/>
            <a:r>
              <a:rPr lang="tr-TR" dirty="0"/>
              <a:t>ayetler</a:t>
            </a:r>
            <a:endParaRPr dirty="0"/>
          </a:p>
        </p:txBody>
      </p:sp>
      <p:sp>
        <p:nvSpPr>
          <p:cNvPr id="12" name="Rectangle 11">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A0571398-DE7B-657E-BA06-41DFEE007D9D}"/>
              </a:ext>
            </a:extLst>
          </p:cNvPr>
          <p:cNvGraphicFramePr>
            <a:graphicFrameLocks noGrp="1"/>
          </p:cNvGraphicFramePr>
          <p:nvPr>
            <p:ph idx="1"/>
            <p:extLst>
              <p:ext uri="{D42A27DB-BD31-4B8C-83A1-F6EECF244321}">
                <p14:modId xmlns:p14="http://schemas.microsoft.com/office/powerpoint/2010/main" val="3544411086"/>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8718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22399" y="701749"/>
            <a:ext cx="9343065" cy="999460"/>
          </a:xfrm>
        </p:spPr>
        <p:txBody>
          <a:bodyPr>
            <a:normAutofit/>
          </a:bodyPr>
          <a:lstStyle/>
          <a:p>
            <a:pPr algn="ctr"/>
            <a:r>
              <a:rPr lang="tr-TR" dirty="0"/>
              <a:t>ayetler</a:t>
            </a:r>
            <a:endParaRPr dirty="0"/>
          </a:p>
        </p:txBody>
      </p:sp>
      <p:sp>
        <p:nvSpPr>
          <p:cNvPr id="12" name="Rectangle 11">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FC85667E-82B6-FCC9-F472-88EC83D71049}"/>
              </a:ext>
            </a:extLst>
          </p:cNvPr>
          <p:cNvGraphicFramePr>
            <a:graphicFrameLocks noGrp="1"/>
          </p:cNvGraphicFramePr>
          <p:nvPr>
            <p:ph idx="1"/>
            <p:extLst>
              <p:ext uri="{D42A27DB-BD31-4B8C-83A1-F6EECF244321}">
                <p14:modId xmlns:p14="http://schemas.microsoft.com/office/powerpoint/2010/main" val="2221361299"/>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399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22399" y="701749"/>
            <a:ext cx="9343065" cy="999460"/>
          </a:xfrm>
        </p:spPr>
        <p:txBody>
          <a:bodyPr>
            <a:normAutofit/>
          </a:bodyPr>
          <a:lstStyle/>
          <a:p>
            <a:pPr algn="ctr"/>
            <a:r>
              <a:rPr lang="tr-TR" dirty="0"/>
              <a:t>ayetler</a:t>
            </a:r>
            <a:endParaRPr dirty="0"/>
          </a:p>
        </p:txBody>
      </p:sp>
      <p:sp>
        <p:nvSpPr>
          <p:cNvPr id="12" name="Rectangle 11">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ABE2978B-D3A1-CA36-FCE1-33A35B8B8E76}"/>
              </a:ext>
            </a:extLst>
          </p:cNvPr>
          <p:cNvGraphicFramePr>
            <a:graphicFrameLocks noGrp="1"/>
          </p:cNvGraphicFramePr>
          <p:nvPr>
            <p:ph idx="1"/>
            <p:extLst>
              <p:ext uri="{D42A27DB-BD31-4B8C-83A1-F6EECF244321}">
                <p14:modId xmlns:p14="http://schemas.microsoft.com/office/powerpoint/2010/main" val="916813487"/>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7026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22399" y="701749"/>
            <a:ext cx="9343065" cy="999460"/>
          </a:xfrm>
        </p:spPr>
        <p:txBody>
          <a:bodyPr>
            <a:normAutofit/>
          </a:bodyPr>
          <a:lstStyle/>
          <a:p>
            <a:pPr algn="ctr"/>
            <a:r>
              <a:rPr lang="tr-TR" dirty="0"/>
              <a:t>ayetler</a:t>
            </a:r>
            <a:endParaRPr dirty="0"/>
          </a:p>
        </p:txBody>
      </p:sp>
      <p:sp>
        <p:nvSpPr>
          <p:cNvPr id="12" name="Rectangle 11">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1B671134-83AB-0BB6-08C2-3A45BAB6B512}"/>
              </a:ext>
            </a:extLst>
          </p:cNvPr>
          <p:cNvGraphicFramePr>
            <a:graphicFrameLocks noGrp="1"/>
          </p:cNvGraphicFramePr>
          <p:nvPr>
            <p:ph idx="1"/>
            <p:extLst>
              <p:ext uri="{D42A27DB-BD31-4B8C-83A1-F6EECF244321}">
                <p14:modId xmlns:p14="http://schemas.microsoft.com/office/powerpoint/2010/main" val="3293170748"/>
              </p:ext>
            </p:extLst>
          </p:nvPr>
        </p:nvGraphicFramePr>
        <p:xfrm>
          <a:off x="193524" y="2372659"/>
          <a:ext cx="11426976"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5078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F62AAC-1C5B-406E-8F1E-5B0FD8E9D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3811" y="718366"/>
            <a:ext cx="9483513" cy="944656"/>
          </a:xfrm>
        </p:spPr>
        <p:txBody>
          <a:bodyPr>
            <a:normAutofit/>
          </a:bodyPr>
          <a:lstStyle/>
          <a:p>
            <a:r>
              <a:rPr lang="tr-TR" dirty="0"/>
              <a:t>hadisler</a:t>
            </a:r>
          </a:p>
        </p:txBody>
      </p:sp>
      <p:sp>
        <p:nvSpPr>
          <p:cNvPr id="13" name="Rectangle 12">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78579" cy="4097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2503967" y="2478755"/>
            <a:ext cx="7598826" cy="2945618"/>
          </a:xfrm>
        </p:spPr>
        <p:txBody>
          <a:bodyPr>
            <a:normAutofit/>
          </a:bodyPr>
          <a:lstStyle/>
          <a:p>
            <a:pPr lvl="0"/>
            <a:r>
              <a:rPr lang="tr-TR" sz="1900" dirty="0"/>
              <a:t>“Canımı kudretiyle elinde tutan Allâh’a yemin ederim ki, bir adam bir kabrin yanından geçerken kendini o kabrin üzerine atıp; «Âh! Keşke şu kabirde yatanın yerinde ben olsaydım!» diye kendini yerden yere vurmadıkça dünya hayatı son bulmayacaktır. O kimse dindarlığı sebebiyle değil, başına gelen belâlar yüzünden böyle davranacaktır.” (Buhârî, Fiten, 22; Müslim, Fiten, 54)</a:t>
            </a:r>
          </a:p>
        </p:txBody>
      </p:sp>
      <p:grpSp>
        <p:nvGrpSpPr>
          <p:cNvPr id="15" name="Group 14">
            <a:extLst>
              <a:ext uri="{FF2B5EF4-FFF2-40B4-BE49-F238E27FC236}">
                <a16:creationId xmlns:a16="http://schemas.microsoft.com/office/drawing/2014/main" id="{5CCCD93E-51C6-47E1-8405-8D870E6B52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6"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80217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3811" y="498507"/>
            <a:ext cx="5975133" cy="1372823"/>
          </a:xfrm>
        </p:spPr>
        <p:txBody>
          <a:bodyPr>
            <a:normAutofit/>
          </a:bodyPr>
          <a:lstStyle/>
          <a:p>
            <a:r>
              <a:rPr lang="tr-TR" dirty="0"/>
              <a:t>hadisler</a:t>
            </a:r>
            <a:endParaRPr dirty="0"/>
          </a:p>
        </p:txBody>
      </p:sp>
      <p:sp>
        <p:nvSpPr>
          <p:cNvPr id="3" name="Content Placeholder"/>
          <p:cNvSpPr>
            <a:spLocks noGrp="1"/>
          </p:cNvSpPr>
          <p:nvPr>
            <p:ph idx="1"/>
          </p:nvPr>
        </p:nvSpPr>
        <p:spPr>
          <a:xfrm>
            <a:off x="956269" y="1711477"/>
            <a:ext cx="5338923" cy="4007311"/>
          </a:xfrm>
        </p:spPr>
        <p:txBody>
          <a:bodyPr>
            <a:normAutofit/>
          </a:bodyPr>
          <a:lstStyle/>
          <a:p>
            <a:pPr lvl="0"/>
            <a:r>
              <a:rPr lang="tr-TR" sz="2400" dirty="0"/>
              <a:t>“Zaman yakınlaşmadıkça kıyâmet kopmaz! Bu yakınlaşma öyle olur ki, bir yıl bir ay gibi, ay bir hafta gibi, hafta da bir gün gibi, gün saat gibi, saat de saman alevi gibi veya kibritin tutuşup hemen sönmesi gibi (kısa) olur.”(Tirmizî, Zühd 24)</a:t>
            </a:r>
          </a:p>
        </p:txBody>
      </p:sp>
      <p:grpSp>
        <p:nvGrpSpPr>
          <p:cNvPr id="13" name="Group 12">
            <a:extLst>
              <a:ext uri="{FF2B5EF4-FFF2-40B4-BE49-F238E27FC236}">
                <a16:creationId xmlns:a16="http://schemas.microsoft.com/office/drawing/2014/main" id="{FD435E13-4F33-4353-A24E-D37F37852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08178" y="0"/>
            <a:ext cx="1224388" cy="6837797"/>
            <a:chOff x="9008178" y="0"/>
            <a:chExt cx="1224388" cy="6837797"/>
          </a:xfrm>
        </p:grpSpPr>
        <p:sp>
          <p:nvSpPr>
            <p:cNvPr id="14"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0158" y="468628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5276" y="40282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49037" y="419961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6499" y="435812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206" y="249280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3994" y="428732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5556" y="59151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8383" y="109223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3280" y="34368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3982" y="91252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7429" y="455675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7930" y="455392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4509" y="463031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46204" y="256097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91853" y="402614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3111" y="27346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9397" y="3991431"/>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8867" y="292960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5630" y="362285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6201" y="565868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8780" y="5608502"/>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2527" y="600842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1305" y="602034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400" y="671012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7813" y="624430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8056" y="16494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7494" y="2534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1061" y="595947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69636" y="6734906"/>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5171" y="542332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112023" y="619009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9177" y="643952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54656" y="665688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06387" y="603593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7942" y="581060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22395" y="557606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28994" y="631108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2551" y="6561530"/>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1197" y="604969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08142" y="554256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1887" y="637657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0933" y="58403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3918" y="136318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68252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47500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5571" y="117993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6574" y="89255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9251" y="134753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9134" y="106529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68213" y="50945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5118" y="72317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3158" y="2161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6772" y="5263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01716" y="112147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9564" y="132083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38877" y="111360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55163" y="75501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37166" y="80844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7996" y="7012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8876" y="48655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82585" y="66468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2103" y="54289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0868" y="647494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6323" y="378913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01748" y="481869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7343" y="287384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05212" y="136278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2577" y="25941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82239" y="484492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164" y="2866487"/>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86842" y="4423779"/>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45923" y="26880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4193" y="585392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8440" y="511852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8610" y="52249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09191" y="496335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51948" y="216328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1489" y="428993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9672" y="191545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6864" y="387724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3446" y="161572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83886" y="15971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4584" y="520211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238710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21314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6200" y="494673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54033" y="272721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14286" y="516906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703" y="1632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3734" y="215390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5519" y="234556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56115" y="1931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73164" y="162440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38108" y="269324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42" y="504929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39676" y="530289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91555" y="232678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73558" y="238021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64388" y="164189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6792" y="1980827"/>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4146" y="529628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89090" y="293856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8969" y="183118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34612" y="26774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4508" y="93807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53">
              <a:extLst>
                <a:ext uri="{FF2B5EF4-FFF2-40B4-BE49-F238E27FC236}">
                  <a16:creationId xmlns:a16="http://schemas.microsoft.com/office/drawing/2014/main" id="{3153AA8F-BF95-4135-98A9-71FD20DD5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0577" y="565264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5">
              <a:extLst>
                <a:ext uri="{FF2B5EF4-FFF2-40B4-BE49-F238E27FC236}">
                  <a16:creationId xmlns:a16="http://schemas.microsoft.com/office/drawing/2014/main" id="{D279C500-6A73-497D-9B5A-E2F33AD134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6792" y="183975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8" name="Graphic 7" descr="Moon Viewing Ceremony">
            <a:extLst>
              <a:ext uri="{FF2B5EF4-FFF2-40B4-BE49-F238E27FC236}">
                <a16:creationId xmlns:a16="http://schemas.microsoft.com/office/drawing/2014/main" id="{3CD7DA76-7E3E-DAC0-BE7B-9368442772DE}"/>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9533" y="1350338"/>
            <a:ext cx="4154439" cy="4154439"/>
          </a:xfrm>
          <a:prstGeom prst="rect">
            <a:avLst/>
          </a:prstGeom>
        </p:spPr>
      </p:pic>
    </p:spTree>
    <p:extLst>
      <p:ext uri="{BB962C8B-B14F-4D97-AF65-F5344CB8AC3E}">
        <p14:creationId xmlns:p14="http://schemas.microsoft.com/office/powerpoint/2010/main" val="4186655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3811" y="498507"/>
            <a:ext cx="5975133" cy="1372823"/>
          </a:xfrm>
        </p:spPr>
        <p:txBody>
          <a:bodyPr>
            <a:normAutofit/>
          </a:bodyPr>
          <a:lstStyle/>
          <a:p>
            <a:r>
              <a:rPr lang="tr-TR" dirty="0"/>
              <a:t>hadisler</a:t>
            </a:r>
            <a:endParaRPr dirty="0"/>
          </a:p>
        </p:txBody>
      </p:sp>
      <p:sp>
        <p:nvSpPr>
          <p:cNvPr id="3" name="Content Placeholder"/>
          <p:cNvSpPr>
            <a:spLocks noGrp="1"/>
          </p:cNvSpPr>
          <p:nvPr>
            <p:ph idx="1"/>
          </p:nvPr>
        </p:nvSpPr>
        <p:spPr>
          <a:xfrm>
            <a:off x="300954" y="2223037"/>
            <a:ext cx="7212831" cy="4415170"/>
          </a:xfrm>
        </p:spPr>
        <p:txBody>
          <a:bodyPr>
            <a:noAutofit/>
          </a:bodyPr>
          <a:lstStyle/>
          <a:p>
            <a:pPr lvl="0"/>
            <a:r>
              <a:rPr lang="tr-TR" dirty="0"/>
              <a:t>“Sevininiz ve sizi sevindirecek şeyler ümîd ediniz. Allâh’a yemin ederim ki, sizler için fakirlikten korkmuyorum. Fakat ben, sizden öncekilerin önüne serildiği gibi dünyanın sizin de önünüze serilmesinden, onların dünya için yarıştıkları gibi sizin de yarışa girmenizden, dünyanın onları helâk ettiği gibi sizi de helâk etmesinden korkuyorum.” (Buhârî, Rikāk, 7; Müslim, Zühd, 6)</a:t>
            </a:r>
          </a:p>
        </p:txBody>
      </p:sp>
      <p:grpSp>
        <p:nvGrpSpPr>
          <p:cNvPr id="13" name="Group 12">
            <a:extLst>
              <a:ext uri="{FF2B5EF4-FFF2-40B4-BE49-F238E27FC236}">
                <a16:creationId xmlns:a16="http://schemas.microsoft.com/office/drawing/2014/main" id="{FD435E13-4F33-4353-A24E-D37F37852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08178" y="0"/>
            <a:ext cx="1224388" cy="6837797"/>
            <a:chOff x="9008178" y="0"/>
            <a:chExt cx="1224388" cy="6837797"/>
          </a:xfrm>
        </p:grpSpPr>
        <p:sp>
          <p:nvSpPr>
            <p:cNvPr id="14"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0158" y="468628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5276" y="40282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49037" y="419961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6499" y="435812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206" y="249280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3994" y="428732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5556" y="59151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8383" y="109223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3280" y="34368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3982" y="91252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7429" y="455675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7930" y="455392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4509" y="463031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46204" y="256097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91853" y="402614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3111" y="27346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9397" y="3991431"/>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8867" y="292960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5630" y="362285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6201" y="565868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8780" y="5608502"/>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2527" y="600842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1305" y="602034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400" y="671012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7813" y="624430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8056" y="16494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7494" y="2534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1061" y="595947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69636" y="6734906"/>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5171" y="542332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112023" y="619009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9177" y="643952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54656" y="665688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06387" y="603593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7942" y="581060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22395" y="557606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28994" y="631108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2551" y="6561530"/>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1197" y="604969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08142" y="554256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1887" y="637657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0933" y="58403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3918" y="136318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68252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47500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5571" y="117993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6574" y="89255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9251" y="134753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9134" y="106529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68213" y="50945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5118" y="72317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3158" y="2161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6772" y="5263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01716" y="112147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9564" y="132083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38877" y="111360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55163" y="75501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37166" y="80844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7996" y="7012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8876" y="48655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82585" y="66468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2103" y="54289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0868" y="647494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6323" y="378913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01748" y="481869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7343" y="287384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05212" y="136278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2577" y="25941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82239" y="484492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164" y="2866487"/>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86842" y="4423779"/>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45923" y="26880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4193" y="585392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8440" y="511852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8610" y="52249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09191" y="496335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51948" y="216328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1489" y="428993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9672" y="191545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6864" y="387724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3446" y="161572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83886" y="15971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4584" y="520211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238710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21314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6200" y="494673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54033" y="272721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14286" y="516906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703" y="1632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3734" y="215390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5519" y="234556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56115" y="1931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73164" y="162440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38108" y="269324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42" y="504929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39676" y="530289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91555" y="232678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73558" y="238021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64388" y="164189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6792" y="1980827"/>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4146" y="529628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89090" y="293856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8969" y="183118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34612" y="26774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4508" y="93807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53">
              <a:extLst>
                <a:ext uri="{FF2B5EF4-FFF2-40B4-BE49-F238E27FC236}">
                  <a16:creationId xmlns:a16="http://schemas.microsoft.com/office/drawing/2014/main" id="{3153AA8F-BF95-4135-98A9-71FD20DD5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0577" y="565264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5">
              <a:extLst>
                <a:ext uri="{FF2B5EF4-FFF2-40B4-BE49-F238E27FC236}">
                  <a16:creationId xmlns:a16="http://schemas.microsoft.com/office/drawing/2014/main" id="{D279C500-6A73-497D-9B5A-E2F33AD134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6792" y="183975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8" name="Graphic 7" descr="Present">
            <a:extLst>
              <a:ext uri="{FF2B5EF4-FFF2-40B4-BE49-F238E27FC236}">
                <a16:creationId xmlns:a16="http://schemas.microsoft.com/office/drawing/2014/main" id="{FCCF8530-8808-7557-D4AF-BD2E6AFB1A5A}"/>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9533" y="1350338"/>
            <a:ext cx="4154439" cy="4154439"/>
          </a:xfrm>
          <a:prstGeom prst="rect">
            <a:avLst/>
          </a:prstGeom>
        </p:spPr>
      </p:pic>
    </p:spTree>
    <p:extLst>
      <p:ext uri="{BB962C8B-B14F-4D97-AF65-F5344CB8AC3E}">
        <p14:creationId xmlns:p14="http://schemas.microsoft.com/office/powerpoint/2010/main" val="3194763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3811" y="498507"/>
            <a:ext cx="5975133" cy="1372823"/>
          </a:xfrm>
        </p:spPr>
        <p:txBody>
          <a:bodyPr>
            <a:normAutofit/>
          </a:bodyPr>
          <a:lstStyle/>
          <a:p>
            <a:r>
              <a:rPr lang="tr-TR" dirty="0" err="1"/>
              <a:t>hadiesler</a:t>
            </a:r>
            <a:endParaRPr dirty="0"/>
          </a:p>
        </p:txBody>
      </p:sp>
      <p:sp>
        <p:nvSpPr>
          <p:cNvPr id="3" name="Content Placeholder"/>
          <p:cNvSpPr>
            <a:spLocks noGrp="1"/>
          </p:cNvSpPr>
          <p:nvPr>
            <p:ph idx="1"/>
          </p:nvPr>
        </p:nvSpPr>
        <p:spPr>
          <a:xfrm>
            <a:off x="1073812" y="1871330"/>
            <a:ext cx="5849587" cy="4415170"/>
          </a:xfrm>
        </p:spPr>
        <p:txBody>
          <a:bodyPr>
            <a:normAutofit fontScale="92500"/>
          </a:bodyPr>
          <a:lstStyle/>
          <a:p>
            <a:pPr lvl="0">
              <a:lnSpc>
                <a:spcPct val="140000"/>
              </a:lnSpc>
            </a:pPr>
            <a:r>
              <a:rPr lang="tr-TR" dirty="0"/>
              <a:t>“Fırat Nehri’nin suyu çekilip, aktığı yatakta bulunan bir altın dağı meydana çıkmadıkça ve «kurtulup kazanan ben olayım» diye birbiriyle çarpışan her yüz kişiden doksan dokuzu ölmedikçe kıyâmet kopmaz.” (Buhârî, Fiten, 24; Müslim, Fiten, 29)</a:t>
            </a:r>
          </a:p>
          <a:p>
            <a:pPr lvl="0">
              <a:lnSpc>
                <a:spcPct val="140000"/>
              </a:lnSpc>
            </a:pPr>
            <a:r>
              <a:rPr lang="tr-TR" dirty="0"/>
              <a:t>“Pek yakında Fırat Nehri’nin suyu çekilerek aktığı yatakta bir altın hazinesi meydana çıkacaktır. O günü gören kimse, o hazineden kesinlikle bir şey almasın!” (Buhârî, Fiten, 24; Müslim, Fiten, 29-32)</a:t>
            </a:r>
          </a:p>
        </p:txBody>
      </p:sp>
      <p:grpSp>
        <p:nvGrpSpPr>
          <p:cNvPr id="13" name="Group 12">
            <a:extLst>
              <a:ext uri="{FF2B5EF4-FFF2-40B4-BE49-F238E27FC236}">
                <a16:creationId xmlns:a16="http://schemas.microsoft.com/office/drawing/2014/main" id="{FD435E13-4F33-4353-A24E-D37F37852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08178" y="0"/>
            <a:ext cx="1224388" cy="6837797"/>
            <a:chOff x="9008178" y="0"/>
            <a:chExt cx="1224388" cy="6837797"/>
          </a:xfrm>
        </p:grpSpPr>
        <p:sp>
          <p:nvSpPr>
            <p:cNvPr id="14"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0158" y="468628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5276" y="40282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49037" y="419961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6499" y="435812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206" y="249280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3994" y="428732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5556" y="59151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8383" y="109223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3280" y="34368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3982" y="91252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7429" y="455675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7930" y="455392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4509" y="463031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46204" y="256097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91853" y="402614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3111" y="27346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9397" y="3991431"/>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8867" y="292960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5630" y="362285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6201" y="565868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8780" y="5608502"/>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2527" y="600842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1305" y="602034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400" y="671012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7813" y="624430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8056" y="16494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7494" y="2534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1061" y="595947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69636" y="6734906"/>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5171" y="542332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112023" y="619009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9177" y="643952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54656" y="665688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06387" y="603593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7942" y="581060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22395" y="557606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28994" y="631108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2551" y="6561530"/>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1197" y="604969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08142" y="554256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1887" y="637657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0933" y="58403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3918" y="136318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68252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47500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5571" y="117993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6574" y="89255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9251" y="134753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9134" y="106529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68213" y="50945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5118" y="72317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3158" y="2161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6772" y="5263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01716" y="112147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9564" y="132083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38877" y="111360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55163" y="75501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37166" y="80844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7996" y="7012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8876" y="48655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82585" y="66468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2103" y="54289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0868" y="647494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6323" y="378913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01748" y="481869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7343" y="287384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05212" y="136278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2577" y="25941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82239" y="484492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164" y="2866487"/>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86842" y="4423779"/>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45923" y="26880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4193" y="585392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8440" y="511852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8610" y="52249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09191" y="496335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51948" y="216328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1489" y="428993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9672" y="191545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6864" y="387724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3446" y="161572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83886" y="15971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4584" y="520211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238710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21314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6200" y="494673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54033" y="272721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14286" y="516906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703" y="1632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3734" y="215390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5519" y="234556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56115" y="1931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73164" y="162440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38108" y="269324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42" y="504929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39676" y="530289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91555" y="232678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73558" y="238021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64388" y="164189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6792" y="1980827"/>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4146" y="529628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89090" y="293856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8969" y="183118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34612" y="26774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4508" y="93807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53">
              <a:extLst>
                <a:ext uri="{FF2B5EF4-FFF2-40B4-BE49-F238E27FC236}">
                  <a16:creationId xmlns:a16="http://schemas.microsoft.com/office/drawing/2014/main" id="{3153AA8F-BF95-4135-98A9-71FD20DD5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0577" y="565264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85">
              <a:extLst>
                <a:ext uri="{FF2B5EF4-FFF2-40B4-BE49-F238E27FC236}">
                  <a16:creationId xmlns:a16="http://schemas.microsoft.com/office/drawing/2014/main" id="{D279C500-6A73-497D-9B5A-E2F33AD134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6792" y="183975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8" name="Graphic 7" descr="Water">
            <a:extLst>
              <a:ext uri="{FF2B5EF4-FFF2-40B4-BE49-F238E27FC236}">
                <a16:creationId xmlns:a16="http://schemas.microsoft.com/office/drawing/2014/main" id="{8C454D70-6E73-45E4-9838-4CDAF6B14CF3}"/>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9533" y="1350338"/>
            <a:ext cx="4154439" cy="4154439"/>
          </a:xfrm>
          <a:prstGeom prst="rect">
            <a:avLst/>
          </a:prstGeom>
        </p:spPr>
      </p:pic>
    </p:spTree>
    <p:extLst>
      <p:ext uri="{BB962C8B-B14F-4D97-AF65-F5344CB8AC3E}">
        <p14:creationId xmlns:p14="http://schemas.microsoft.com/office/powerpoint/2010/main" val="255490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22399" y="701749"/>
            <a:ext cx="9343065" cy="999460"/>
          </a:xfrm>
        </p:spPr>
        <p:txBody>
          <a:bodyPr>
            <a:normAutofit/>
          </a:bodyPr>
          <a:lstStyle/>
          <a:p>
            <a:pPr algn="ctr"/>
            <a:r>
              <a:rPr lang="tr-TR" dirty="0"/>
              <a:t>hadisler</a:t>
            </a:r>
            <a:endParaRPr dirty="0"/>
          </a:p>
        </p:txBody>
      </p:sp>
      <p:sp>
        <p:nvSpPr>
          <p:cNvPr id="12" name="Rectangle 11">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4901C013-04A6-079C-65DC-8252352CCA12}"/>
              </a:ext>
            </a:extLst>
          </p:cNvPr>
          <p:cNvGraphicFramePr>
            <a:graphicFrameLocks noGrp="1"/>
          </p:cNvGraphicFramePr>
          <p:nvPr>
            <p:ph idx="1"/>
            <p:extLst>
              <p:ext uri="{D42A27DB-BD31-4B8C-83A1-F6EECF244321}">
                <p14:modId xmlns:p14="http://schemas.microsoft.com/office/powerpoint/2010/main" val="2834207707"/>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691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F62AAC-1C5B-406E-8F1E-5B0FD8E9D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3811" y="718366"/>
            <a:ext cx="9483513" cy="944656"/>
          </a:xfrm>
        </p:spPr>
        <p:txBody>
          <a:bodyPr>
            <a:normAutofit/>
          </a:bodyPr>
          <a:lstStyle/>
          <a:p>
            <a:r>
              <a:rPr lang="tr-TR" dirty="0"/>
              <a:t>ayetler</a:t>
            </a:r>
            <a:endParaRPr dirty="0"/>
          </a:p>
        </p:txBody>
      </p:sp>
      <p:sp>
        <p:nvSpPr>
          <p:cNvPr id="13" name="Rectangle 12">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78579" cy="4097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1741433" y="1915845"/>
            <a:ext cx="8815681" cy="2945618"/>
          </a:xfrm>
        </p:spPr>
        <p:txBody>
          <a:bodyPr>
            <a:noAutofit/>
          </a:bodyPr>
          <a:lstStyle/>
          <a:p>
            <a:pPr lvl="0">
              <a:lnSpc>
                <a:spcPct val="140000"/>
              </a:lnSpc>
            </a:pPr>
            <a:r>
              <a:rPr lang="tr-TR" dirty="0"/>
              <a:t>Siz öyle kimselersiniz ki, bütün bunlardan sonra hâlâ birbirinizi öldürüyor, içinizden bir kısmını yurtlarından çıkarıyor, onlara karşı kötülük yapmada ve düşmanlık etmede birbirinizi destekliyorsunuz. Düşman elinde size esir olarak geldiklerinde ise fidye verip onları kurtarmaya kalkıyorsunuz. Halbuki onları yurtlarından çıkarmak size baştan haram kılınmıştı. Yoksa siz kitabın bir kısmına inanıp bir kısmını inkâr mı ediyorsunuz? Sizden öyle davrananların cezası dünya hayatında ancak rezillik; kıyâmet gününde ise en şiddetli azaba uğratılmaktır. Allah yaptıklarınızdan asla habersiz değildir. (Bakara sûresi/85. ayet)</a:t>
            </a:r>
          </a:p>
        </p:txBody>
      </p:sp>
      <p:grpSp>
        <p:nvGrpSpPr>
          <p:cNvPr id="15" name="Group 14">
            <a:extLst>
              <a:ext uri="{FF2B5EF4-FFF2-40B4-BE49-F238E27FC236}">
                <a16:creationId xmlns:a16="http://schemas.microsoft.com/office/drawing/2014/main" id="{5CCCD93E-51C6-47E1-8405-8D870E6B52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6"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71997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22399" y="701749"/>
            <a:ext cx="9343065" cy="999460"/>
          </a:xfrm>
        </p:spPr>
        <p:txBody>
          <a:bodyPr>
            <a:normAutofit/>
          </a:bodyPr>
          <a:lstStyle/>
          <a:p>
            <a:pPr algn="ctr"/>
            <a:r>
              <a:rPr lang="tr-TR" dirty="0" err="1"/>
              <a:t>Incil’de</a:t>
            </a:r>
            <a:r>
              <a:rPr lang="tr-TR" dirty="0"/>
              <a:t> Kıyâmet Günü </a:t>
            </a:r>
          </a:p>
        </p:txBody>
      </p:sp>
      <p:sp>
        <p:nvSpPr>
          <p:cNvPr id="12" name="Rectangle 11">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çerik Yer Tutucusu 3">
            <a:extLst>
              <a:ext uri="{FF2B5EF4-FFF2-40B4-BE49-F238E27FC236}">
                <a16:creationId xmlns:a16="http://schemas.microsoft.com/office/drawing/2014/main" id="{8AC7BDFE-45F3-0384-69CD-3A56C7048BEF}"/>
              </a:ext>
            </a:extLst>
          </p:cNvPr>
          <p:cNvSpPr>
            <a:spLocks noGrp="1"/>
          </p:cNvSpPr>
          <p:nvPr>
            <p:ph idx="1"/>
          </p:nvPr>
        </p:nvSpPr>
        <p:spPr>
          <a:xfrm>
            <a:off x="1276925" y="2186782"/>
            <a:ext cx="9634011" cy="4351338"/>
          </a:xfrm>
        </p:spPr>
        <p:txBody>
          <a:bodyPr>
            <a:normAutofit fontScale="92500" lnSpcReduction="20000"/>
          </a:bodyPr>
          <a:lstStyle/>
          <a:p>
            <a:r>
              <a:rPr lang="tr-TR" dirty="0"/>
              <a:t>İsa tapınaktan çıkıp giderken, öğrencileri, tapınağın binalarını O’na göstermek için yanına geldiler. 2 İsa onlara, “Bütün bunları görüyor musunuz?” dedi. “Size doğrusunu söyleyeyim, burada taş üstünde taş kalmayacak, hepsi yıkılacak!” 3 İsa, Zeytin Dağı’nda otururken öğrencileri yalnız olarak yanına geldiler. “Söyle bize” dediler, “Bu dediklerin ne zaman olacak, senin gelişini ve çağın bitimini gösteren belirti ne olacak?” 4 İsa onlara şu karşılığı verdi: “Sakın kimse sizi saptırmasın! 5 Birçokları, ‘Mesih benim’ diyerek benim adımla gelip birçok kişiyi aldatacaklar. 6 Savaş gürültüleri, savaş haberleri duyacaksınız. Sakın korkmayın! Bunların olması gerek, ama bu daha son demek değildir. 7 Ulus ulusa, devlet devlete savaş açacak; yer yer kıtlıklar, depremler olacak. 8 Bütün bunlar, doğum sancılarının başlangıcıdır.(Matta 24)</a:t>
            </a:r>
          </a:p>
          <a:p>
            <a:pPr marL="0" indent="0">
              <a:buNone/>
            </a:pPr>
            <a:endParaRPr lang="tr-TR" dirty="0"/>
          </a:p>
        </p:txBody>
      </p:sp>
    </p:spTree>
    <p:extLst>
      <p:ext uri="{BB962C8B-B14F-4D97-AF65-F5344CB8AC3E}">
        <p14:creationId xmlns:p14="http://schemas.microsoft.com/office/powerpoint/2010/main" val="3170464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22399" y="701749"/>
            <a:ext cx="9343065" cy="999460"/>
          </a:xfrm>
        </p:spPr>
        <p:txBody>
          <a:bodyPr>
            <a:normAutofit/>
          </a:bodyPr>
          <a:lstStyle/>
          <a:p>
            <a:pPr algn="ctr"/>
            <a:r>
              <a:rPr lang="tr-TR" dirty="0" err="1"/>
              <a:t>Incil’de</a:t>
            </a:r>
            <a:r>
              <a:rPr lang="tr-TR" dirty="0"/>
              <a:t> Kıyâmet Günü</a:t>
            </a:r>
          </a:p>
        </p:txBody>
      </p:sp>
      <p:sp>
        <p:nvSpPr>
          <p:cNvPr id="12" name="Rectangle 11">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çerik Yer Tutucusu 3">
            <a:extLst>
              <a:ext uri="{FF2B5EF4-FFF2-40B4-BE49-F238E27FC236}">
                <a16:creationId xmlns:a16="http://schemas.microsoft.com/office/drawing/2014/main" id="{67CA975D-87CC-5265-F2F3-13058F4A6702}"/>
              </a:ext>
            </a:extLst>
          </p:cNvPr>
          <p:cNvSpPr>
            <a:spLocks noGrp="1"/>
          </p:cNvSpPr>
          <p:nvPr>
            <p:ph idx="1"/>
          </p:nvPr>
        </p:nvSpPr>
        <p:spPr>
          <a:xfrm>
            <a:off x="1276925" y="2186782"/>
            <a:ext cx="9634011" cy="4351338"/>
          </a:xfrm>
        </p:spPr>
        <p:txBody>
          <a:bodyPr>
            <a:normAutofit fontScale="92500" lnSpcReduction="20000"/>
          </a:bodyPr>
          <a:lstStyle/>
          <a:p>
            <a:r>
              <a:rPr lang="tr-TR" dirty="0"/>
              <a:t>36 “O günü ve saati, ne gökteki melekler, ne de Oğul bilir; Baba’dan başka kimse bilmez. 37 Nuh’un günlerinde nasıl olduysa, </a:t>
            </a:r>
            <a:r>
              <a:rPr lang="tr-TR" dirty="0" err="1"/>
              <a:t>İnsanoğlu’nun</a:t>
            </a:r>
            <a:r>
              <a:rPr lang="tr-TR" dirty="0"/>
              <a:t> gelişinde de öyle olacak. 38 Nuh’un gemiye bindiği güne dek, tufandan önceki günlerde insanlar yiyip içiyor, evlenip evlendiriliyorlardı. 39 Tufan gelinceye, hepsini süpürüp götürünceye dek başlarına geleceklerden habersizdiler. </a:t>
            </a:r>
            <a:r>
              <a:rPr lang="tr-TR" dirty="0" err="1"/>
              <a:t>İnsanoğlu’nun</a:t>
            </a:r>
            <a:r>
              <a:rPr lang="tr-TR" dirty="0"/>
              <a:t> gelişi de öyle olacak. 40 O gün tarlada bulunan iki kişiden biri alınacak, biri bırakılacak. 41 Değirmende buğday öğüten iki kadından biri alınacak, biri bırakılacak.</a:t>
            </a:r>
          </a:p>
          <a:p>
            <a:r>
              <a:rPr lang="tr-TR" dirty="0"/>
              <a:t>42 “Bunun için uyanık kalın. Çünkü </a:t>
            </a:r>
            <a:r>
              <a:rPr lang="tr-TR" dirty="0" err="1"/>
              <a:t>Rabbiniz’in</a:t>
            </a:r>
            <a:r>
              <a:rPr lang="tr-TR" dirty="0"/>
              <a:t> geleceği günü bilemezsiniz. 43 Ama şunu bilin ki, ev sahibi, hırsızın gece hangi saatte geleceğini bilse, uyanık kalır, evinin soyulmasına fırsat vermez. 44 Bunun için siz de hazır olun! Çünkü İnsanoğlu beklemediğiniz saatte gelecektir. (Matta 24)</a:t>
            </a:r>
          </a:p>
        </p:txBody>
      </p:sp>
    </p:spTree>
    <p:extLst>
      <p:ext uri="{BB962C8B-B14F-4D97-AF65-F5344CB8AC3E}">
        <p14:creationId xmlns:p14="http://schemas.microsoft.com/office/powerpoint/2010/main" val="67814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F62AAC-1C5B-406E-8F1E-5B0FD8E9D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3811" y="718366"/>
            <a:ext cx="9483513" cy="944656"/>
          </a:xfrm>
        </p:spPr>
        <p:txBody>
          <a:bodyPr>
            <a:normAutofit/>
          </a:bodyPr>
          <a:lstStyle/>
          <a:p>
            <a:r>
              <a:rPr lang="tr-TR" dirty="0"/>
              <a:t>ayetler</a:t>
            </a:r>
            <a:endParaRPr dirty="0"/>
          </a:p>
        </p:txBody>
      </p:sp>
      <p:sp>
        <p:nvSpPr>
          <p:cNvPr id="13" name="Rectangle 12">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78579" cy="4097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2574650" y="2394891"/>
            <a:ext cx="7574450" cy="2686857"/>
          </a:xfrm>
        </p:spPr>
        <p:txBody>
          <a:bodyPr>
            <a:noAutofit/>
          </a:bodyPr>
          <a:lstStyle/>
          <a:p>
            <a:pPr lvl="0">
              <a:lnSpc>
                <a:spcPct val="140000"/>
              </a:lnSpc>
            </a:pPr>
            <a:r>
              <a:rPr lang="tr-TR" dirty="0"/>
              <a:t>Yahudiler: “Hıristiyanların sağlam ve tutarlı bir dini yok” dediler. Hıristiyanlar da: “Yahudilerin sağlam ve tutarlı bir dini yok” dediler. Halbuki hepsi de kendilerine inen kitabı okuyup duruyorlar. Dinî hiçbir bilgisi olmayanlar da onların sözlerine benzer şeyler söylediler. Gerçeği tam olarak bilen Allah, kıyâmet gününde, onların anlaşamadıkları konularda hükmünü verecektir. (Bakara/113. ayet)</a:t>
            </a:r>
          </a:p>
        </p:txBody>
      </p:sp>
      <p:grpSp>
        <p:nvGrpSpPr>
          <p:cNvPr id="15" name="Group 14">
            <a:extLst>
              <a:ext uri="{FF2B5EF4-FFF2-40B4-BE49-F238E27FC236}">
                <a16:creationId xmlns:a16="http://schemas.microsoft.com/office/drawing/2014/main" id="{5CCCD93E-51C6-47E1-8405-8D870E6B52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6"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48175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F62AAC-1C5B-406E-8F1E-5B0FD8E9D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3811" y="718366"/>
            <a:ext cx="9483513" cy="944656"/>
          </a:xfrm>
        </p:spPr>
        <p:txBody>
          <a:bodyPr>
            <a:normAutofit/>
          </a:bodyPr>
          <a:lstStyle/>
          <a:p>
            <a:r>
              <a:rPr lang="tr-TR" dirty="0"/>
              <a:t>ayetler</a:t>
            </a:r>
            <a:endParaRPr dirty="0"/>
          </a:p>
        </p:txBody>
      </p:sp>
      <p:sp>
        <p:nvSpPr>
          <p:cNvPr id="13" name="Rectangle 12">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78579" cy="4097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2503967" y="2478755"/>
            <a:ext cx="7598826" cy="2945618"/>
          </a:xfrm>
        </p:spPr>
        <p:txBody>
          <a:bodyPr>
            <a:normAutofit/>
          </a:bodyPr>
          <a:lstStyle/>
          <a:p>
            <a:pPr lvl="0"/>
            <a:r>
              <a:rPr lang="tr-TR" dirty="0"/>
              <a:t>Allah’ın indirdiği kitabın bazı kısımlarını gizleyen ve bunu az bir bedel karşılığı satanlar yok mu! İşte onlar, karınlarına cehennem ateşi dolduruyorlar. Kıyâmet gününde Allah ne onlarla konuşacak, ne de onları temize çıkaracaktır. Onlara elem verici bir azap vardır. (Bakara/174. ayet)</a:t>
            </a:r>
          </a:p>
        </p:txBody>
      </p:sp>
      <p:grpSp>
        <p:nvGrpSpPr>
          <p:cNvPr id="15" name="Group 14">
            <a:extLst>
              <a:ext uri="{FF2B5EF4-FFF2-40B4-BE49-F238E27FC236}">
                <a16:creationId xmlns:a16="http://schemas.microsoft.com/office/drawing/2014/main" id="{5CCCD93E-51C6-47E1-8405-8D870E6B52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6"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21581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22399" y="701749"/>
            <a:ext cx="9343065" cy="999460"/>
          </a:xfrm>
        </p:spPr>
        <p:txBody>
          <a:bodyPr>
            <a:normAutofit/>
          </a:bodyPr>
          <a:lstStyle/>
          <a:p>
            <a:pPr algn="ctr"/>
            <a:r>
              <a:rPr lang="tr-TR" dirty="0"/>
              <a:t>ayetler</a:t>
            </a:r>
            <a:endParaRPr dirty="0"/>
          </a:p>
        </p:txBody>
      </p:sp>
      <p:sp>
        <p:nvSpPr>
          <p:cNvPr id="12" name="Rectangle 11">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DE53350B-6DE7-F067-768C-5BA1A7BAB69D}"/>
              </a:ext>
            </a:extLst>
          </p:cNvPr>
          <p:cNvGraphicFramePr>
            <a:graphicFrameLocks noGrp="1"/>
          </p:cNvGraphicFramePr>
          <p:nvPr>
            <p:ph idx="1"/>
            <p:extLst>
              <p:ext uri="{D42A27DB-BD31-4B8C-83A1-F6EECF244321}">
                <p14:modId xmlns:p14="http://schemas.microsoft.com/office/powerpoint/2010/main" val="400159285"/>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721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22399" y="701749"/>
            <a:ext cx="9343065" cy="999460"/>
          </a:xfrm>
        </p:spPr>
        <p:txBody>
          <a:bodyPr>
            <a:normAutofit/>
          </a:bodyPr>
          <a:lstStyle/>
          <a:p>
            <a:pPr algn="ctr"/>
            <a:r>
              <a:rPr lang="tr-TR" dirty="0"/>
              <a:t>ayetler</a:t>
            </a:r>
            <a:endParaRPr dirty="0"/>
          </a:p>
        </p:txBody>
      </p:sp>
      <p:sp>
        <p:nvSpPr>
          <p:cNvPr id="12" name="Rectangle 11">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EF47D58C-53AE-4A67-EE99-4D21EE989F82}"/>
              </a:ext>
            </a:extLst>
          </p:cNvPr>
          <p:cNvGraphicFramePr>
            <a:graphicFrameLocks noGrp="1"/>
          </p:cNvGraphicFramePr>
          <p:nvPr>
            <p:ph idx="1"/>
            <p:extLst>
              <p:ext uri="{D42A27DB-BD31-4B8C-83A1-F6EECF244321}">
                <p14:modId xmlns:p14="http://schemas.microsoft.com/office/powerpoint/2010/main" val="1259293869"/>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5223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22399" y="701749"/>
            <a:ext cx="9343065" cy="999460"/>
          </a:xfrm>
        </p:spPr>
        <p:txBody>
          <a:bodyPr>
            <a:normAutofit/>
          </a:bodyPr>
          <a:lstStyle/>
          <a:p>
            <a:pPr algn="ctr"/>
            <a:r>
              <a:rPr lang="tr-TR" dirty="0"/>
              <a:t>ayetler</a:t>
            </a:r>
            <a:endParaRPr dirty="0"/>
          </a:p>
        </p:txBody>
      </p:sp>
      <p:sp>
        <p:nvSpPr>
          <p:cNvPr id="12" name="Rectangle 11">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6A4963A7-54FF-12FC-C25A-7B006ED5D968}"/>
              </a:ext>
            </a:extLst>
          </p:cNvPr>
          <p:cNvGraphicFramePr>
            <a:graphicFrameLocks noGrp="1"/>
          </p:cNvGraphicFramePr>
          <p:nvPr>
            <p:ph idx="1"/>
            <p:extLst>
              <p:ext uri="{D42A27DB-BD31-4B8C-83A1-F6EECF244321}">
                <p14:modId xmlns:p14="http://schemas.microsoft.com/office/powerpoint/2010/main" val="2420630089"/>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1836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F62AAC-1C5B-406E-8F1E-5B0FD8E9D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3811" y="718366"/>
            <a:ext cx="9483513" cy="944656"/>
          </a:xfrm>
        </p:spPr>
        <p:txBody>
          <a:bodyPr>
            <a:normAutofit/>
          </a:bodyPr>
          <a:lstStyle/>
          <a:p>
            <a:r>
              <a:rPr lang="tr-TR" dirty="0"/>
              <a:t>ayetler </a:t>
            </a:r>
            <a:endParaRPr dirty="0"/>
          </a:p>
        </p:txBody>
      </p:sp>
      <p:sp>
        <p:nvSpPr>
          <p:cNvPr id="13" name="Rectangle 12">
            <a:extLst>
              <a:ext uri="{FF2B5EF4-FFF2-40B4-BE49-F238E27FC236}">
                <a16:creationId xmlns:a16="http://schemas.microsoft.com/office/drawing/2014/main" id="{EC2268EF-1ED3-4797-8355-F5078CB18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700" y="1883764"/>
            <a:ext cx="8978579" cy="4097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1854065" y="1931105"/>
            <a:ext cx="8343651" cy="2945618"/>
          </a:xfrm>
        </p:spPr>
        <p:txBody>
          <a:bodyPr>
            <a:noAutofit/>
          </a:bodyPr>
          <a:lstStyle/>
          <a:p>
            <a:pPr lvl="0">
              <a:lnSpc>
                <a:spcPct val="140000"/>
              </a:lnSpc>
            </a:pPr>
            <a:r>
              <a:rPr lang="tr-TR" dirty="0"/>
              <a:t>Yahudiler: “Allah’ın eli bağlı ve sıkıdır” dediler. Elleri bağlansın onu söyleyenlerin, lânet olsun onlara! Hiç de öyle değil, aksine Allah’ın iki eli de açıktır, nasıl dilerse o şekilde ihsân ve ikram eder. Rabbinden sana indirilen âyetler, elbette onların pek çoğunun azgınlığını ve küfrünü daha da artıracaktır. Biz de onların arasına kıyâmet gününe kadar sürüp gidecek düşmanlık, kin ve nefret saldık. Ne zaman savaş için bir fitne ateşi körükledilerse, Allah onu söndürdü. Yine de onlar dünyanın her tarafında sırf bozgunculuk çıkarmak için koşuşturup dururlar. Allah, bozgunculuk yapanları sevmez. (Mâide/64. ayet)</a:t>
            </a:r>
          </a:p>
        </p:txBody>
      </p:sp>
      <p:grpSp>
        <p:nvGrpSpPr>
          <p:cNvPr id="15" name="Group 14">
            <a:extLst>
              <a:ext uri="{FF2B5EF4-FFF2-40B4-BE49-F238E27FC236}">
                <a16:creationId xmlns:a16="http://schemas.microsoft.com/office/drawing/2014/main" id="{5CCCD93E-51C6-47E1-8405-8D870E6B52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4460" y="-5553"/>
            <a:ext cx="781459" cy="6853105"/>
            <a:chOff x="11084460" y="-5553"/>
            <a:chExt cx="781459" cy="6853105"/>
          </a:xfrm>
        </p:grpSpPr>
        <p:sp>
          <p:nvSpPr>
            <p:cNvPr id="16" name="Freeform 59">
              <a:extLst>
                <a:ext uri="{FF2B5EF4-FFF2-40B4-BE49-F238E27FC236}">
                  <a16:creationId xmlns:a16="http://schemas.microsoft.com/office/drawing/2014/main" id="{781905C4-1133-4589-891D-4E6052BC9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5558" y="6708631"/>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B549DF45-2D76-437C-ACBF-763DF06F3E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122" y="657431"/>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B49F2B88-F0AA-40D6-997C-4CD28AD29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494" y="88847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0">
              <a:extLst>
                <a:ext uri="{FF2B5EF4-FFF2-40B4-BE49-F238E27FC236}">
                  <a16:creationId xmlns:a16="http://schemas.microsoft.com/office/drawing/2014/main" id="{36A4A66A-D1F4-4383-8D28-A68695937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153" y="112627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1">
              <a:extLst>
                <a:ext uri="{FF2B5EF4-FFF2-40B4-BE49-F238E27FC236}">
                  <a16:creationId xmlns:a16="http://schemas.microsoft.com/office/drawing/2014/main" id="{1A73A306-1140-4842-AB32-DEFA0C75D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03" y="213932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9E9F1E99-2F3F-4867-BBFE-FCA8F92CA1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9039" y="191687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015B614E-DBF6-4DE6-9339-24B527AE00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1596" y="1602084"/>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4">
              <a:extLst>
                <a:ext uri="{FF2B5EF4-FFF2-40B4-BE49-F238E27FC236}">
                  <a16:creationId xmlns:a16="http://schemas.microsoft.com/office/drawing/2014/main" id="{2D99F085-1658-457C-A1E7-8BB59784E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2612" y="45284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6">
              <a:extLst>
                <a:ext uri="{FF2B5EF4-FFF2-40B4-BE49-F238E27FC236}">
                  <a16:creationId xmlns:a16="http://schemas.microsoft.com/office/drawing/2014/main" id="{72314D71-6CB0-478C-A2EE-9DD68D4B0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2581" y="106836"/>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9">
              <a:extLst>
                <a:ext uri="{FF2B5EF4-FFF2-40B4-BE49-F238E27FC236}">
                  <a16:creationId xmlns:a16="http://schemas.microsoft.com/office/drawing/2014/main" id="{CFF40123-9723-4AED-B3F6-54C54E54AC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384" y="138973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0">
              <a:extLst>
                <a:ext uri="{FF2B5EF4-FFF2-40B4-BE49-F238E27FC236}">
                  <a16:creationId xmlns:a16="http://schemas.microsoft.com/office/drawing/2014/main" id="{18149ACA-B455-497E-A336-7CA5EA3FF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5236" y="20126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2">
              <a:extLst>
                <a:ext uri="{FF2B5EF4-FFF2-40B4-BE49-F238E27FC236}">
                  <a16:creationId xmlns:a16="http://schemas.microsoft.com/office/drawing/2014/main" id="{BEA79FD9-FE3C-474C-9635-FA1AC8B10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8261" y="2886960"/>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3">
              <a:extLst>
                <a:ext uri="{FF2B5EF4-FFF2-40B4-BE49-F238E27FC236}">
                  <a16:creationId xmlns:a16="http://schemas.microsoft.com/office/drawing/2014/main" id="{5A1C9036-2209-48AB-9A45-1CF7A88BC8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9619" y="402557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4">
              <a:extLst>
                <a:ext uri="{FF2B5EF4-FFF2-40B4-BE49-F238E27FC236}">
                  <a16:creationId xmlns:a16="http://schemas.microsoft.com/office/drawing/2014/main" id="{949D7B76-E779-437D-BF53-4B314E304D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7570" y="2618652"/>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5">
              <a:extLst>
                <a:ext uri="{FF2B5EF4-FFF2-40B4-BE49-F238E27FC236}">
                  <a16:creationId xmlns:a16="http://schemas.microsoft.com/office/drawing/2014/main" id="{6C7666CC-2CD8-49CF-97E8-03A4748E5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8201" y="376266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6">
              <a:extLst>
                <a:ext uri="{FF2B5EF4-FFF2-40B4-BE49-F238E27FC236}">
                  <a16:creationId xmlns:a16="http://schemas.microsoft.com/office/drawing/2014/main" id="{6694159E-961A-40AD-9710-DE5D858BE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83" y="53091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7">
              <a:extLst>
                <a:ext uri="{FF2B5EF4-FFF2-40B4-BE49-F238E27FC236}">
                  <a16:creationId xmlns:a16="http://schemas.microsoft.com/office/drawing/2014/main" id="{3415C869-BF38-4F37-A07D-99863F6F0C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66163" y="452512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8">
              <a:extLst>
                <a:ext uri="{FF2B5EF4-FFF2-40B4-BE49-F238E27FC236}">
                  <a16:creationId xmlns:a16="http://schemas.microsoft.com/office/drawing/2014/main" id="{C532C6F8-F368-4C0C-A0C7-26ED5B5C74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93551" y="3182385"/>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9">
              <a:extLst>
                <a:ext uri="{FF2B5EF4-FFF2-40B4-BE49-F238E27FC236}">
                  <a16:creationId xmlns:a16="http://schemas.microsoft.com/office/drawing/2014/main" id="{CE0F0051-9235-439E-906C-6D4734860A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2808" y="559134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0">
              <a:extLst>
                <a:ext uri="{FF2B5EF4-FFF2-40B4-BE49-F238E27FC236}">
                  <a16:creationId xmlns:a16="http://schemas.microsoft.com/office/drawing/2014/main" id="{595300AA-1720-4A83-A1A6-AEAC14DC4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37021" y="618309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1">
              <a:extLst>
                <a:ext uri="{FF2B5EF4-FFF2-40B4-BE49-F238E27FC236}">
                  <a16:creationId xmlns:a16="http://schemas.microsoft.com/office/drawing/2014/main" id="{4C3205CA-C6A4-4BC9-A856-44012512D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4351" y="5070698"/>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2">
              <a:extLst>
                <a:ext uri="{FF2B5EF4-FFF2-40B4-BE49-F238E27FC236}">
                  <a16:creationId xmlns:a16="http://schemas.microsoft.com/office/drawing/2014/main" id="{2ADF09EA-ED2B-435A-98A9-C04F61AEC3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1088" y="4843839"/>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3">
              <a:extLst>
                <a:ext uri="{FF2B5EF4-FFF2-40B4-BE49-F238E27FC236}">
                  <a16:creationId xmlns:a16="http://schemas.microsoft.com/office/drawing/2014/main" id="{FECDE996-00DD-4523-A839-977B3099D6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5961" y="4344204"/>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4">
              <a:extLst>
                <a:ext uri="{FF2B5EF4-FFF2-40B4-BE49-F238E27FC236}">
                  <a16:creationId xmlns:a16="http://schemas.microsoft.com/office/drawing/2014/main" id="{41E13E80-7416-41BF-9F70-0471C37552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3913" y="592448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5">
              <a:extLst>
                <a:ext uri="{FF2B5EF4-FFF2-40B4-BE49-F238E27FC236}">
                  <a16:creationId xmlns:a16="http://schemas.microsoft.com/office/drawing/2014/main" id="{E0904C63-D5F2-4DEC-BC8B-20A2620174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922" y="2378884"/>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7">
              <a:extLst>
                <a:ext uri="{FF2B5EF4-FFF2-40B4-BE49-F238E27FC236}">
                  <a16:creationId xmlns:a16="http://schemas.microsoft.com/office/drawing/2014/main" id="{E8FF1427-C8C3-4A62-BA09-C39CD288F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54168" y="354316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5">
              <a:extLst>
                <a:ext uri="{FF2B5EF4-FFF2-40B4-BE49-F238E27FC236}">
                  <a16:creationId xmlns:a16="http://schemas.microsoft.com/office/drawing/2014/main" id="{8A423576-FAF7-451E-8E03-BD83EB4C2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40427" y="637098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7">
              <a:extLst>
                <a:ext uri="{FF2B5EF4-FFF2-40B4-BE49-F238E27FC236}">
                  <a16:creationId xmlns:a16="http://schemas.microsoft.com/office/drawing/2014/main" id="{6E983BE2-E9E0-42E2-9321-D69CE9C5DE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27906" y="6662260"/>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8">
              <a:extLst>
                <a:ext uri="{FF2B5EF4-FFF2-40B4-BE49-F238E27FC236}">
                  <a16:creationId xmlns:a16="http://schemas.microsoft.com/office/drawing/2014/main" id="{D3F95FF6-487C-4B8A-8366-D3ED41932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8467" y="564043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7BEB0739-EF74-4D95-80D7-4173F5B9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6657" y="397835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5">
              <a:extLst>
                <a:ext uri="{FF2B5EF4-FFF2-40B4-BE49-F238E27FC236}">
                  <a16:creationId xmlns:a16="http://schemas.microsoft.com/office/drawing/2014/main" id="{783B7BCE-EE41-439B-B505-CCE4A75EA5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643" y="1918333"/>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06">
              <a:extLst>
                <a:ext uri="{FF2B5EF4-FFF2-40B4-BE49-F238E27FC236}">
                  <a16:creationId xmlns:a16="http://schemas.microsoft.com/office/drawing/2014/main" id="{3C74358B-9A47-45F3-8386-A5618A504A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280" y="52545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7">
              <a:extLst>
                <a:ext uri="{FF2B5EF4-FFF2-40B4-BE49-F238E27FC236}">
                  <a16:creationId xmlns:a16="http://schemas.microsoft.com/office/drawing/2014/main" id="{99DE0B49-D1D7-4B06-9F02-E82BAD335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4045" y="22054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08">
              <a:extLst>
                <a:ext uri="{FF2B5EF4-FFF2-40B4-BE49-F238E27FC236}">
                  <a16:creationId xmlns:a16="http://schemas.microsoft.com/office/drawing/2014/main" id="{3E40A68B-6E09-47B3-B503-187E6DB05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951" y="113529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09">
              <a:extLst>
                <a:ext uri="{FF2B5EF4-FFF2-40B4-BE49-F238E27FC236}">
                  <a16:creationId xmlns:a16="http://schemas.microsoft.com/office/drawing/2014/main" id="{D689A519-2610-420E-A0A9-969BFF67BB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9148" y="1636624"/>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0">
              <a:extLst>
                <a:ext uri="{FF2B5EF4-FFF2-40B4-BE49-F238E27FC236}">
                  <a16:creationId xmlns:a16="http://schemas.microsoft.com/office/drawing/2014/main" id="{6FBC6584-911F-4264-B473-D2BF13165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4" y="27761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11">
              <a:extLst>
                <a:ext uri="{FF2B5EF4-FFF2-40B4-BE49-F238E27FC236}">
                  <a16:creationId xmlns:a16="http://schemas.microsoft.com/office/drawing/2014/main" id="{43BA3088-9071-4CB5-AA87-D26ADA6A0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7203" y="136511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12">
              <a:extLst>
                <a:ext uri="{FF2B5EF4-FFF2-40B4-BE49-F238E27FC236}">
                  <a16:creationId xmlns:a16="http://schemas.microsoft.com/office/drawing/2014/main" id="{036754A1-5FF1-4DAF-865F-51A8F732D4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706" y="846465"/>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2">
              <a:extLst>
                <a:ext uri="{FF2B5EF4-FFF2-40B4-BE49-F238E27FC236}">
                  <a16:creationId xmlns:a16="http://schemas.microsoft.com/office/drawing/2014/main" id="{3113C36F-F2C1-4AEF-907E-B011FC7DFB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9267" y="15726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3">
              <a:extLst>
                <a:ext uri="{FF2B5EF4-FFF2-40B4-BE49-F238E27FC236}">
                  <a16:creationId xmlns:a16="http://schemas.microsoft.com/office/drawing/2014/main" id="{05297B79-2217-4E20-ADCE-55A99DFC2E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1768" y="208501"/>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0">
              <a:extLst>
                <a:ext uri="{FF2B5EF4-FFF2-40B4-BE49-F238E27FC236}">
                  <a16:creationId xmlns:a16="http://schemas.microsoft.com/office/drawing/2014/main" id="{CDFBCAF2-7156-47B5-B4CD-4C9A6B0C57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989" y="49775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1">
              <a:extLst>
                <a:ext uri="{FF2B5EF4-FFF2-40B4-BE49-F238E27FC236}">
                  <a16:creationId xmlns:a16="http://schemas.microsoft.com/office/drawing/2014/main" id="{6141C6ED-A205-4582-B2B7-28AEFFCE9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4755" y="1047421"/>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2">
              <a:extLst>
                <a:ext uri="{FF2B5EF4-FFF2-40B4-BE49-F238E27FC236}">
                  <a16:creationId xmlns:a16="http://schemas.microsoft.com/office/drawing/2014/main" id="{45D98E0C-835E-42DB-8E99-55F88B5D39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6410" y="187389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4">
              <a:extLst>
                <a:ext uri="{FF2B5EF4-FFF2-40B4-BE49-F238E27FC236}">
                  <a16:creationId xmlns:a16="http://schemas.microsoft.com/office/drawing/2014/main" id="{C1A190CA-579E-475F-A682-AE831D0B62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558" y="200578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5">
              <a:extLst>
                <a:ext uri="{FF2B5EF4-FFF2-40B4-BE49-F238E27FC236}">
                  <a16:creationId xmlns:a16="http://schemas.microsoft.com/office/drawing/2014/main" id="{95752704-828A-4BF6-9D5B-7EE272F3C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12094" y="81776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41">
              <a:extLst>
                <a:ext uri="{FF2B5EF4-FFF2-40B4-BE49-F238E27FC236}">
                  <a16:creationId xmlns:a16="http://schemas.microsoft.com/office/drawing/2014/main" id="{1DDC7947-4F4F-4B68-8A9A-5B08914D3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842" y="1202016"/>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91">
              <a:extLst>
                <a:ext uri="{FF2B5EF4-FFF2-40B4-BE49-F238E27FC236}">
                  <a16:creationId xmlns:a16="http://schemas.microsoft.com/office/drawing/2014/main" id="{F9B6A847-04BE-4DA2-9766-403B52C533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7463" y="27004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92">
              <a:extLst>
                <a:ext uri="{FF2B5EF4-FFF2-40B4-BE49-F238E27FC236}">
                  <a16:creationId xmlns:a16="http://schemas.microsoft.com/office/drawing/2014/main" id="{E0120860-FA73-465D-98A8-0A80630A7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6503" y="235689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93">
              <a:extLst>
                <a:ext uri="{FF2B5EF4-FFF2-40B4-BE49-F238E27FC236}">
                  <a16:creationId xmlns:a16="http://schemas.microsoft.com/office/drawing/2014/main" id="{73B154EA-FA98-4BA2-B207-56A75AF5F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6005" y="328527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94">
              <a:extLst>
                <a:ext uri="{FF2B5EF4-FFF2-40B4-BE49-F238E27FC236}">
                  <a16:creationId xmlns:a16="http://schemas.microsoft.com/office/drawing/2014/main" id="{CD9D9A2E-D334-4FF7-AE1B-3C73FF735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1111" y="530384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95">
              <a:extLst>
                <a:ext uri="{FF2B5EF4-FFF2-40B4-BE49-F238E27FC236}">
                  <a16:creationId xmlns:a16="http://schemas.microsoft.com/office/drawing/2014/main" id="{C3CEB375-641F-4ACA-BFE8-15BCE9CFB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9462" y="299225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96">
              <a:extLst>
                <a:ext uri="{FF2B5EF4-FFF2-40B4-BE49-F238E27FC236}">
                  <a16:creationId xmlns:a16="http://schemas.microsoft.com/office/drawing/2014/main" id="{64C2C2DC-ADC8-45C1-9176-0BE21158B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4848" y="3511815"/>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97">
              <a:extLst>
                <a:ext uri="{FF2B5EF4-FFF2-40B4-BE49-F238E27FC236}">
                  <a16:creationId xmlns:a16="http://schemas.microsoft.com/office/drawing/2014/main" id="{6DC6FE9E-EE79-4AAD-B79F-D1320F972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4160" y="47206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98">
              <a:extLst>
                <a:ext uri="{FF2B5EF4-FFF2-40B4-BE49-F238E27FC236}">
                  <a16:creationId xmlns:a16="http://schemas.microsoft.com/office/drawing/2014/main" id="{4A065DC5-0B08-4188-9CAC-C782BE3346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45" y="420220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99">
              <a:extLst>
                <a:ext uri="{FF2B5EF4-FFF2-40B4-BE49-F238E27FC236}">
                  <a16:creationId xmlns:a16="http://schemas.microsoft.com/office/drawing/2014/main" id="{77933EC7-7607-4F9B-8946-946926844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9540" y="44100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00">
              <a:extLst>
                <a:ext uri="{FF2B5EF4-FFF2-40B4-BE49-F238E27FC236}">
                  <a16:creationId xmlns:a16="http://schemas.microsoft.com/office/drawing/2014/main" id="{98A0955A-87AB-4E27-A4EB-390D5A9973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049" y="383064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01">
              <a:extLst>
                <a:ext uri="{FF2B5EF4-FFF2-40B4-BE49-F238E27FC236}">
                  <a16:creationId xmlns:a16="http://schemas.microsoft.com/office/drawing/2014/main" id="{D0D3E081-021C-476C-A0B4-025460A08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3766" y="503885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2">
              <a:extLst>
                <a:ext uri="{FF2B5EF4-FFF2-40B4-BE49-F238E27FC236}">
                  <a16:creationId xmlns:a16="http://schemas.microsoft.com/office/drawing/2014/main" id="{73D4B676-80A8-44CB-A417-17AF4DE19D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945" y="5599239"/>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3">
              <a:extLst>
                <a:ext uri="{FF2B5EF4-FFF2-40B4-BE49-F238E27FC236}">
                  <a16:creationId xmlns:a16="http://schemas.microsoft.com/office/drawing/2014/main" id="{B0210B7F-84AA-41BE-87D2-9F5260010C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2853" y="5869661"/>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4">
              <a:extLst>
                <a:ext uri="{FF2B5EF4-FFF2-40B4-BE49-F238E27FC236}">
                  <a16:creationId xmlns:a16="http://schemas.microsoft.com/office/drawing/2014/main" id="{17B17F87-1255-4200-A4C5-1F8661A386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8313" y="240057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3">
              <a:extLst>
                <a:ext uri="{FF2B5EF4-FFF2-40B4-BE49-F238E27FC236}">
                  <a16:creationId xmlns:a16="http://schemas.microsoft.com/office/drawing/2014/main" id="{D55CF0FB-1894-4689-808C-524F20F21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9654" y="478849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14">
              <a:extLst>
                <a:ext uri="{FF2B5EF4-FFF2-40B4-BE49-F238E27FC236}">
                  <a16:creationId xmlns:a16="http://schemas.microsoft.com/office/drawing/2014/main" id="{6D672041-E9F6-41CA-8F94-8F92F4F523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3058" y="355480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15">
              <a:extLst>
                <a:ext uri="{FF2B5EF4-FFF2-40B4-BE49-F238E27FC236}">
                  <a16:creationId xmlns:a16="http://schemas.microsoft.com/office/drawing/2014/main" id="{F2980BBB-6C11-4661-B664-64A509E7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7345" y="42176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7">
              <a:extLst>
                <a:ext uri="{FF2B5EF4-FFF2-40B4-BE49-F238E27FC236}">
                  <a16:creationId xmlns:a16="http://schemas.microsoft.com/office/drawing/2014/main" id="{74418F40-0BE6-45C5-A622-A4EC9ECC7C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62" y="591334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8">
              <a:extLst>
                <a:ext uri="{FF2B5EF4-FFF2-40B4-BE49-F238E27FC236}">
                  <a16:creationId xmlns:a16="http://schemas.microsoft.com/office/drawing/2014/main" id="{689670C9-875E-4A8F-8485-379483869D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78" y="649102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9">
              <a:extLst>
                <a:ext uri="{FF2B5EF4-FFF2-40B4-BE49-F238E27FC236}">
                  <a16:creationId xmlns:a16="http://schemas.microsoft.com/office/drawing/2014/main" id="{B73F6F9B-7042-48A0-8AAB-CFD4AE104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0752" y="6222652"/>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0">
              <a:extLst>
                <a:ext uri="{FF2B5EF4-FFF2-40B4-BE49-F238E27FC236}">
                  <a16:creationId xmlns:a16="http://schemas.microsoft.com/office/drawing/2014/main" id="{D9922668-2B6F-4226-BEBD-91DBE7EBF8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987" y="3795373"/>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1">
              <a:extLst>
                <a:ext uri="{FF2B5EF4-FFF2-40B4-BE49-F238E27FC236}">
                  <a16:creationId xmlns:a16="http://schemas.microsoft.com/office/drawing/2014/main" id="{25E4C9F4-6F2B-48AB-A99B-392DE5473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6278" y="3572831"/>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25">
              <a:extLst>
                <a:ext uri="{FF2B5EF4-FFF2-40B4-BE49-F238E27FC236}">
                  <a16:creationId xmlns:a16="http://schemas.microsoft.com/office/drawing/2014/main" id="{65715319-1FF9-45E8-9E9A-C674AF42E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8374" y="237101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26">
              <a:extLst>
                <a:ext uri="{FF2B5EF4-FFF2-40B4-BE49-F238E27FC236}">
                  <a16:creationId xmlns:a16="http://schemas.microsoft.com/office/drawing/2014/main" id="{12649F26-7CDE-4DB8-83B3-EF3782AD0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608" y="3222992"/>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27">
              <a:extLst>
                <a:ext uri="{FF2B5EF4-FFF2-40B4-BE49-F238E27FC236}">
                  <a16:creationId xmlns:a16="http://schemas.microsoft.com/office/drawing/2014/main" id="{2FE4021B-DAF2-4374-BA57-A349243422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8" y="41906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8">
              <a:extLst>
                <a:ext uri="{FF2B5EF4-FFF2-40B4-BE49-F238E27FC236}">
                  <a16:creationId xmlns:a16="http://schemas.microsoft.com/office/drawing/2014/main" id="{DF5BAFBB-6EF3-4AB2-AEB6-101F5E93B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944" y="2715183"/>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29">
              <a:extLst>
                <a:ext uri="{FF2B5EF4-FFF2-40B4-BE49-F238E27FC236}">
                  <a16:creationId xmlns:a16="http://schemas.microsoft.com/office/drawing/2014/main" id="{237BBB0E-5E66-4455-9E38-5A7A576FA9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021" y="4655893"/>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33">
              <a:extLst>
                <a:ext uri="{FF2B5EF4-FFF2-40B4-BE49-F238E27FC236}">
                  <a16:creationId xmlns:a16="http://schemas.microsoft.com/office/drawing/2014/main" id="{F3737C72-7122-4969-90DB-9F1A2A2E7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0849" y="446188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36">
              <a:extLst>
                <a:ext uri="{FF2B5EF4-FFF2-40B4-BE49-F238E27FC236}">
                  <a16:creationId xmlns:a16="http://schemas.microsoft.com/office/drawing/2014/main" id="{E0471B7E-606B-4DF6-97A3-C86A230047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8988" y="5571356"/>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37">
              <a:extLst>
                <a:ext uri="{FF2B5EF4-FFF2-40B4-BE49-F238E27FC236}">
                  <a16:creationId xmlns:a16="http://schemas.microsoft.com/office/drawing/2014/main" id="{90E27B31-5A24-46EB-85BE-DC5C886BC1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3483" y="5221486"/>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38">
              <a:extLst>
                <a:ext uri="{FF2B5EF4-FFF2-40B4-BE49-F238E27FC236}">
                  <a16:creationId xmlns:a16="http://schemas.microsoft.com/office/drawing/2014/main" id="{2EDC5D7B-EB07-447D-B76E-A07A6632D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3252" y="497140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39">
              <a:extLst>
                <a:ext uri="{FF2B5EF4-FFF2-40B4-BE49-F238E27FC236}">
                  <a16:creationId xmlns:a16="http://schemas.microsoft.com/office/drawing/2014/main" id="{BC74D79F-6756-4F06-A0F5-DC43209C5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98" y="649551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40">
              <a:extLst>
                <a:ext uri="{FF2B5EF4-FFF2-40B4-BE49-F238E27FC236}">
                  <a16:creationId xmlns:a16="http://schemas.microsoft.com/office/drawing/2014/main" id="{2210FDBB-A853-4414-A030-69E1F4295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7675" y="2936171"/>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42">
              <a:extLst>
                <a:ext uri="{FF2B5EF4-FFF2-40B4-BE49-F238E27FC236}">
                  <a16:creationId xmlns:a16="http://schemas.microsoft.com/office/drawing/2014/main" id="{9AAC29D9-EC94-4008-824A-E1F0F2187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0411" y="470106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43">
              <a:extLst>
                <a:ext uri="{FF2B5EF4-FFF2-40B4-BE49-F238E27FC236}">
                  <a16:creationId xmlns:a16="http://schemas.microsoft.com/office/drawing/2014/main" id="{8B39C842-398E-4937-A696-BFFC3860B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4434" y="579327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4">
              <a:extLst>
                <a:ext uri="{FF2B5EF4-FFF2-40B4-BE49-F238E27FC236}">
                  <a16:creationId xmlns:a16="http://schemas.microsoft.com/office/drawing/2014/main" id="{7088F78F-878E-460B-87EC-BA3BF1B546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8857" y="602332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45">
              <a:extLst>
                <a:ext uri="{FF2B5EF4-FFF2-40B4-BE49-F238E27FC236}">
                  <a16:creationId xmlns:a16="http://schemas.microsoft.com/office/drawing/2014/main" id="{63E026E2-AE0E-499A-A8FA-39274DFB0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167" y="623499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
              <a:extLst>
                <a:ext uri="{FF2B5EF4-FFF2-40B4-BE49-F238E27FC236}">
                  <a16:creationId xmlns:a16="http://schemas.microsoft.com/office/drawing/2014/main" id="{550BA48D-6442-47A4-95D9-5C452FF888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710" y="67379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
              <a:extLst>
                <a:ext uri="{FF2B5EF4-FFF2-40B4-BE49-F238E27FC236}">
                  <a16:creationId xmlns:a16="http://schemas.microsoft.com/office/drawing/2014/main" id="{06EF15E3-76AB-4075-B334-94FD017C56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761" y="3349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6">
              <a:extLst>
                <a:ext uri="{FF2B5EF4-FFF2-40B4-BE49-F238E27FC236}">
                  <a16:creationId xmlns:a16="http://schemas.microsoft.com/office/drawing/2014/main" id="{9FED76EA-CA3D-4690-9FCE-768160FAB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5063" y="13242"/>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8504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22399" y="701749"/>
            <a:ext cx="9343065" cy="999460"/>
          </a:xfrm>
        </p:spPr>
        <p:txBody>
          <a:bodyPr>
            <a:normAutofit/>
          </a:bodyPr>
          <a:lstStyle/>
          <a:p>
            <a:pPr algn="ctr"/>
            <a:r>
              <a:rPr lang="tr-TR" dirty="0"/>
              <a:t>ayetler</a:t>
            </a:r>
            <a:endParaRPr dirty="0"/>
          </a:p>
        </p:txBody>
      </p:sp>
      <p:sp>
        <p:nvSpPr>
          <p:cNvPr id="12" name="Rectangle 11">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9646EA53-CBCD-04BC-E6FB-E8D2624EDA92}"/>
              </a:ext>
            </a:extLst>
          </p:cNvPr>
          <p:cNvGraphicFramePr>
            <a:graphicFrameLocks noGrp="1"/>
          </p:cNvGraphicFramePr>
          <p:nvPr>
            <p:ph idx="1"/>
            <p:extLst>
              <p:ext uri="{D42A27DB-BD31-4B8C-83A1-F6EECF244321}">
                <p14:modId xmlns:p14="http://schemas.microsoft.com/office/powerpoint/2010/main" val="919922033"/>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5622364"/>
      </p:ext>
    </p:extLst>
  </p:cSld>
  <p:clrMapOvr>
    <a:masterClrMapping/>
  </p:clrMapOvr>
</p:sld>
</file>

<file path=ppt/theme/theme1.xml><?xml version="1.0" encoding="utf-8"?>
<a:theme xmlns:a="http://schemas.openxmlformats.org/drawingml/2006/main" name="BohemianVTI">
  <a:themeElements>
    <a:clrScheme name="AnalogousFromLightSeedRightStep">
      <a:dk1>
        <a:srgbClr val="000000"/>
      </a:dk1>
      <a:lt1>
        <a:srgbClr val="FFFFFF"/>
      </a:lt1>
      <a:dk2>
        <a:srgbClr val="412E24"/>
      </a:dk2>
      <a:lt2>
        <a:srgbClr val="E8E3E2"/>
      </a:lt2>
      <a:accent1>
        <a:srgbClr val="77ABB4"/>
      </a:accent1>
      <a:accent2>
        <a:srgbClr val="7A98BF"/>
      </a:accent2>
      <a:accent3>
        <a:srgbClr val="9293CA"/>
      </a:accent3>
      <a:accent4>
        <a:srgbClr val="967ABF"/>
      </a:accent4>
      <a:accent5>
        <a:srgbClr val="C092CA"/>
      </a:accent5>
      <a:accent6>
        <a:srgbClr val="BF7AAE"/>
      </a:accent6>
      <a:hlink>
        <a:srgbClr val="AC7166"/>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21</Slides>
  <Notes>0</Notes>
  <HiddenSlides>0</HiddenSlides>
  <ScaleCrop>false</ScaleCrop>
  <HeadingPairs>
    <vt:vector size="4" baseType="variant">
      <vt:variant>
        <vt:lpstr>Tema</vt:lpstr>
      </vt:variant>
      <vt:variant>
        <vt:i4>1</vt:i4>
      </vt:variant>
      <vt:variant>
        <vt:lpstr>Slayt Başlıkları</vt:lpstr>
      </vt:variant>
      <vt:variant>
        <vt:i4>21</vt:i4>
      </vt:variant>
    </vt:vector>
  </HeadingPairs>
  <TitlesOfParts>
    <vt:vector size="22" baseType="lpstr">
      <vt:lpstr>BohemianVTI</vt:lpstr>
      <vt:lpstr>Kıyamet Günü</vt:lpstr>
      <vt:lpstr>ayetler</vt:lpstr>
      <vt:lpstr>ayetler</vt:lpstr>
      <vt:lpstr>ayetler</vt:lpstr>
      <vt:lpstr>ayetler</vt:lpstr>
      <vt:lpstr>ayetler</vt:lpstr>
      <vt:lpstr>ayetler</vt:lpstr>
      <vt:lpstr>ayetler </vt:lpstr>
      <vt:lpstr>ayetler</vt:lpstr>
      <vt:lpstr>ayetler</vt:lpstr>
      <vt:lpstr>ayetler</vt:lpstr>
      <vt:lpstr>ayetler</vt:lpstr>
      <vt:lpstr>ayetler</vt:lpstr>
      <vt:lpstr>ayetler</vt:lpstr>
      <vt:lpstr>hadisler</vt:lpstr>
      <vt:lpstr>hadisler</vt:lpstr>
      <vt:lpstr>hadisler</vt:lpstr>
      <vt:lpstr>hadiesler</vt:lpstr>
      <vt:lpstr>hadisler</vt:lpstr>
      <vt:lpstr>Incil’de Kıyâmet Günü </vt:lpstr>
      <vt:lpstr>Incil’de Kıyâmet Günü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Kıyamet Günü</dc:title>
  <dc:creator>İsranur Acar</dc:creator>
  <cp:lastModifiedBy>İsranur Acar</cp:lastModifiedBy>
  <cp:revision>4</cp:revision>
  <dcterms:created xsi:type="dcterms:W3CDTF">2022-10-05T20:02:27Z</dcterms:created>
  <dcterms:modified xsi:type="dcterms:W3CDTF">2022-10-05T21:06:30Z</dcterms:modified>
</cp:coreProperties>
</file>