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022B8-A163-4E96-B2E3-5CD9114AEF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DF2BF4-6219-4B46-9195-A7AB2145D6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827753-4D95-4301-A5C6-D6E9D175A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A2ACF-E698-49AF-9762-B98D8D5A4969}" type="datetimeFigureOut">
              <a:rPr lang="pt-PT" smtClean="0"/>
              <a:t>01/11/2022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2EE8FF-027C-4D4D-AD6F-BAF02CC6F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4D6D24-4B2B-42AC-B9A7-594368FDF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F7BD4-8129-48BD-AE6C-9F19B36480F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45878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D3664-52D6-4F38-8A4D-CD23B854F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0F33A7-5443-4B30-B01A-1C684FBF80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BE94CD-A434-49F4-A235-AA7D5E3A0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A2ACF-E698-49AF-9762-B98D8D5A4969}" type="datetimeFigureOut">
              <a:rPr lang="pt-PT" smtClean="0"/>
              <a:t>01/11/2022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6487C9-9D41-4091-A979-30E193ACD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35ACF0-8AC1-401E-93F3-D55C9DA7F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F7BD4-8129-48BD-AE6C-9F19B36480F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0120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348911-F76B-45C0-AD76-1156A0C85D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00BFD2-8D8A-4055-BFB0-1204576E0D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361AF3-C475-496E-84BE-0F57AA692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A2ACF-E698-49AF-9762-B98D8D5A4969}" type="datetimeFigureOut">
              <a:rPr lang="pt-PT" smtClean="0"/>
              <a:t>01/11/2022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2A4EAF-FCDC-4ADB-BDAF-44742AE8D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9858EE-715A-4DF9-8EB5-BD03461B3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F7BD4-8129-48BD-AE6C-9F19B36480F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59892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B74C4-5539-4D6C-875E-87F998174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89EAF3-9DEA-45EA-9CD1-5A59984716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B2F207-30AD-4942-9FE9-31A48B052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A2ACF-E698-49AF-9762-B98D8D5A4969}" type="datetimeFigureOut">
              <a:rPr lang="pt-PT" smtClean="0"/>
              <a:t>01/11/2022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3B9C38-EF03-411A-962E-3EEB68982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E4D71-C5C4-4230-AEB6-11F70A962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F7BD4-8129-48BD-AE6C-9F19B36480F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19686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9205F-9711-403E-BF2F-24215775F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A6AAD7-54CA-48F2-A88B-E0BF75FFD1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83377D-F755-4820-A017-C943ED87E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A2ACF-E698-49AF-9762-B98D8D5A4969}" type="datetimeFigureOut">
              <a:rPr lang="pt-PT" smtClean="0"/>
              <a:t>01/11/2022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B561A7-AE65-4628-A85D-83003D9E1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2C3BA2-0CE0-48A8-BDAC-0C36147AD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F7BD4-8129-48BD-AE6C-9F19B36480F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97442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1C213-2278-4A84-8B66-610AE62C5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C98BD7-29F2-4E8F-8317-FDBC36985E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4DA343-D6B4-4D81-9B93-B4FDED551B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C2AB67-C8DD-42D4-A7DE-72D2A4E39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A2ACF-E698-49AF-9762-B98D8D5A4969}" type="datetimeFigureOut">
              <a:rPr lang="pt-PT" smtClean="0"/>
              <a:t>01/11/2022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BD4459-695A-441D-8509-B67CB19CB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5DD3AB-FD56-41D9-968D-FC86E78A2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F7BD4-8129-48BD-AE6C-9F19B36480F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95593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A7DA5-9BDD-4383-9993-4F2F182E7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75C554-2813-40F7-B0A1-FCBFA284B9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11B419-5346-483C-A2C4-EE4FB785C3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D296FD-3309-4C07-BD91-014D691F11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3F826A-D9D4-4604-A2D2-D3DA983D3B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2D9B8A-8E4F-44A1-802B-DFA73C1C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A2ACF-E698-49AF-9762-B98D8D5A4969}" type="datetimeFigureOut">
              <a:rPr lang="pt-PT" smtClean="0"/>
              <a:t>01/11/2022</a:t>
            </a:fld>
            <a:endParaRPr lang="pt-P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B7EBA7-64F7-4CC5-A9CB-FCAD4E8AE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A1C7BF-342C-4567-90C4-70BDE041A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F7BD4-8129-48BD-AE6C-9F19B36480F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19156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BCE89-4357-4337-8931-6223288E8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34D3F2-D052-42ED-A123-445FEE056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A2ACF-E698-49AF-9762-B98D8D5A4969}" type="datetimeFigureOut">
              <a:rPr lang="pt-PT" smtClean="0"/>
              <a:t>01/11/2022</a:t>
            </a:fld>
            <a:endParaRPr lang="pt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90EED4-A514-491A-BBF1-878AE98F2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1F879C-7750-4228-9315-C5A098A46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F7BD4-8129-48BD-AE6C-9F19B36480F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75313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041753-9E1C-4907-87F8-B6D21F346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A2ACF-E698-49AF-9762-B98D8D5A4969}" type="datetimeFigureOut">
              <a:rPr lang="pt-PT" smtClean="0"/>
              <a:t>01/11/2022</a:t>
            </a:fld>
            <a:endParaRPr lang="pt-P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2BD36C-0C7E-4C6B-A599-AFB05E4AB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71DCFE-4D18-4C01-B0FC-D2C2B3611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F7BD4-8129-48BD-AE6C-9F19B36480F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19713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EA59E-57B5-4AE3-B98F-E58345964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E95F10-6F13-455A-9BB2-832BAE5277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64EE93-255B-4506-9313-C33C6A74D4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9E0A19-DDED-4A2F-A97B-2D3A8E861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A2ACF-E698-49AF-9762-B98D8D5A4969}" type="datetimeFigureOut">
              <a:rPr lang="pt-PT" smtClean="0"/>
              <a:t>01/11/2022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8B47A1-9E9E-4254-836E-E6B567959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84828F-68D2-4661-BA90-444C3DDEF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F7BD4-8129-48BD-AE6C-9F19B36480F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65951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CC976-7E71-48A8-8BEB-AA00DB7B9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BBA97C-265D-468A-91CE-34BD6064A4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345DBE-1662-4072-8AB0-1A71D6BA7F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5F6C34-6160-45ED-8D3D-85C51B3E7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A2ACF-E698-49AF-9762-B98D8D5A4969}" type="datetimeFigureOut">
              <a:rPr lang="pt-PT" smtClean="0"/>
              <a:t>01/11/2022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D525B0-BC8C-42AC-B91B-6C83467BB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CDA25-AB11-4BA0-AC05-8A2BD3DB5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F7BD4-8129-48BD-AE6C-9F19B36480F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56521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D4B257-90BB-4406-B7BC-66A9D0246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2F608D-8550-4940-A91F-440E79096A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C8F944-F710-46DC-8355-2AE71CC92B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3A2ACF-E698-49AF-9762-B98D8D5A4969}" type="datetimeFigureOut">
              <a:rPr lang="pt-PT" smtClean="0"/>
              <a:t>01/11/2022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4FF0D9-FC29-44DA-AFA4-B8E0099A96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8EF7D2-E71E-4A7B-A625-4D5B5C4754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1F7BD4-8129-48BD-AE6C-9F19B36480F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5703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86D6ACDC-7BB9-4437-A7F9-5582265A63D8}"/>
              </a:ext>
            </a:extLst>
          </p:cNvPr>
          <p:cNvSpPr/>
          <p:nvPr/>
        </p:nvSpPr>
        <p:spPr>
          <a:xfrm>
            <a:off x="5629922" y="310719"/>
            <a:ext cx="932155" cy="90552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20</a:t>
            </a:r>
            <a:endParaRPr lang="pt-PT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362545A-2FFA-4595-A1F9-9C8BCCFF73C0}"/>
              </a:ext>
            </a:extLst>
          </p:cNvPr>
          <p:cNvSpPr/>
          <p:nvPr/>
        </p:nvSpPr>
        <p:spPr>
          <a:xfrm>
            <a:off x="3846990" y="1712651"/>
            <a:ext cx="932155" cy="90552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15</a:t>
            </a:r>
            <a:endParaRPr lang="pt-PT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AE65B05-672D-46FF-8A78-1CB7457B2B15}"/>
              </a:ext>
            </a:extLst>
          </p:cNvPr>
          <p:cNvSpPr/>
          <p:nvPr/>
        </p:nvSpPr>
        <p:spPr>
          <a:xfrm>
            <a:off x="7575610" y="1712651"/>
            <a:ext cx="932155" cy="90552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40</a:t>
            </a:r>
            <a:endParaRPr lang="pt-PT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F494102-9E63-451F-8A0B-9EE3B729E0E3}"/>
              </a:ext>
            </a:extLst>
          </p:cNvPr>
          <p:cNvSpPr/>
          <p:nvPr/>
        </p:nvSpPr>
        <p:spPr>
          <a:xfrm>
            <a:off x="2914835" y="3117543"/>
            <a:ext cx="932155" cy="90552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10</a:t>
            </a:r>
            <a:endParaRPr lang="pt-PT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46DFAAA-94D0-4EE0-90ED-CC456AF65CCA}"/>
              </a:ext>
            </a:extLst>
          </p:cNvPr>
          <p:cNvSpPr/>
          <p:nvPr/>
        </p:nvSpPr>
        <p:spPr>
          <a:xfrm>
            <a:off x="4779145" y="3117543"/>
            <a:ext cx="932155" cy="90552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17</a:t>
            </a:r>
            <a:endParaRPr lang="pt-PT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FE485DE-7AB2-4CD4-B113-32D6E1C6EE7F}"/>
              </a:ext>
            </a:extLst>
          </p:cNvPr>
          <p:cNvSpPr/>
          <p:nvPr/>
        </p:nvSpPr>
        <p:spPr>
          <a:xfrm>
            <a:off x="6643455" y="3117543"/>
            <a:ext cx="932155" cy="90552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30</a:t>
            </a:r>
            <a:endParaRPr lang="pt-PT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5B23331-82B3-4494-97AC-B8C777153C43}"/>
              </a:ext>
            </a:extLst>
          </p:cNvPr>
          <p:cNvSpPr/>
          <p:nvPr/>
        </p:nvSpPr>
        <p:spPr>
          <a:xfrm>
            <a:off x="8507765" y="3117543"/>
            <a:ext cx="932155" cy="90552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50</a:t>
            </a:r>
            <a:endParaRPr lang="pt-PT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209A28F-22CD-489F-997E-2B92AC96FEFC}"/>
              </a:ext>
            </a:extLst>
          </p:cNvPr>
          <p:cNvSpPr/>
          <p:nvPr/>
        </p:nvSpPr>
        <p:spPr>
          <a:xfrm>
            <a:off x="1982680" y="4388529"/>
            <a:ext cx="932155" cy="90552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8</a:t>
            </a:r>
            <a:endParaRPr lang="pt-PT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4A195B0-F1C7-4CB1-9842-0A2118390BB1}"/>
              </a:ext>
            </a:extLst>
          </p:cNvPr>
          <p:cNvSpPr/>
          <p:nvPr/>
        </p:nvSpPr>
        <p:spPr>
          <a:xfrm>
            <a:off x="1050525" y="5659515"/>
            <a:ext cx="932155" cy="90552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7</a:t>
            </a:r>
            <a:endParaRPr lang="pt-PT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C767E66-BEF1-4E0C-B0D0-99D30A66F997}"/>
              </a:ext>
            </a:extLst>
          </p:cNvPr>
          <p:cNvCxnSpPr>
            <a:stCxn id="7" idx="4"/>
            <a:endCxn id="12" idx="0"/>
          </p:cNvCxnSpPr>
          <p:nvPr/>
        </p:nvCxnSpPr>
        <p:spPr>
          <a:xfrm flipH="1">
            <a:off x="4313068" y="1216241"/>
            <a:ext cx="1782932" cy="49641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CECB2E1-0AC8-4B59-AF6F-8772DE2E4C6B}"/>
              </a:ext>
            </a:extLst>
          </p:cNvPr>
          <p:cNvCxnSpPr>
            <a:cxnSpLocks/>
            <a:stCxn id="12" idx="4"/>
            <a:endCxn id="14" idx="0"/>
          </p:cNvCxnSpPr>
          <p:nvPr/>
        </p:nvCxnSpPr>
        <p:spPr>
          <a:xfrm flipH="1">
            <a:off x="3380913" y="2618173"/>
            <a:ext cx="932155" cy="49937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9CC6781-8632-4ED8-8EAC-2DBD2575CF9F}"/>
              </a:ext>
            </a:extLst>
          </p:cNvPr>
          <p:cNvCxnSpPr>
            <a:cxnSpLocks/>
            <a:stCxn id="12" idx="4"/>
            <a:endCxn id="15" idx="0"/>
          </p:cNvCxnSpPr>
          <p:nvPr/>
        </p:nvCxnSpPr>
        <p:spPr>
          <a:xfrm>
            <a:off x="4313068" y="2618173"/>
            <a:ext cx="932155" cy="49937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7F309FF-2472-49E3-889B-EEAA69C484AA}"/>
              </a:ext>
            </a:extLst>
          </p:cNvPr>
          <p:cNvCxnSpPr>
            <a:cxnSpLocks/>
            <a:stCxn id="13" idx="4"/>
            <a:endCxn id="17" idx="0"/>
          </p:cNvCxnSpPr>
          <p:nvPr/>
        </p:nvCxnSpPr>
        <p:spPr>
          <a:xfrm>
            <a:off x="8041688" y="2618173"/>
            <a:ext cx="932155" cy="49937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4CF3799-A5E8-4AE6-AD9C-B9CFDB7119B6}"/>
              </a:ext>
            </a:extLst>
          </p:cNvPr>
          <p:cNvCxnSpPr>
            <a:cxnSpLocks/>
            <a:stCxn id="14" idx="4"/>
            <a:endCxn id="18" idx="0"/>
          </p:cNvCxnSpPr>
          <p:nvPr/>
        </p:nvCxnSpPr>
        <p:spPr>
          <a:xfrm flipH="1">
            <a:off x="2448758" y="4023065"/>
            <a:ext cx="932155" cy="3654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6CEB903-B5EE-4F0E-B960-7512DD43D552}"/>
              </a:ext>
            </a:extLst>
          </p:cNvPr>
          <p:cNvCxnSpPr>
            <a:cxnSpLocks/>
            <a:stCxn id="18" idx="4"/>
            <a:endCxn id="20" idx="0"/>
          </p:cNvCxnSpPr>
          <p:nvPr/>
        </p:nvCxnSpPr>
        <p:spPr>
          <a:xfrm flipH="1">
            <a:off x="1516603" y="5294051"/>
            <a:ext cx="932155" cy="3654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3C31198-779D-4EA2-AEE8-77F31DF7CA0A}"/>
              </a:ext>
            </a:extLst>
          </p:cNvPr>
          <p:cNvCxnSpPr>
            <a:cxnSpLocks/>
            <a:stCxn id="13" idx="4"/>
            <a:endCxn id="16" idx="0"/>
          </p:cNvCxnSpPr>
          <p:nvPr/>
        </p:nvCxnSpPr>
        <p:spPr>
          <a:xfrm flipH="1">
            <a:off x="7109533" y="2618173"/>
            <a:ext cx="932155" cy="49937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00BD10C-E62B-4CA7-BEAB-7647B581E311}"/>
              </a:ext>
            </a:extLst>
          </p:cNvPr>
          <p:cNvCxnSpPr>
            <a:cxnSpLocks/>
            <a:stCxn id="13" idx="0"/>
            <a:endCxn id="7" idx="4"/>
          </p:cNvCxnSpPr>
          <p:nvPr/>
        </p:nvCxnSpPr>
        <p:spPr>
          <a:xfrm flipH="1" flipV="1">
            <a:off x="6096000" y="1216241"/>
            <a:ext cx="1945688" cy="49641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C5BD1FD1-C26E-4DA5-8662-0678D8BB0B3A}"/>
              </a:ext>
            </a:extLst>
          </p:cNvPr>
          <p:cNvCxnSpPr>
            <a:cxnSpLocks/>
          </p:cNvCxnSpPr>
          <p:nvPr/>
        </p:nvCxnSpPr>
        <p:spPr>
          <a:xfrm flipH="1">
            <a:off x="807868" y="6658252"/>
            <a:ext cx="11052699" cy="62144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538A610A-8BE0-4974-8DBD-3306CFFAF1DC}"/>
              </a:ext>
            </a:extLst>
          </p:cNvPr>
          <p:cNvCxnSpPr>
            <a:cxnSpLocks/>
          </p:cNvCxnSpPr>
          <p:nvPr/>
        </p:nvCxnSpPr>
        <p:spPr>
          <a:xfrm flipH="1">
            <a:off x="807867" y="5490839"/>
            <a:ext cx="11052699" cy="62144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7C77124C-4035-441F-A61F-BA759341BF64}"/>
              </a:ext>
            </a:extLst>
          </p:cNvPr>
          <p:cNvCxnSpPr>
            <a:cxnSpLocks/>
          </p:cNvCxnSpPr>
          <p:nvPr/>
        </p:nvCxnSpPr>
        <p:spPr>
          <a:xfrm flipH="1">
            <a:off x="807866" y="4233170"/>
            <a:ext cx="11052699" cy="62144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87F9991B-CFB8-4835-864C-79CA6B46F9D5}"/>
              </a:ext>
            </a:extLst>
          </p:cNvPr>
          <p:cNvCxnSpPr>
            <a:cxnSpLocks/>
          </p:cNvCxnSpPr>
          <p:nvPr/>
        </p:nvCxnSpPr>
        <p:spPr>
          <a:xfrm flipH="1">
            <a:off x="807865" y="2956265"/>
            <a:ext cx="11052699" cy="62144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6301BDC9-14D0-4E6F-816B-280414626369}"/>
              </a:ext>
            </a:extLst>
          </p:cNvPr>
          <p:cNvCxnSpPr>
            <a:cxnSpLocks/>
          </p:cNvCxnSpPr>
          <p:nvPr/>
        </p:nvCxnSpPr>
        <p:spPr>
          <a:xfrm flipH="1">
            <a:off x="807865" y="1448169"/>
            <a:ext cx="11052699" cy="62144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9C350AF0-F83B-4D8A-9FC6-51ED89E20832}"/>
              </a:ext>
            </a:extLst>
          </p:cNvPr>
          <p:cNvSpPr txBox="1"/>
          <p:nvPr/>
        </p:nvSpPr>
        <p:spPr>
          <a:xfrm>
            <a:off x="10768614" y="6294268"/>
            <a:ext cx="1091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height: 0</a:t>
            </a:r>
            <a:endParaRPr lang="pt-PT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AA92A1D-D7EF-42E6-92BD-6ECBC793B1C8}"/>
              </a:ext>
            </a:extLst>
          </p:cNvPr>
          <p:cNvSpPr txBox="1"/>
          <p:nvPr/>
        </p:nvSpPr>
        <p:spPr>
          <a:xfrm>
            <a:off x="10768614" y="5121507"/>
            <a:ext cx="1091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height: 1</a:t>
            </a:r>
            <a:endParaRPr lang="pt-PT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0B84A49-5D10-422F-992C-2852E436232A}"/>
              </a:ext>
            </a:extLst>
          </p:cNvPr>
          <p:cNvSpPr txBox="1"/>
          <p:nvPr/>
        </p:nvSpPr>
        <p:spPr>
          <a:xfrm>
            <a:off x="10768614" y="3844602"/>
            <a:ext cx="1091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height: 2</a:t>
            </a:r>
            <a:endParaRPr lang="pt-PT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BF96B4C-4584-4C53-895D-BCA925DC7AFF}"/>
              </a:ext>
            </a:extLst>
          </p:cNvPr>
          <p:cNvSpPr txBox="1"/>
          <p:nvPr/>
        </p:nvSpPr>
        <p:spPr>
          <a:xfrm>
            <a:off x="10768614" y="2547538"/>
            <a:ext cx="1091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height: 3</a:t>
            </a:r>
            <a:endParaRPr lang="pt-PT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D7C3C94-783C-4A09-A039-4F1CFC22FA98}"/>
              </a:ext>
            </a:extLst>
          </p:cNvPr>
          <p:cNvSpPr txBox="1"/>
          <p:nvPr/>
        </p:nvSpPr>
        <p:spPr>
          <a:xfrm>
            <a:off x="10768614" y="1075888"/>
            <a:ext cx="1091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height: 4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755185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86D6ACDC-7BB9-4437-A7F9-5582265A63D8}"/>
              </a:ext>
            </a:extLst>
          </p:cNvPr>
          <p:cNvSpPr/>
          <p:nvPr/>
        </p:nvSpPr>
        <p:spPr>
          <a:xfrm>
            <a:off x="5629922" y="310719"/>
            <a:ext cx="932155" cy="90552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20</a:t>
            </a:r>
            <a:endParaRPr lang="pt-PT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362545A-2FFA-4595-A1F9-9C8BCCFF73C0}"/>
              </a:ext>
            </a:extLst>
          </p:cNvPr>
          <p:cNvSpPr/>
          <p:nvPr/>
        </p:nvSpPr>
        <p:spPr>
          <a:xfrm>
            <a:off x="3846990" y="1712651"/>
            <a:ext cx="932155" cy="90552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15</a:t>
            </a:r>
            <a:endParaRPr lang="pt-PT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AE65B05-672D-46FF-8A78-1CB7457B2B15}"/>
              </a:ext>
            </a:extLst>
          </p:cNvPr>
          <p:cNvSpPr/>
          <p:nvPr/>
        </p:nvSpPr>
        <p:spPr>
          <a:xfrm>
            <a:off x="7575610" y="1712651"/>
            <a:ext cx="932155" cy="90552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40</a:t>
            </a:r>
            <a:endParaRPr lang="pt-PT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F494102-9E63-451F-8A0B-9EE3B729E0E3}"/>
              </a:ext>
            </a:extLst>
          </p:cNvPr>
          <p:cNvSpPr/>
          <p:nvPr/>
        </p:nvSpPr>
        <p:spPr>
          <a:xfrm>
            <a:off x="2914835" y="3117543"/>
            <a:ext cx="932155" cy="90552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10</a:t>
            </a:r>
            <a:endParaRPr lang="pt-PT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46DFAAA-94D0-4EE0-90ED-CC456AF65CCA}"/>
              </a:ext>
            </a:extLst>
          </p:cNvPr>
          <p:cNvSpPr/>
          <p:nvPr/>
        </p:nvSpPr>
        <p:spPr>
          <a:xfrm>
            <a:off x="4779145" y="3117543"/>
            <a:ext cx="932155" cy="90552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17</a:t>
            </a:r>
            <a:endParaRPr lang="pt-PT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FE485DE-7AB2-4CD4-B113-32D6E1C6EE7F}"/>
              </a:ext>
            </a:extLst>
          </p:cNvPr>
          <p:cNvSpPr/>
          <p:nvPr/>
        </p:nvSpPr>
        <p:spPr>
          <a:xfrm>
            <a:off x="6643455" y="3117543"/>
            <a:ext cx="932155" cy="90552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30</a:t>
            </a:r>
            <a:endParaRPr lang="pt-PT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5B23331-82B3-4494-97AC-B8C777153C43}"/>
              </a:ext>
            </a:extLst>
          </p:cNvPr>
          <p:cNvSpPr/>
          <p:nvPr/>
        </p:nvSpPr>
        <p:spPr>
          <a:xfrm>
            <a:off x="8507765" y="3117543"/>
            <a:ext cx="932155" cy="90552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50</a:t>
            </a:r>
            <a:endParaRPr lang="pt-PT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209A28F-22CD-489F-997E-2B92AC96FEFC}"/>
              </a:ext>
            </a:extLst>
          </p:cNvPr>
          <p:cNvSpPr/>
          <p:nvPr/>
        </p:nvSpPr>
        <p:spPr>
          <a:xfrm>
            <a:off x="1982680" y="4388529"/>
            <a:ext cx="932155" cy="90552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8</a:t>
            </a:r>
            <a:endParaRPr lang="pt-PT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4A195B0-F1C7-4CB1-9842-0A2118390BB1}"/>
              </a:ext>
            </a:extLst>
          </p:cNvPr>
          <p:cNvSpPr/>
          <p:nvPr/>
        </p:nvSpPr>
        <p:spPr>
          <a:xfrm>
            <a:off x="1050525" y="5659515"/>
            <a:ext cx="932155" cy="90552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7</a:t>
            </a:r>
            <a:endParaRPr lang="pt-PT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C767E66-BEF1-4E0C-B0D0-99D30A66F997}"/>
              </a:ext>
            </a:extLst>
          </p:cNvPr>
          <p:cNvCxnSpPr>
            <a:stCxn id="7" idx="4"/>
            <a:endCxn id="12" idx="0"/>
          </p:cNvCxnSpPr>
          <p:nvPr/>
        </p:nvCxnSpPr>
        <p:spPr>
          <a:xfrm flipH="1">
            <a:off x="4313068" y="1216241"/>
            <a:ext cx="1782932" cy="49641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CECB2E1-0AC8-4B59-AF6F-8772DE2E4C6B}"/>
              </a:ext>
            </a:extLst>
          </p:cNvPr>
          <p:cNvCxnSpPr>
            <a:cxnSpLocks/>
            <a:stCxn id="12" idx="4"/>
            <a:endCxn id="14" idx="0"/>
          </p:cNvCxnSpPr>
          <p:nvPr/>
        </p:nvCxnSpPr>
        <p:spPr>
          <a:xfrm flipH="1">
            <a:off x="3380913" y="2618173"/>
            <a:ext cx="932155" cy="49937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9CC6781-8632-4ED8-8EAC-2DBD2575CF9F}"/>
              </a:ext>
            </a:extLst>
          </p:cNvPr>
          <p:cNvCxnSpPr>
            <a:cxnSpLocks/>
            <a:stCxn id="12" idx="4"/>
            <a:endCxn id="15" idx="0"/>
          </p:cNvCxnSpPr>
          <p:nvPr/>
        </p:nvCxnSpPr>
        <p:spPr>
          <a:xfrm>
            <a:off x="4313068" y="2618173"/>
            <a:ext cx="932155" cy="49937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7F309FF-2472-49E3-889B-EEAA69C484AA}"/>
              </a:ext>
            </a:extLst>
          </p:cNvPr>
          <p:cNvCxnSpPr>
            <a:cxnSpLocks/>
            <a:stCxn id="13" idx="4"/>
            <a:endCxn id="17" idx="0"/>
          </p:cNvCxnSpPr>
          <p:nvPr/>
        </p:nvCxnSpPr>
        <p:spPr>
          <a:xfrm>
            <a:off x="8041688" y="2618173"/>
            <a:ext cx="932155" cy="49937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4CF3799-A5E8-4AE6-AD9C-B9CFDB7119B6}"/>
              </a:ext>
            </a:extLst>
          </p:cNvPr>
          <p:cNvCxnSpPr>
            <a:cxnSpLocks/>
            <a:stCxn id="14" idx="4"/>
            <a:endCxn id="18" idx="0"/>
          </p:cNvCxnSpPr>
          <p:nvPr/>
        </p:nvCxnSpPr>
        <p:spPr>
          <a:xfrm flipH="1">
            <a:off x="2448758" y="4023065"/>
            <a:ext cx="932155" cy="3654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6CEB903-B5EE-4F0E-B960-7512DD43D552}"/>
              </a:ext>
            </a:extLst>
          </p:cNvPr>
          <p:cNvCxnSpPr>
            <a:cxnSpLocks/>
            <a:stCxn id="18" idx="4"/>
            <a:endCxn id="20" idx="0"/>
          </p:cNvCxnSpPr>
          <p:nvPr/>
        </p:nvCxnSpPr>
        <p:spPr>
          <a:xfrm flipH="1">
            <a:off x="1516603" y="5294051"/>
            <a:ext cx="932155" cy="3654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3C31198-779D-4EA2-AEE8-77F31DF7CA0A}"/>
              </a:ext>
            </a:extLst>
          </p:cNvPr>
          <p:cNvCxnSpPr>
            <a:cxnSpLocks/>
            <a:stCxn id="13" idx="4"/>
            <a:endCxn id="16" idx="0"/>
          </p:cNvCxnSpPr>
          <p:nvPr/>
        </p:nvCxnSpPr>
        <p:spPr>
          <a:xfrm flipH="1">
            <a:off x="7109533" y="2618173"/>
            <a:ext cx="932155" cy="49937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00BD10C-E62B-4CA7-BEAB-7647B581E311}"/>
              </a:ext>
            </a:extLst>
          </p:cNvPr>
          <p:cNvCxnSpPr>
            <a:cxnSpLocks/>
            <a:stCxn id="13" idx="0"/>
            <a:endCxn id="7" idx="4"/>
          </p:cNvCxnSpPr>
          <p:nvPr/>
        </p:nvCxnSpPr>
        <p:spPr>
          <a:xfrm flipH="1" flipV="1">
            <a:off x="6096000" y="1216241"/>
            <a:ext cx="1945688" cy="49641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9C350AF0-F83B-4D8A-9FC6-51ED89E20832}"/>
              </a:ext>
            </a:extLst>
          </p:cNvPr>
          <p:cNvSpPr txBox="1"/>
          <p:nvPr/>
        </p:nvSpPr>
        <p:spPr>
          <a:xfrm>
            <a:off x="10768614" y="6294268"/>
            <a:ext cx="1091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height: 0</a:t>
            </a:r>
            <a:endParaRPr lang="pt-PT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AA92A1D-D7EF-42E6-92BD-6ECBC793B1C8}"/>
              </a:ext>
            </a:extLst>
          </p:cNvPr>
          <p:cNvSpPr txBox="1"/>
          <p:nvPr/>
        </p:nvSpPr>
        <p:spPr>
          <a:xfrm>
            <a:off x="10768614" y="5121507"/>
            <a:ext cx="1091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height: 1</a:t>
            </a:r>
            <a:endParaRPr lang="pt-PT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0B84A49-5D10-422F-992C-2852E436232A}"/>
              </a:ext>
            </a:extLst>
          </p:cNvPr>
          <p:cNvSpPr txBox="1"/>
          <p:nvPr/>
        </p:nvSpPr>
        <p:spPr>
          <a:xfrm>
            <a:off x="10768614" y="3844602"/>
            <a:ext cx="1091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height: 2</a:t>
            </a:r>
            <a:endParaRPr lang="pt-PT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BF96B4C-4584-4C53-895D-BCA925DC7AFF}"/>
              </a:ext>
            </a:extLst>
          </p:cNvPr>
          <p:cNvSpPr txBox="1"/>
          <p:nvPr/>
        </p:nvSpPr>
        <p:spPr>
          <a:xfrm>
            <a:off x="10768614" y="2547538"/>
            <a:ext cx="1091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height: 3</a:t>
            </a:r>
            <a:endParaRPr lang="pt-PT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D7C3C94-783C-4A09-A039-4F1CFC22FA98}"/>
              </a:ext>
            </a:extLst>
          </p:cNvPr>
          <p:cNvSpPr txBox="1"/>
          <p:nvPr/>
        </p:nvSpPr>
        <p:spPr>
          <a:xfrm>
            <a:off x="10768614" y="1075888"/>
            <a:ext cx="1091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height: 4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9381897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1481</TotalTime>
  <Words>48</Words>
  <Application>Microsoft Office PowerPoint</Application>
  <PresentationFormat>Ecrã Panorâmico</PresentationFormat>
  <Paragraphs>28</Paragraphs>
  <Slides>2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Filipe Couto (1050469)</dc:creator>
  <cp:lastModifiedBy>Filipe Couto (1050469)</cp:lastModifiedBy>
  <cp:revision>6</cp:revision>
  <dcterms:created xsi:type="dcterms:W3CDTF">2022-10-19T11:35:57Z</dcterms:created>
  <dcterms:modified xsi:type="dcterms:W3CDTF">2022-11-02T10:04:22Z</dcterms:modified>
</cp:coreProperties>
</file>