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4" r:id="rId6"/>
    <p:sldId id="265" r:id="rId7"/>
    <p:sldId id="275" r:id="rId8"/>
    <p:sldId id="270" r:id="rId9"/>
    <p:sldId id="276" r:id="rId10"/>
    <p:sldId id="271" r:id="rId11"/>
    <p:sldId id="277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90CC1E7-60D7-4F85-A361-48AACBF15237}" type="datetime1">
              <a:rPr lang="pt-PT" smtClean="0"/>
              <a:pPr algn="r" rtl="0"/>
              <a:t>05/06/2019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PT" smtClean="0"/>
              <a:pPr algn="r"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8848868-58D5-4418-BE5F-81C952B08646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04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510ECC-926E-48C0-8209-B7D9C043F8BA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DEC673-5004-4264-BF3D-5A5216D39E8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857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23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557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652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4612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7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376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0A23-C135-42DD-9F15-1880183933E6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0017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21CF-D487-4F72-8D99-4B4A2D98D922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2285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714599-97DD-4175-93E7-AF5F846A1676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51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D58A-4BF8-46EB-B55A-B9BDE46EB413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11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​</a:t>
            </a:r>
            <a:fld id="{1089181C-15A1-447E-B98E-68D923D913B4}" type="datetime1">
              <a:rPr lang="pt-PT" smtClean="0"/>
              <a:pPr/>
              <a:t>05/06/2019</a:t>
            </a:fld>
            <a:r>
              <a:rPr lang="pt-PT"/>
              <a:t>​</a:t>
            </a:r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422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18B-5975-441B-8EB9-CA8932249F57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690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C0FA-4EBD-4E6F-B190-8514ADD61780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343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4599-97DD-4175-93E7-AF5F846A1676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27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F9D6A0C-67E3-4743-9342-C635587AC564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D750C3-74C4-4485-8018-DBDB84AD55FE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600" noProof="0" dirty="0"/>
          </a:p>
        </p:txBody>
      </p:sp>
    </p:spTree>
    <p:extLst>
      <p:ext uri="{BB962C8B-B14F-4D97-AF65-F5344CB8AC3E}">
        <p14:creationId xmlns:p14="http://schemas.microsoft.com/office/powerpoint/2010/main" val="86578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1C99D1-2144-47BD-90D3-3AF93A1DD9F5}" type="datetime1">
              <a:rPr lang="pt-PT" smtClean="0"/>
              <a:pPr/>
              <a:t>05/06/2019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908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1343"/>
            <a:ext cx="9379273" cy="1167657"/>
          </a:xfrm>
        </p:spPr>
        <p:txBody>
          <a:bodyPr rtlCol="0" anchor="t">
            <a:normAutofit/>
          </a:bodyPr>
          <a:lstStyle/>
          <a:p>
            <a:pPr algn="l" rtl="0"/>
            <a:r>
              <a:rPr lang="pt-PT" sz="4400" u="sng" dirty="0"/>
              <a:t>Máquina de venda de cafés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4727848" cy="2679826"/>
          </a:xfrm>
        </p:spPr>
        <p:txBody>
          <a:bodyPr rtlCol="0" anchor="b">
            <a:normAutofit/>
          </a:bodyPr>
          <a:lstStyle/>
          <a:p>
            <a:pPr algn="l" rtl="0"/>
            <a:r>
              <a:rPr lang="pt-PT" sz="2800" dirty="0"/>
              <a:t>João Oliveira 93282</a:t>
            </a:r>
          </a:p>
          <a:p>
            <a:pPr algn="l" rtl="0"/>
            <a:r>
              <a:rPr lang="pt-PT" sz="2800" dirty="0"/>
              <a:t>Manuel Couto 93285</a:t>
            </a:r>
          </a:p>
        </p:txBody>
      </p:sp>
      <p:pic>
        <p:nvPicPr>
          <p:cNvPr id="1028" name="Picture 4" descr="Resultado de imagem para logo ua png">
            <a:extLst>
              <a:ext uri="{FF2B5EF4-FFF2-40B4-BE49-F238E27FC236}">
                <a16:creationId xmlns:a16="http://schemas.microsoft.com/office/drawing/2014/main" id="{B7666E61-5FE1-4483-9FD7-C615CC3C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5834494"/>
            <a:ext cx="2135560" cy="8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kit fpga de-115">
            <a:extLst>
              <a:ext uri="{FF2B5EF4-FFF2-40B4-BE49-F238E27FC236}">
                <a16:creationId xmlns:a16="http://schemas.microsoft.com/office/drawing/2014/main" id="{C1A5805E-B346-4B22-B862-7FCA5703B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" t="12786"/>
          <a:stretch/>
        </p:blipFill>
        <p:spPr bwMode="auto">
          <a:xfrm>
            <a:off x="770310" y="0"/>
            <a:ext cx="10651380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CA90-E07C-4552-B352-E91529CF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1F2008-A9FD-4CFA-BF8C-CEBEEA16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0848"/>
            <a:ext cx="9905998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Fase 1: Implementar a maquina, consoante as indicações ( sem troco e sem limitação de troco);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Fase 2: implementação do troco;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Fase 3: Implementação da limitação de troco;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Mais de 17 valores: Display LCD(nome do </a:t>
            </a:r>
            <a:r>
              <a:rPr lang="pt-PT" dirty="0" err="1"/>
              <a:t>produto,preço,troco</a:t>
            </a:r>
            <a:r>
              <a:rPr lang="pt-PT" dirty="0"/>
              <a:t> disponível/indisponível, Sistema Bloqueado).</a:t>
            </a:r>
          </a:p>
        </p:txBody>
      </p:sp>
    </p:spTree>
    <p:extLst>
      <p:ext uri="{BB962C8B-B14F-4D97-AF65-F5344CB8AC3E}">
        <p14:creationId xmlns:p14="http://schemas.microsoft.com/office/powerpoint/2010/main" val="12878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41413" y="1567684"/>
            <a:ext cx="3870248" cy="109120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 err="1"/>
              <a:t>Fsm</a:t>
            </a:r>
            <a:r>
              <a:rPr lang="pt-PT" dirty="0"/>
              <a:t> correspondente a 00,30€</a:t>
            </a:r>
            <a:br>
              <a:rPr lang="pt-PT" dirty="0"/>
            </a:br>
            <a:r>
              <a:rPr lang="pt-PT" dirty="0"/>
              <a:t>CAFÉ CURTO/LONGO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ABD3BE-274F-425D-B441-D23ABF6E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0"/>
            <a:ext cx="5879976" cy="688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mapa, captura de ecrã&#10;&#10;Descrição gerada automaticamente">
            <a:extLst>
              <a:ext uri="{FF2B5EF4-FFF2-40B4-BE49-F238E27FC236}">
                <a16:creationId xmlns:a16="http://schemas.microsoft.com/office/drawing/2014/main" id="{4AE1A0DB-E01D-468C-B6C1-C88899748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23750"/>
          <a:stretch/>
        </p:blipFill>
        <p:spPr>
          <a:xfrm>
            <a:off x="-9844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6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2A53A5D-6E61-4A94-A039-B0F9D210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-1"/>
            <a:ext cx="6301569" cy="693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7DD6AC8-6CBD-4D3E-B16A-D9583796D54D}"/>
              </a:ext>
            </a:extLst>
          </p:cNvPr>
          <p:cNvSpPr/>
          <p:nvPr/>
        </p:nvSpPr>
        <p:spPr>
          <a:xfrm>
            <a:off x="1271464" y="1700808"/>
            <a:ext cx="41764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cap="all" dirty="0" err="1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Fsm</a:t>
            </a:r>
            <a:r>
              <a:rPr lang="pt-PT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correspondente a 00,45€</a:t>
            </a:r>
          </a:p>
          <a:p>
            <a:r>
              <a:rPr lang="pt-PT" sz="3200" cap="all" dirty="0" err="1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cAPPUCCINO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95EAB-3817-4894-89EC-B5266174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A273B6-4E45-46AA-8B27-ABE94BF81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B411E85-434B-408F-876F-7FC7D9C4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23750"/>
          <a:stretch/>
        </p:blipFill>
        <p:spPr>
          <a:xfrm>
            <a:off x="-158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06AE056-D7EC-4083-9EA6-F6F7AD7CC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63" r="6948" b="6683"/>
          <a:stretch/>
        </p:blipFill>
        <p:spPr bwMode="auto">
          <a:xfrm rot="16200000">
            <a:off x="5645381" y="306601"/>
            <a:ext cx="6859906" cy="624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974A1CE-6CC4-4A47-A44C-655AA33C736A}"/>
              </a:ext>
            </a:extLst>
          </p:cNvPr>
          <p:cNvSpPr/>
          <p:nvPr/>
        </p:nvSpPr>
        <p:spPr>
          <a:xfrm>
            <a:off x="911424" y="1628800"/>
            <a:ext cx="43204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cap="all" dirty="0" err="1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Fsm</a:t>
            </a:r>
            <a:r>
              <a:rPr lang="pt-PT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correspondente a 00,50€</a:t>
            </a:r>
          </a:p>
          <a:p>
            <a:pPr lvl="0"/>
            <a:r>
              <a:rPr lang="pt-PT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CHOCOLATE QUENTE</a:t>
            </a:r>
            <a:endParaRPr lang="pt-P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6794A-1936-458C-A133-A703101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CBCE29-F7F3-4D60-9661-5CBE60C47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3F03A02-C354-4A17-A339-240726180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" y="9128"/>
            <a:ext cx="12345251" cy="6848872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2BD522-388C-4E14-BE03-D4BF9B0A9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989533C-A699-4809-9828-34390FEF9B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48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26" y="2276872"/>
            <a:ext cx="3082379" cy="1965920"/>
          </a:xfrm>
        </p:spPr>
        <p:txBody>
          <a:bodyPr rtlCol="0"/>
          <a:lstStyle/>
          <a:p>
            <a:pPr rtl="0"/>
            <a:r>
              <a:rPr lang="pt-PT" dirty="0"/>
              <a:t>Arquitetura do projeto</a:t>
            </a:r>
          </a:p>
        </p:txBody>
      </p:sp>
      <p:pic>
        <p:nvPicPr>
          <p:cNvPr id="5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04BE11C5-2C5B-4740-85B0-B3D2E2BA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89" y="0"/>
            <a:ext cx="932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Ecrã Panorâmico</PresentationFormat>
  <Paragraphs>18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Candara</vt:lpstr>
      <vt:lpstr>Century Gothic</vt:lpstr>
      <vt:lpstr>Malha</vt:lpstr>
      <vt:lpstr>Máquina de venda de cafés</vt:lpstr>
      <vt:lpstr>Objetivos</vt:lpstr>
      <vt:lpstr>Fsm correspondente a 00,30€ CAFÉ CURTO/LONGO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Arquitetura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2019-06-05T09:59:52Z</dcterms:created>
  <dcterms:modified xsi:type="dcterms:W3CDTF">2019-06-05T10:36:16Z</dcterms:modified>
</cp:coreProperties>
</file>