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5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6" d="100"/>
          <a:sy n="86" d="100"/>
        </p:scale>
        <p:origin x="514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90CC1E7-60D7-4F85-A361-48AACBF15237}" type="datetime1">
              <a:rPr lang="pt-PT" smtClean="0"/>
              <a:pPr algn="r" rtl="0"/>
              <a:t>03/06/2019</a:t>
            </a:fld>
            <a:endParaRPr lang="pt-PT" dirty="0"/>
          </a:p>
        </p:txBody>
      </p:sp>
      <p:sp>
        <p:nvSpPr>
          <p:cNvPr id="4" name="Marcador de Posição de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e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PT" smtClean="0"/>
              <a:pPr algn="r"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8848868-58D5-4418-BE5F-81C952B08646}" type="datetime1">
              <a:rPr lang="pt-PT" smtClean="0"/>
              <a:pPr/>
              <a:t>03/06/2019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Clique para editar os estilos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PT" smtClean="0"/>
              <a:pPr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5041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510ECC-926E-48C0-8209-B7D9C043F8BA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DDEC673-5004-4264-BF3D-5A5216D39E8D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4857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99D1-2144-47BD-90D3-3AF93A1DD9F5}" type="datetime1">
              <a:rPr lang="pt-PT" smtClean="0"/>
              <a:pPr/>
              <a:t>03/06/2019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8231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99D1-2144-47BD-90D3-3AF93A1DD9F5}" type="datetime1">
              <a:rPr lang="pt-PT" smtClean="0"/>
              <a:pPr/>
              <a:t>03/06/2019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25576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99D1-2144-47BD-90D3-3AF93A1DD9F5}" type="datetime1">
              <a:rPr lang="pt-PT" smtClean="0"/>
              <a:pPr/>
              <a:t>03/06/2019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16524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99D1-2144-47BD-90D3-3AF93A1DD9F5}" type="datetime1">
              <a:rPr lang="pt-PT" smtClean="0"/>
              <a:pPr/>
              <a:t>03/06/2019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64612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99D1-2144-47BD-90D3-3AF93A1DD9F5}" type="datetime1">
              <a:rPr lang="pt-PT" smtClean="0"/>
              <a:pPr/>
              <a:t>03/06/2019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5736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99D1-2144-47BD-90D3-3AF93A1DD9F5}" type="datetime1">
              <a:rPr lang="pt-PT" smtClean="0"/>
              <a:pPr/>
              <a:t>03/06/2019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7376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0A23-C135-42DD-9F15-1880183933E6}" type="datetime1">
              <a:rPr lang="pt-PT" smtClean="0"/>
              <a:pPr/>
              <a:t>03/06/2019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200178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21CF-D487-4F72-8D99-4B4A2D98D922}" type="datetime1">
              <a:rPr lang="pt-PT" smtClean="0"/>
              <a:pPr/>
              <a:t>03/06/2019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022857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5" name="Marcador de Posição de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0714599-97DD-4175-93E7-AF5F846A1676}" type="datetime1">
              <a:rPr lang="pt-PT" smtClean="0"/>
              <a:pPr/>
              <a:t>03/06/2019</a:t>
            </a:fld>
            <a:endParaRPr lang="pt-PT" dirty="0"/>
          </a:p>
        </p:txBody>
      </p:sp>
      <p:sp>
        <p:nvSpPr>
          <p:cNvPr id="6" name="Marcador de Posição de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e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99D1-2144-47BD-90D3-3AF93A1DD9F5}" type="datetime1">
              <a:rPr lang="pt-PT" smtClean="0"/>
              <a:pPr/>
              <a:t>03/06/2019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1519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5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D58A-4BF8-46EB-B55A-B9BDE46EB413}" type="datetime1">
              <a:rPr lang="pt-PT" smtClean="0"/>
              <a:pPr/>
              <a:t>03/06/2019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8114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​</a:t>
            </a:r>
            <a:fld id="{1089181C-15A1-447E-B98E-68D923D913B4}" type="datetime1">
              <a:rPr lang="pt-PT" smtClean="0"/>
              <a:pPr/>
              <a:t>03/06/2019</a:t>
            </a:fld>
            <a:r>
              <a:rPr lang="pt-PT"/>
              <a:t>​</a:t>
            </a:r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04226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18B-5975-441B-8EB9-CA8932249F57}" type="datetime1">
              <a:rPr lang="pt-PT" smtClean="0"/>
              <a:pPr/>
              <a:t>03/06/2019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16901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C0FA-4EBD-4E6F-B190-8514ADD61780}" type="datetime1">
              <a:rPr lang="pt-PT" smtClean="0"/>
              <a:pPr/>
              <a:t>03/06/2019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13430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4599-97DD-4175-93E7-AF5F846A1676}" type="datetime1">
              <a:rPr lang="pt-PT" smtClean="0"/>
              <a:pPr/>
              <a:t>03/06/2019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0277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F9D6A0C-67E3-4743-9342-C635587AC564}" type="datetime1">
              <a:rPr lang="pt-PT" smtClean="0"/>
              <a:pPr/>
              <a:t>03/06/2019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pPr rtl="0"/>
            <a:fld id="{E31375A4-56A4-47D6-9801-1991572033F7}" type="slidenum">
              <a:rPr lang="pt-PT" noProof="0" smtClean="0"/>
              <a:t>‹nº›</a:t>
            </a:fld>
            <a:endParaRPr lang="pt-PT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3D750C3-74C4-4485-8018-DBDB84AD55FE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600" noProof="0" dirty="0"/>
          </a:p>
        </p:txBody>
      </p:sp>
    </p:spTree>
    <p:extLst>
      <p:ext uri="{BB962C8B-B14F-4D97-AF65-F5344CB8AC3E}">
        <p14:creationId xmlns:p14="http://schemas.microsoft.com/office/powerpoint/2010/main" val="86578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01C99D1-2144-47BD-90D3-3AF93A1DD9F5}" type="datetime1">
              <a:rPr lang="pt-PT" smtClean="0"/>
              <a:pPr/>
              <a:t>03/06/2019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79084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5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D46B04C9-B85D-45AA-A7D1-483C3CA6D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04109"/>
            <a:ext cx="9379273" cy="1167657"/>
          </a:xfrm>
        </p:spPr>
        <p:txBody>
          <a:bodyPr rtlCol="0" anchor="t">
            <a:normAutofit/>
          </a:bodyPr>
          <a:lstStyle/>
          <a:p>
            <a:pPr algn="l" rtl="0"/>
            <a:r>
              <a:rPr lang="pt-PT" sz="4400" dirty="0"/>
              <a:t>Máquina de venda de cafés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933056"/>
            <a:ext cx="4727848" cy="2679826"/>
          </a:xfrm>
        </p:spPr>
        <p:txBody>
          <a:bodyPr rtlCol="0" anchor="b">
            <a:normAutofit/>
          </a:bodyPr>
          <a:lstStyle/>
          <a:p>
            <a:pPr algn="l" rtl="0"/>
            <a:r>
              <a:rPr lang="pt-PT" sz="2800" dirty="0"/>
              <a:t>João Oliveira 93282</a:t>
            </a:r>
          </a:p>
          <a:p>
            <a:pPr algn="l" rtl="0"/>
            <a:r>
              <a:rPr lang="pt-PT" sz="2800" dirty="0"/>
              <a:t>Manuel Couto 93285</a:t>
            </a:r>
          </a:p>
        </p:txBody>
      </p:sp>
      <p:pic>
        <p:nvPicPr>
          <p:cNvPr id="1028" name="Picture 4" descr="Resultado de imagem para logo ua png">
            <a:extLst>
              <a:ext uri="{FF2B5EF4-FFF2-40B4-BE49-F238E27FC236}">
                <a16:creationId xmlns:a16="http://schemas.microsoft.com/office/drawing/2014/main" id="{B7666E61-5FE1-4483-9FD7-C615CC3CD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08" y="5834494"/>
            <a:ext cx="2135560" cy="80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41413" y="1567684"/>
            <a:ext cx="3870248" cy="109120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PT" dirty="0" err="1"/>
              <a:t>Fsm</a:t>
            </a:r>
            <a:r>
              <a:rPr lang="pt-PT" dirty="0"/>
              <a:t> correspondente a 00,30€</a:t>
            </a:r>
            <a:br>
              <a:rPr lang="pt-PT" dirty="0"/>
            </a:br>
            <a:r>
              <a:rPr lang="pt-PT" dirty="0"/>
              <a:t>CAFÉ CURTO/LONGO</a:t>
            </a:r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ABD3BE-274F-425D-B441-D23ABF6E3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0"/>
            <a:ext cx="5879976" cy="688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2A53A5D-6E61-4A94-A039-B0F9D2104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-1"/>
            <a:ext cx="6301569" cy="693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7DD6AC8-6CBD-4D3E-B16A-D9583796D54D}"/>
              </a:ext>
            </a:extLst>
          </p:cNvPr>
          <p:cNvSpPr/>
          <p:nvPr/>
        </p:nvSpPr>
        <p:spPr>
          <a:xfrm>
            <a:off x="1271464" y="1700808"/>
            <a:ext cx="417646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cap="all" dirty="0" err="1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Fsm</a:t>
            </a:r>
            <a:r>
              <a:rPr lang="pt-PT" sz="3200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 correspondente a 00,45€</a:t>
            </a:r>
          </a:p>
          <a:p>
            <a:r>
              <a:rPr lang="pt-PT" sz="3200" cap="all" dirty="0" err="1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cAPPUCCINO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06AE056-D7EC-4083-9EA6-F6F7AD7CC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363" r="6948" b="6683"/>
          <a:stretch/>
        </p:blipFill>
        <p:spPr bwMode="auto">
          <a:xfrm rot="16200000">
            <a:off x="5645381" y="306601"/>
            <a:ext cx="6859906" cy="624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974A1CE-6CC4-4A47-A44C-655AA33C736A}"/>
              </a:ext>
            </a:extLst>
          </p:cNvPr>
          <p:cNvSpPr/>
          <p:nvPr/>
        </p:nvSpPr>
        <p:spPr>
          <a:xfrm>
            <a:off x="911424" y="1628800"/>
            <a:ext cx="43204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3200" cap="all" dirty="0" err="1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Fsm</a:t>
            </a:r>
            <a:r>
              <a:rPr lang="pt-PT" sz="3200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correspondente a 00,50€</a:t>
            </a:r>
          </a:p>
          <a:p>
            <a:pPr lvl="0"/>
            <a:r>
              <a:rPr lang="pt-PT" sz="3200" cap="all" dirty="0">
                <a:ln w="3175" cmpd="sng"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65000"/>
                      </a:prst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CHOCOLATE QUENTE</a:t>
            </a:r>
            <a:endParaRPr lang="pt-PT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326" y="2276872"/>
            <a:ext cx="3082379" cy="1965920"/>
          </a:xfrm>
        </p:spPr>
        <p:txBody>
          <a:bodyPr rtlCol="0"/>
          <a:lstStyle/>
          <a:p>
            <a:pPr rtl="0"/>
            <a:r>
              <a:rPr lang="pt-PT" dirty="0"/>
              <a:t>Arquitetura do projeto</a:t>
            </a:r>
          </a:p>
        </p:txBody>
      </p:sp>
      <p:pic>
        <p:nvPicPr>
          <p:cNvPr id="5" name="Imagem 4" descr="Uma imagem com mapa&#10;&#10;Descrição gerada automaticamente">
            <a:extLst>
              <a:ext uri="{FF2B5EF4-FFF2-40B4-BE49-F238E27FC236}">
                <a16:creationId xmlns:a16="http://schemas.microsoft.com/office/drawing/2014/main" id="{04BE11C5-2C5B-4740-85B0-B3D2E2BAB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589" y="0"/>
            <a:ext cx="9322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m para kit fpga de-115">
            <a:extLst>
              <a:ext uri="{FF2B5EF4-FFF2-40B4-BE49-F238E27FC236}">
                <a16:creationId xmlns:a16="http://schemas.microsoft.com/office/drawing/2014/main" id="{C1A5805E-B346-4B22-B862-7FCA5703B9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1" t="12786"/>
          <a:stretch/>
        </p:blipFill>
        <p:spPr bwMode="auto">
          <a:xfrm>
            <a:off x="770310" y="0"/>
            <a:ext cx="10651380" cy="681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4873beb7-5857-4685-be1f-d57550cc96cc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Ecrã Panorâmico</PresentationFormat>
  <Paragraphs>10</Paragraphs>
  <Slides>6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Candara</vt:lpstr>
      <vt:lpstr>Century Gothic</vt:lpstr>
      <vt:lpstr>Malha</vt:lpstr>
      <vt:lpstr>Máquina de venda de cafés</vt:lpstr>
      <vt:lpstr>Fsm correspondente a 00,30€ CAFÉ CURTO/LONGO</vt:lpstr>
      <vt:lpstr>Apresentação do PowerPoint</vt:lpstr>
      <vt:lpstr>Apresentação do PowerPoint</vt:lpstr>
      <vt:lpstr>Arquitetura do projeto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2019-06-02T21:20:42Z</dcterms:created>
  <dcterms:modified xsi:type="dcterms:W3CDTF">2019-06-03T22:23:52Z</dcterms:modified>
</cp:coreProperties>
</file>