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13" r:id="rId3"/>
    <p:sldId id="272" r:id="rId4"/>
    <p:sldId id="287" r:id="rId5"/>
    <p:sldId id="337" r:id="rId6"/>
    <p:sldId id="338" r:id="rId7"/>
    <p:sldId id="335" r:id="rId8"/>
    <p:sldId id="336" r:id="rId9"/>
    <p:sldId id="281" r:id="rId10"/>
    <p:sldId id="341" r:id="rId11"/>
    <p:sldId id="342" r:id="rId12"/>
    <p:sldId id="291" r:id="rId13"/>
    <p:sldId id="280" r:id="rId14"/>
    <p:sldId id="317" r:id="rId15"/>
    <p:sldId id="318" r:id="rId16"/>
    <p:sldId id="302" r:id="rId17"/>
    <p:sldId id="306" r:id="rId18"/>
    <p:sldId id="315" r:id="rId19"/>
    <p:sldId id="303" r:id="rId20"/>
    <p:sldId id="319" r:id="rId21"/>
    <p:sldId id="320" r:id="rId22"/>
    <p:sldId id="321" r:id="rId23"/>
    <p:sldId id="322" r:id="rId24"/>
    <p:sldId id="323" r:id="rId25"/>
    <p:sldId id="307" r:id="rId26"/>
    <p:sldId id="295" r:id="rId27"/>
    <p:sldId id="296" r:id="rId28"/>
    <p:sldId id="297" r:id="rId29"/>
    <p:sldId id="325" r:id="rId30"/>
    <p:sldId id="326" r:id="rId31"/>
    <p:sldId id="327" r:id="rId32"/>
    <p:sldId id="328" r:id="rId33"/>
    <p:sldId id="329" r:id="rId34"/>
    <p:sldId id="340" r:id="rId35"/>
    <p:sldId id="332" r:id="rId36"/>
    <p:sldId id="331" r:id="rId37"/>
    <p:sldId id="333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44A9A-48A1-4BF0-B764-88462CFD949C}" v="3" dt="2022-07-16T11:11:33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진원" userId="d436f2fc-5fcf-41bd-a485-016d4b3d0492" providerId="ADAL" clId="{5ADFCF02-D28F-456B-928D-836BD407A50A}"/>
    <pc:docChg chg="undo redo custSel addSld delSld modSld sldOrd">
      <pc:chgData name="서진원" userId="d436f2fc-5fcf-41bd-a485-016d4b3d0492" providerId="ADAL" clId="{5ADFCF02-D28F-456B-928D-836BD407A50A}" dt="2021-12-31T00:47:02.887" v="6113" actId="1076"/>
      <pc:docMkLst>
        <pc:docMk/>
      </pc:docMkLst>
      <pc:sldChg chg="del">
        <pc:chgData name="서진원" userId="d436f2fc-5fcf-41bd-a485-016d4b3d0492" providerId="ADAL" clId="{5ADFCF02-D28F-456B-928D-836BD407A50A}" dt="2021-12-25T06:59:33.018" v="475" actId="2696"/>
        <pc:sldMkLst>
          <pc:docMk/>
          <pc:sldMk cId="4069741189" sldId="256"/>
        </pc:sldMkLst>
      </pc:sldChg>
      <pc:sldChg chg="addSp delSp modSp add mod">
        <pc:chgData name="서진원" userId="d436f2fc-5fcf-41bd-a485-016d4b3d0492" providerId="ADAL" clId="{5ADFCF02-D28F-456B-928D-836BD407A50A}" dt="2021-12-30T09:09:54.004" v="5939"/>
        <pc:sldMkLst>
          <pc:docMk/>
          <pc:sldMk cId="3201821709" sldId="272"/>
        </pc:sldMkLst>
        <pc:spChg chg="mod topLvl">
          <ac:chgData name="서진원" userId="d436f2fc-5fcf-41bd-a485-016d4b3d0492" providerId="ADAL" clId="{5ADFCF02-D28F-456B-928D-836BD407A50A}" dt="2021-12-25T05:41:21.722" v="119" actId="165"/>
          <ac:spMkLst>
            <pc:docMk/>
            <pc:sldMk cId="3201821709" sldId="272"/>
            <ac:spMk id="5" creationId="{29F3EC05-8C62-471E-BE6A-450B7165125D}"/>
          </ac:spMkLst>
        </pc:spChg>
        <pc:spChg chg="del mod topLvl">
          <ac:chgData name="서진원" userId="d436f2fc-5fcf-41bd-a485-016d4b3d0492" providerId="ADAL" clId="{5ADFCF02-D28F-456B-928D-836BD407A50A}" dt="2021-12-25T05:30:24.412" v="19" actId="478"/>
          <ac:spMkLst>
            <pc:docMk/>
            <pc:sldMk cId="3201821709" sldId="272"/>
            <ac:spMk id="6" creationId="{D82D6720-E154-4E6A-80B5-25FB45DB2B94}"/>
          </ac:spMkLst>
        </pc:spChg>
        <pc:spChg chg="mod">
          <ac:chgData name="서진원" userId="d436f2fc-5fcf-41bd-a485-016d4b3d0492" providerId="ADAL" clId="{5ADFCF02-D28F-456B-928D-836BD407A50A}" dt="2021-12-25T05:30:07.728" v="18" actId="165"/>
          <ac:spMkLst>
            <pc:docMk/>
            <pc:sldMk cId="3201821709" sldId="272"/>
            <ac:spMk id="8" creationId="{72CCFEDD-0547-4114-A3D4-42126932233D}"/>
          </ac:spMkLst>
        </pc:spChg>
        <pc:spChg chg="mod">
          <ac:chgData name="서진원" userId="d436f2fc-5fcf-41bd-a485-016d4b3d0492" providerId="ADAL" clId="{5ADFCF02-D28F-456B-928D-836BD407A50A}" dt="2021-12-25T05:30:33.484" v="23" actId="6549"/>
          <ac:spMkLst>
            <pc:docMk/>
            <pc:sldMk cId="3201821709" sldId="272"/>
            <ac:spMk id="9" creationId="{D28A47D9-DEBE-45BC-9B4E-3545CDD63F36}"/>
          </ac:spMkLst>
        </pc:spChg>
        <pc:spChg chg="mod topLvl">
          <ac:chgData name="서진원" userId="d436f2fc-5fcf-41bd-a485-016d4b3d0492" providerId="ADAL" clId="{5ADFCF02-D28F-456B-928D-836BD407A50A}" dt="2021-12-25T05:41:28.964" v="121" actId="164"/>
          <ac:spMkLst>
            <pc:docMk/>
            <pc:sldMk cId="3201821709" sldId="272"/>
            <ac:spMk id="13" creationId="{16CEDCC5-AF17-4493-A654-50E02CF1D008}"/>
          </ac:spMkLst>
        </pc:spChg>
        <pc:spChg chg="mod topLvl">
          <ac:chgData name="서진원" userId="d436f2fc-5fcf-41bd-a485-016d4b3d0492" providerId="ADAL" clId="{5ADFCF02-D28F-456B-928D-836BD407A50A}" dt="2021-12-25T05:41:28.964" v="121" actId="164"/>
          <ac:spMkLst>
            <pc:docMk/>
            <pc:sldMk cId="3201821709" sldId="272"/>
            <ac:spMk id="14" creationId="{0B06DEDE-6B37-45EC-8208-DAACD261B2BC}"/>
          </ac:spMkLst>
        </pc:spChg>
        <pc:spChg chg="mod topLvl">
          <ac:chgData name="서진원" userId="d436f2fc-5fcf-41bd-a485-016d4b3d0492" providerId="ADAL" clId="{5ADFCF02-D28F-456B-928D-836BD407A50A}" dt="2021-12-25T05:41:21.722" v="119" actId="165"/>
          <ac:spMkLst>
            <pc:docMk/>
            <pc:sldMk cId="3201821709" sldId="272"/>
            <ac:spMk id="15" creationId="{62D2FDEB-9D98-4C95-B87F-162562F016B3}"/>
          </ac:spMkLst>
        </pc:spChg>
        <pc:spChg chg="del mod topLvl">
          <ac:chgData name="서진원" userId="d436f2fc-5fcf-41bd-a485-016d4b3d0492" providerId="ADAL" clId="{5ADFCF02-D28F-456B-928D-836BD407A50A}" dt="2021-12-30T09:01:33.727" v="5754" actId="478"/>
          <ac:spMkLst>
            <pc:docMk/>
            <pc:sldMk cId="3201821709" sldId="272"/>
            <ac:spMk id="27" creationId="{7CB9C330-B0D2-4BF5-8621-EAE269D32329}"/>
          </ac:spMkLst>
        </pc:spChg>
        <pc:spChg chg="del mod topLvl">
          <ac:chgData name="서진원" userId="d436f2fc-5fcf-41bd-a485-016d4b3d0492" providerId="ADAL" clId="{5ADFCF02-D28F-456B-928D-836BD407A50A}" dt="2021-12-30T09:01:33.097" v="5753" actId="478"/>
          <ac:spMkLst>
            <pc:docMk/>
            <pc:sldMk cId="3201821709" sldId="272"/>
            <ac:spMk id="28" creationId="{B3A53473-941F-4106-8825-663C20794CFD}"/>
          </ac:spMkLst>
        </pc:spChg>
        <pc:spChg chg="add del mod topLvl">
          <ac:chgData name="서진원" userId="d436f2fc-5fcf-41bd-a485-016d4b3d0492" providerId="ADAL" clId="{5ADFCF02-D28F-456B-928D-836BD407A50A}" dt="2021-12-30T09:01:26.646" v="5751" actId="164"/>
          <ac:spMkLst>
            <pc:docMk/>
            <pc:sldMk cId="3201821709" sldId="272"/>
            <ac:spMk id="30" creationId="{0EB5A6D0-50BD-4E1C-B358-47F4A4AB677F}"/>
          </ac:spMkLst>
        </pc:spChg>
        <pc:spChg chg="mod topLvl">
          <ac:chgData name="서진원" userId="d436f2fc-5fcf-41bd-a485-016d4b3d0492" providerId="ADAL" clId="{5ADFCF02-D28F-456B-928D-836BD407A50A}" dt="2021-12-30T09:01:26.646" v="5751" actId="164"/>
          <ac:spMkLst>
            <pc:docMk/>
            <pc:sldMk cId="3201821709" sldId="272"/>
            <ac:spMk id="31" creationId="{4801DF89-5928-4870-A492-60346DADB802}"/>
          </ac:spMkLst>
        </pc:spChg>
        <pc:spChg chg="add mod">
          <ac:chgData name="서진원" userId="d436f2fc-5fcf-41bd-a485-016d4b3d0492" providerId="ADAL" clId="{5ADFCF02-D28F-456B-928D-836BD407A50A}" dt="2021-12-30T09:02:34.597" v="5777" actId="1076"/>
          <ac:spMkLst>
            <pc:docMk/>
            <pc:sldMk cId="3201821709" sldId="272"/>
            <ac:spMk id="32" creationId="{26F7F6CA-A7D7-4AF8-9D9F-D257DB456853}"/>
          </ac:spMkLst>
        </pc:spChg>
        <pc:spChg chg="add del mod ord">
          <ac:chgData name="서진원" userId="d436f2fc-5fcf-41bd-a485-016d4b3d0492" providerId="ADAL" clId="{5ADFCF02-D28F-456B-928D-836BD407A50A}" dt="2021-12-25T05:29:47.405" v="13" actId="478"/>
          <ac:spMkLst>
            <pc:docMk/>
            <pc:sldMk cId="3201821709" sldId="272"/>
            <ac:spMk id="34" creationId="{7DFC1DC9-E25D-4A04-B87C-E373F5EA24F2}"/>
          </ac:spMkLst>
        </pc:spChg>
        <pc:spChg chg="mod">
          <ac:chgData name="서진원" userId="d436f2fc-5fcf-41bd-a485-016d4b3d0492" providerId="ADAL" clId="{5ADFCF02-D28F-456B-928D-836BD407A50A}" dt="2021-12-30T09:09:50.677" v="5936"/>
          <ac:spMkLst>
            <pc:docMk/>
            <pc:sldMk cId="3201821709" sldId="272"/>
            <ac:spMk id="35" creationId="{9C52D591-620D-468A-91BC-298C8437D8D1}"/>
          </ac:spMkLst>
        </pc:spChg>
        <pc:spChg chg="mod">
          <ac:chgData name="서진원" userId="d436f2fc-5fcf-41bd-a485-016d4b3d0492" providerId="ADAL" clId="{5ADFCF02-D28F-456B-928D-836BD407A50A}" dt="2021-12-30T09:09:50.677" v="5936"/>
          <ac:spMkLst>
            <pc:docMk/>
            <pc:sldMk cId="3201821709" sldId="272"/>
            <ac:spMk id="36" creationId="{D1C4DA7B-C838-45A8-BD41-DFFBEF64D0CE}"/>
          </ac:spMkLst>
        </pc:spChg>
        <pc:spChg chg="add mod">
          <ac:chgData name="서진원" userId="d436f2fc-5fcf-41bd-a485-016d4b3d0492" providerId="ADAL" clId="{5ADFCF02-D28F-456B-928D-836BD407A50A}" dt="2021-12-25T05:41:21.722" v="119" actId="165"/>
          <ac:spMkLst>
            <pc:docMk/>
            <pc:sldMk cId="3201821709" sldId="272"/>
            <ac:spMk id="37" creationId="{737205CC-3D1F-4B85-A846-03E42DD3440C}"/>
          </ac:spMkLst>
        </pc:spChg>
        <pc:spChg chg="mod">
          <ac:chgData name="서진원" userId="d436f2fc-5fcf-41bd-a485-016d4b3d0492" providerId="ADAL" clId="{5ADFCF02-D28F-456B-928D-836BD407A50A}" dt="2021-12-30T09:09:50.677" v="5936"/>
          <ac:spMkLst>
            <pc:docMk/>
            <pc:sldMk cId="3201821709" sldId="272"/>
            <ac:spMk id="38" creationId="{68FA1AE4-B5B1-49EB-8CE0-E0C1AFB193B1}"/>
          </ac:spMkLst>
        </pc:spChg>
        <pc:spChg chg="mod">
          <ac:chgData name="서진원" userId="d436f2fc-5fcf-41bd-a485-016d4b3d0492" providerId="ADAL" clId="{5ADFCF02-D28F-456B-928D-836BD407A50A}" dt="2021-12-25T05:33:26.459" v="64" actId="165"/>
          <ac:spMkLst>
            <pc:docMk/>
            <pc:sldMk cId="3201821709" sldId="272"/>
            <ac:spMk id="53" creationId="{41A11A84-3760-4655-8DAA-825236E6347E}"/>
          </ac:spMkLst>
        </pc:spChg>
        <pc:spChg chg="mod">
          <ac:chgData name="서진원" userId="d436f2fc-5fcf-41bd-a485-016d4b3d0492" providerId="ADAL" clId="{5ADFCF02-D28F-456B-928D-836BD407A50A}" dt="2021-12-25T05:33:26.459" v="64" actId="165"/>
          <ac:spMkLst>
            <pc:docMk/>
            <pc:sldMk cId="3201821709" sldId="272"/>
            <ac:spMk id="54" creationId="{A5E323C5-4D1F-46BA-B7BD-7A0A4F7B18A0}"/>
          </ac:spMkLst>
        </pc:spChg>
        <pc:spChg chg="add del mod topLvl">
          <ac:chgData name="서진원" userId="d436f2fc-5fcf-41bd-a485-016d4b3d0492" providerId="ADAL" clId="{5ADFCF02-D28F-456B-928D-836BD407A50A}" dt="2021-12-25T07:01:24.493" v="481" actId="478"/>
          <ac:spMkLst>
            <pc:docMk/>
            <pc:sldMk cId="3201821709" sldId="272"/>
            <ac:spMk id="55" creationId="{647833C1-9057-4705-84F8-411FB28DC816}"/>
          </ac:spMkLst>
        </pc:spChg>
        <pc:spChg chg="add del mod topLvl">
          <ac:chgData name="서진원" userId="d436f2fc-5fcf-41bd-a485-016d4b3d0492" providerId="ADAL" clId="{5ADFCF02-D28F-456B-928D-836BD407A50A}" dt="2021-12-30T09:01:26.646" v="5751" actId="164"/>
          <ac:spMkLst>
            <pc:docMk/>
            <pc:sldMk cId="3201821709" sldId="272"/>
            <ac:spMk id="56" creationId="{FA4F12CB-D965-4810-9501-5E7A4E0AF931}"/>
          </ac:spMkLst>
        </pc:spChg>
        <pc:spChg chg="add mod">
          <ac:chgData name="서진원" userId="d436f2fc-5fcf-41bd-a485-016d4b3d0492" providerId="ADAL" clId="{5ADFCF02-D28F-456B-928D-836BD407A50A}" dt="2021-12-30T09:01:22.912" v="5750" actId="164"/>
          <ac:spMkLst>
            <pc:docMk/>
            <pc:sldMk cId="3201821709" sldId="272"/>
            <ac:spMk id="57" creationId="{464743C0-8B1E-44C6-A362-43BE56FF18B9}"/>
          </ac:spMkLst>
        </pc:spChg>
        <pc:spChg chg="mod">
          <ac:chgData name="서진원" userId="d436f2fc-5fcf-41bd-a485-016d4b3d0492" providerId="ADAL" clId="{5ADFCF02-D28F-456B-928D-836BD407A50A}" dt="2021-12-25T05:33:26.459" v="64" actId="165"/>
          <ac:spMkLst>
            <pc:docMk/>
            <pc:sldMk cId="3201821709" sldId="272"/>
            <ac:spMk id="59" creationId="{C972E312-7EDC-4A25-BE4C-7E59105F7148}"/>
          </ac:spMkLst>
        </pc:spChg>
        <pc:spChg chg="mod">
          <ac:chgData name="서진원" userId="d436f2fc-5fcf-41bd-a485-016d4b3d0492" providerId="ADAL" clId="{5ADFCF02-D28F-456B-928D-836BD407A50A}" dt="2021-12-25T05:33:26.459" v="64" actId="165"/>
          <ac:spMkLst>
            <pc:docMk/>
            <pc:sldMk cId="3201821709" sldId="272"/>
            <ac:spMk id="60" creationId="{62050C1E-570B-4987-8085-C8EFBD579F42}"/>
          </ac:spMkLst>
        </pc:spChg>
        <pc:spChg chg="mod topLvl">
          <ac:chgData name="서진원" userId="d436f2fc-5fcf-41bd-a485-016d4b3d0492" providerId="ADAL" clId="{5ADFCF02-D28F-456B-928D-836BD407A50A}" dt="2021-12-25T05:41:28.964" v="121" actId="164"/>
          <ac:spMkLst>
            <pc:docMk/>
            <pc:sldMk cId="3201821709" sldId="272"/>
            <ac:spMk id="61" creationId="{E32F4D5A-F6DB-4191-A1DE-E050CC9778EF}"/>
          </ac:spMkLst>
        </pc:spChg>
        <pc:spChg chg="del mod topLvl">
          <ac:chgData name="서진원" userId="d436f2fc-5fcf-41bd-a485-016d4b3d0492" providerId="ADAL" clId="{5ADFCF02-D28F-456B-928D-836BD407A50A}" dt="2021-12-25T07:01:20.805" v="477" actId="478"/>
          <ac:spMkLst>
            <pc:docMk/>
            <pc:sldMk cId="3201821709" sldId="272"/>
            <ac:spMk id="63" creationId="{A03037C3-E310-4B55-A9F1-AF6EF2B9A733}"/>
          </ac:spMkLst>
        </pc:spChg>
        <pc:spChg chg="del mod topLvl">
          <ac:chgData name="서진원" userId="d436f2fc-5fcf-41bd-a485-016d4b3d0492" providerId="ADAL" clId="{5ADFCF02-D28F-456B-928D-836BD407A50A}" dt="2021-12-25T07:01:23.878" v="480" actId="478"/>
          <ac:spMkLst>
            <pc:docMk/>
            <pc:sldMk cId="3201821709" sldId="272"/>
            <ac:spMk id="64" creationId="{5551152C-B019-4ACD-8952-5B93482C2D99}"/>
          </ac:spMkLst>
        </pc:spChg>
        <pc:spChg chg="add mod">
          <ac:chgData name="서진원" userId="d436f2fc-5fcf-41bd-a485-016d4b3d0492" providerId="ADAL" clId="{5ADFCF02-D28F-456B-928D-836BD407A50A}" dt="2021-12-30T09:01:22.912" v="5750" actId="164"/>
          <ac:spMkLst>
            <pc:docMk/>
            <pc:sldMk cId="3201821709" sldId="272"/>
            <ac:spMk id="65" creationId="{96BF9354-BEFF-46FD-B226-37A652E78A0C}"/>
          </ac:spMkLst>
        </pc:spChg>
        <pc:spChg chg="mod topLvl">
          <ac:chgData name="서진원" userId="d436f2fc-5fcf-41bd-a485-016d4b3d0492" providerId="ADAL" clId="{5ADFCF02-D28F-456B-928D-836BD407A50A}" dt="2021-12-25T05:41:21.722" v="119" actId="165"/>
          <ac:spMkLst>
            <pc:docMk/>
            <pc:sldMk cId="3201821709" sldId="272"/>
            <ac:spMk id="68" creationId="{49B1F757-39AC-442C-B3E8-8E250DCD5E8D}"/>
          </ac:spMkLst>
        </pc:spChg>
        <pc:spChg chg="add mod">
          <ac:chgData name="서진원" userId="d436f2fc-5fcf-41bd-a485-016d4b3d0492" providerId="ADAL" clId="{5ADFCF02-D28F-456B-928D-836BD407A50A}" dt="2021-12-30T09:01:22.912" v="5750" actId="164"/>
          <ac:spMkLst>
            <pc:docMk/>
            <pc:sldMk cId="3201821709" sldId="272"/>
            <ac:spMk id="69" creationId="{E348775F-03F6-4714-BBEB-92B3E0977A05}"/>
          </ac:spMkLst>
        </pc:spChg>
        <pc:spChg chg="add mod">
          <ac:chgData name="서진원" userId="d436f2fc-5fcf-41bd-a485-016d4b3d0492" providerId="ADAL" clId="{5ADFCF02-D28F-456B-928D-836BD407A50A}" dt="2021-12-30T09:01:22.912" v="5750" actId="164"/>
          <ac:spMkLst>
            <pc:docMk/>
            <pc:sldMk cId="3201821709" sldId="272"/>
            <ac:spMk id="70" creationId="{0355DB24-10BB-4D1A-8F1E-E4A2E0376E63}"/>
          </ac:spMkLst>
        </pc:spChg>
        <pc:spChg chg="add del mod">
          <ac:chgData name="서진원" userId="d436f2fc-5fcf-41bd-a485-016d4b3d0492" providerId="ADAL" clId="{5ADFCF02-D28F-456B-928D-836BD407A50A}" dt="2021-12-25T07:53:55.484" v="2142"/>
          <ac:spMkLst>
            <pc:docMk/>
            <pc:sldMk cId="3201821709" sldId="272"/>
            <ac:spMk id="72" creationId="{CEF53828-6139-4AF0-AD3D-960386192561}"/>
          </ac:spMkLst>
        </pc:spChg>
        <pc:grpChg chg="add del mod topLvl">
          <ac:chgData name="서진원" userId="d436f2fc-5fcf-41bd-a485-016d4b3d0492" providerId="ADAL" clId="{5ADFCF02-D28F-456B-928D-836BD407A50A}" dt="2021-12-25T05:33:26.459" v="64" actId="165"/>
          <ac:grpSpMkLst>
            <pc:docMk/>
            <pc:sldMk cId="3201821709" sldId="272"/>
            <ac:grpSpMk id="2" creationId="{41ECEDE1-7C98-4913-87B5-C2CCF3A7EEDD}"/>
          </ac:grpSpMkLst>
        </pc:grpChg>
        <pc:grpChg chg="add mod">
          <ac:chgData name="서진원" userId="d436f2fc-5fcf-41bd-a485-016d4b3d0492" providerId="ADAL" clId="{5ADFCF02-D28F-456B-928D-836BD407A50A}" dt="2021-12-30T09:01:42.636" v="5768" actId="1036"/>
          <ac:grpSpMkLst>
            <pc:docMk/>
            <pc:sldMk cId="3201821709" sldId="272"/>
            <ac:grpSpMk id="2" creationId="{484E3B45-BB63-44D6-92DB-DCFA6FAC4FC9}"/>
          </ac:grpSpMkLst>
        </pc:grpChg>
        <pc:grpChg chg="add mod">
          <ac:chgData name="서진원" userId="d436f2fc-5fcf-41bd-a485-016d4b3d0492" providerId="ADAL" clId="{5ADFCF02-D28F-456B-928D-836BD407A50A}" dt="2021-12-30T09:01:42.636" v="5768" actId="1036"/>
          <ac:grpSpMkLst>
            <pc:docMk/>
            <pc:sldMk cId="3201821709" sldId="272"/>
            <ac:grpSpMk id="3" creationId="{0E7FBBBD-967F-4AD4-B5CE-7EFCE6068343}"/>
          </ac:grpSpMkLst>
        </pc:grpChg>
        <pc:grpChg chg="add del mod">
          <ac:chgData name="서진원" userId="d436f2fc-5fcf-41bd-a485-016d4b3d0492" providerId="ADAL" clId="{5ADFCF02-D28F-456B-928D-836BD407A50A}" dt="2021-12-25T05:30:07.728" v="18" actId="165"/>
          <ac:grpSpMkLst>
            <pc:docMk/>
            <pc:sldMk cId="3201821709" sldId="272"/>
            <ac:grpSpMk id="3" creationId="{B04557A4-236C-432C-ACF0-056E93183ACE}"/>
          </ac:grpSpMkLst>
        </pc:grpChg>
        <pc:grpChg chg="del mod topLvl">
          <ac:chgData name="서진원" userId="d436f2fc-5fcf-41bd-a485-016d4b3d0492" providerId="ADAL" clId="{5ADFCF02-D28F-456B-928D-836BD407A50A}" dt="2021-12-25T05:30:24.412" v="19" actId="478"/>
          <ac:grpSpMkLst>
            <pc:docMk/>
            <pc:sldMk cId="3201821709" sldId="272"/>
            <ac:grpSpMk id="4" creationId="{92BBC9CE-712C-42CD-A66C-553C946D1F45}"/>
          </ac:grpSpMkLst>
        </pc:grpChg>
        <pc:grpChg chg="del mod topLvl">
          <ac:chgData name="서진원" userId="d436f2fc-5fcf-41bd-a485-016d4b3d0492" providerId="ADAL" clId="{5ADFCF02-D28F-456B-928D-836BD407A50A}" dt="2021-12-25T05:30:35.448" v="24" actId="478"/>
          <ac:grpSpMkLst>
            <pc:docMk/>
            <pc:sldMk cId="3201821709" sldId="272"/>
            <ac:grpSpMk id="7" creationId="{01C32DD5-F168-431D-890B-E054BDB40DA9}"/>
          </ac:grpSpMkLst>
        </pc:grpChg>
        <pc:grpChg chg="add mod topLvl">
          <ac:chgData name="서진원" userId="d436f2fc-5fcf-41bd-a485-016d4b3d0492" providerId="ADAL" clId="{5ADFCF02-D28F-456B-928D-836BD407A50A}" dt="2021-12-25T05:41:28.964" v="121" actId="164"/>
          <ac:grpSpMkLst>
            <pc:docMk/>
            <pc:sldMk cId="3201821709" sldId="272"/>
            <ac:grpSpMk id="10" creationId="{83EEEB90-0A8F-4824-8E36-66BA6410EB7A}"/>
          </ac:grpSpMkLst>
        </pc:grpChg>
        <pc:grpChg chg="add mod topLvl">
          <ac:chgData name="서진원" userId="d436f2fc-5fcf-41bd-a485-016d4b3d0492" providerId="ADAL" clId="{5ADFCF02-D28F-456B-928D-836BD407A50A}" dt="2021-12-30T09:01:51.185" v="5769" actId="1076"/>
          <ac:grpSpMkLst>
            <pc:docMk/>
            <pc:sldMk cId="3201821709" sldId="272"/>
            <ac:grpSpMk id="29" creationId="{DB61B026-35D1-4339-8BCB-7FE9422F2B6B}"/>
          </ac:grpSpMkLst>
        </pc:grpChg>
        <pc:grpChg chg="add del mod">
          <ac:chgData name="서진원" userId="d436f2fc-5fcf-41bd-a485-016d4b3d0492" providerId="ADAL" clId="{5ADFCF02-D28F-456B-928D-836BD407A50A}" dt="2021-12-25T05:41:21.722" v="119" actId="165"/>
          <ac:grpSpMkLst>
            <pc:docMk/>
            <pc:sldMk cId="3201821709" sldId="272"/>
            <ac:grpSpMk id="32" creationId="{A6E759CF-592A-4AFE-9C39-3ACD2BFD2F0D}"/>
          </ac:grpSpMkLst>
        </pc:grpChg>
        <pc:grpChg chg="add mod">
          <ac:chgData name="서진원" userId="d436f2fc-5fcf-41bd-a485-016d4b3d0492" providerId="ADAL" clId="{5ADFCF02-D28F-456B-928D-836BD407A50A}" dt="2021-12-25T05:41:28.964" v="121" actId="164"/>
          <ac:grpSpMkLst>
            <pc:docMk/>
            <pc:sldMk cId="3201821709" sldId="272"/>
            <ac:grpSpMk id="33" creationId="{52566946-CFF2-48BD-AB3F-0989FA48D3CB}"/>
          </ac:grpSpMkLst>
        </pc:grpChg>
        <pc:grpChg chg="add del mod">
          <ac:chgData name="서진원" userId="d436f2fc-5fcf-41bd-a485-016d4b3d0492" providerId="ADAL" clId="{5ADFCF02-D28F-456B-928D-836BD407A50A}" dt="2021-12-30T09:09:54.004" v="5939"/>
          <ac:grpSpMkLst>
            <pc:docMk/>
            <pc:sldMk cId="3201821709" sldId="272"/>
            <ac:grpSpMk id="34" creationId="{420C5F5C-D5EA-468F-BB79-7747FE45F9ED}"/>
          </ac:grpSpMkLst>
        </pc:grpChg>
        <pc:grpChg chg="del mod topLvl">
          <ac:chgData name="서진원" userId="d436f2fc-5fcf-41bd-a485-016d4b3d0492" providerId="ADAL" clId="{5ADFCF02-D28F-456B-928D-836BD407A50A}" dt="2021-12-25T05:34:07.029" v="69" actId="165"/>
          <ac:grpSpMkLst>
            <pc:docMk/>
            <pc:sldMk cId="3201821709" sldId="272"/>
            <ac:grpSpMk id="41" creationId="{D53DADE7-9992-4DA8-8168-A128014887C1}"/>
          </ac:grpSpMkLst>
        </pc:grpChg>
        <pc:grpChg chg="del mod topLvl">
          <ac:chgData name="서진원" userId="d436f2fc-5fcf-41bd-a485-016d4b3d0492" providerId="ADAL" clId="{5ADFCF02-D28F-456B-928D-836BD407A50A}" dt="2021-12-30T09:01:33.097" v="5753" actId="478"/>
          <ac:grpSpMkLst>
            <pc:docMk/>
            <pc:sldMk cId="3201821709" sldId="272"/>
            <ac:grpSpMk id="42" creationId="{59570A09-E398-4AE1-AE59-AAEE15ED68F1}"/>
          </ac:grpSpMkLst>
        </pc:grpChg>
        <pc:grpChg chg="del mod topLvl">
          <ac:chgData name="서진원" userId="d436f2fc-5fcf-41bd-a485-016d4b3d0492" providerId="ADAL" clId="{5ADFCF02-D28F-456B-928D-836BD407A50A}" dt="2021-12-25T05:33:57.138" v="67" actId="478"/>
          <ac:grpSpMkLst>
            <pc:docMk/>
            <pc:sldMk cId="3201821709" sldId="272"/>
            <ac:grpSpMk id="52" creationId="{33CE1121-049D-454C-AA63-5BA64742747A}"/>
          </ac:grpSpMkLst>
        </pc:grpChg>
        <pc:grpChg chg="del mod topLvl">
          <ac:chgData name="서진원" userId="d436f2fc-5fcf-41bd-a485-016d4b3d0492" providerId="ADAL" clId="{5ADFCF02-D28F-456B-928D-836BD407A50A}" dt="2021-12-25T05:34:01.998" v="68" actId="478"/>
          <ac:grpSpMkLst>
            <pc:docMk/>
            <pc:sldMk cId="3201821709" sldId="272"/>
            <ac:grpSpMk id="58" creationId="{80102CC7-772E-484C-8327-8EC1E063FB29}"/>
          </ac:grpSpMkLst>
        </pc:grpChg>
        <pc:grpChg chg="del mod topLvl">
          <ac:chgData name="서진원" userId="d436f2fc-5fcf-41bd-a485-016d4b3d0492" providerId="ADAL" clId="{5ADFCF02-D28F-456B-928D-836BD407A50A}" dt="2021-12-25T05:33:45.990" v="65" actId="165"/>
          <ac:grpSpMkLst>
            <pc:docMk/>
            <pc:sldMk cId="3201821709" sldId="272"/>
            <ac:grpSpMk id="62" creationId="{2CDED465-145E-4D1D-9CF4-939033A5D54E}"/>
          </ac:grpSpMkLst>
        </pc:grpChg>
        <pc:grpChg chg="del mod topLvl">
          <ac:chgData name="서진원" userId="d436f2fc-5fcf-41bd-a485-016d4b3d0492" providerId="ADAL" clId="{5ADFCF02-D28F-456B-928D-836BD407A50A}" dt="2021-12-25T05:35:20.004" v="81" actId="165"/>
          <ac:grpSpMkLst>
            <pc:docMk/>
            <pc:sldMk cId="3201821709" sldId="272"/>
            <ac:grpSpMk id="66" creationId="{03337939-702A-4D8B-9FBF-931126407571}"/>
          </ac:grpSpMkLst>
        </pc:grpChg>
        <pc:cxnChg chg="add mod topLvl">
          <ac:chgData name="서진원" userId="d436f2fc-5fcf-41bd-a485-016d4b3d0492" providerId="ADAL" clId="{5ADFCF02-D28F-456B-928D-836BD407A50A}" dt="2021-12-25T05:41:28.964" v="121" actId="164"/>
          <ac:cxnSpMkLst>
            <pc:docMk/>
            <pc:sldMk cId="3201821709" sldId="272"/>
            <ac:cxnSpMk id="12" creationId="{25386DAE-8BEA-46DC-863A-513CDD0B4A78}"/>
          </ac:cxnSpMkLst>
        </pc:cxnChg>
        <pc:cxnChg chg="del mod topLvl">
          <ac:chgData name="서진원" userId="d436f2fc-5fcf-41bd-a485-016d4b3d0492" providerId="ADAL" clId="{5ADFCF02-D28F-456B-928D-836BD407A50A}" dt="2021-12-25T05:30:41.433" v="28" actId="478"/>
          <ac:cxnSpMkLst>
            <pc:docMk/>
            <pc:sldMk cId="3201821709" sldId="272"/>
            <ac:cxnSpMk id="17" creationId="{AF27A481-6DF4-40C8-9E88-29877E0C7682}"/>
          </ac:cxnSpMkLst>
        </pc:cxnChg>
        <pc:cxnChg chg="del mod topLvl">
          <ac:chgData name="서진원" userId="d436f2fc-5fcf-41bd-a485-016d4b3d0492" providerId="ADAL" clId="{5ADFCF02-D28F-456B-928D-836BD407A50A}" dt="2021-12-25T05:30:42.227" v="29" actId="478"/>
          <ac:cxnSpMkLst>
            <pc:docMk/>
            <pc:sldMk cId="3201821709" sldId="272"/>
            <ac:cxnSpMk id="18" creationId="{8C33FB42-DAE5-4B17-9DD9-1E339FAA0A50}"/>
          </ac:cxnSpMkLst>
        </pc:cxnChg>
        <pc:cxnChg chg="del mod topLvl">
          <ac:chgData name="서진원" userId="d436f2fc-5fcf-41bd-a485-016d4b3d0492" providerId="ADAL" clId="{5ADFCF02-D28F-456B-928D-836BD407A50A}" dt="2021-12-25T05:30:50.224" v="33" actId="478"/>
          <ac:cxnSpMkLst>
            <pc:docMk/>
            <pc:sldMk cId="3201821709" sldId="272"/>
            <ac:cxnSpMk id="21" creationId="{91E90AE7-BD54-4C22-B676-55C5F52FECFC}"/>
          </ac:cxnSpMkLst>
        </pc:cxnChg>
        <pc:cxnChg chg="del mod topLvl">
          <ac:chgData name="서진원" userId="d436f2fc-5fcf-41bd-a485-016d4b3d0492" providerId="ADAL" clId="{5ADFCF02-D28F-456B-928D-836BD407A50A}" dt="2021-12-25T05:30:42.978" v="30" actId="478"/>
          <ac:cxnSpMkLst>
            <pc:docMk/>
            <pc:sldMk cId="3201821709" sldId="272"/>
            <ac:cxnSpMk id="24" creationId="{2812D568-07D3-4965-8A6E-F0A385DBBF53}"/>
          </ac:cxnSpMkLst>
        </pc:cxnChg>
        <pc:cxnChg chg="add mod topLvl">
          <ac:chgData name="서진원" userId="d436f2fc-5fcf-41bd-a485-016d4b3d0492" providerId="ADAL" clId="{5ADFCF02-D28F-456B-928D-836BD407A50A}" dt="2021-12-25T05:41:28.964" v="121" actId="164"/>
          <ac:cxnSpMkLst>
            <pc:docMk/>
            <pc:sldMk cId="3201821709" sldId="272"/>
            <ac:cxnSpMk id="43" creationId="{3F12B718-B455-4DEE-9812-F5B8F3BF1743}"/>
          </ac:cxnSpMkLst>
        </pc:cxnChg>
        <pc:cxnChg chg="add mod topLvl">
          <ac:chgData name="서진원" userId="d436f2fc-5fcf-41bd-a485-016d4b3d0492" providerId="ADAL" clId="{5ADFCF02-D28F-456B-928D-836BD407A50A}" dt="2021-12-25T05:41:28.964" v="121" actId="164"/>
          <ac:cxnSpMkLst>
            <pc:docMk/>
            <pc:sldMk cId="3201821709" sldId="272"/>
            <ac:cxnSpMk id="44" creationId="{9DC9C5D6-F70F-4D1F-8E9C-81E420DDDBAF}"/>
          </ac:cxnSpMkLst>
        </pc:cxnChg>
        <pc:cxnChg chg="add mod topLvl">
          <ac:chgData name="서진원" userId="d436f2fc-5fcf-41bd-a485-016d4b3d0492" providerId="ADAL" clId="{5ADFCF02-D28F-456B-928D-836BD407A50A}" dt="2021-12-25T05:41:28.964" v="121" actId="164"/>
          <ac:cxnSpMkLst>
            <pc:docMk/>
            <pc:sldMk cId="3201821709" sldId="272"/>
            <ac:cxnSpMk id="47" creationId="{51D5B321-4BD1-4592-809A-2581054787B4}"/>
          </ac:cxnSpMkLst>
        </pc:cxnChg>
        <pc:cxnChg chg="mod topLvl">
          <ac:chgData name="서진원" userId="d436f2fc-5fcf-41bd-a485-016d4b3d0492" providerId="ADAL" clId="{5ADFCF02-D28F-456B-928D-836BD407A50A}" dt="2021-12-25T05:41:21.722" v="119" actId="165"/>
          <ac:cxnSpMkLst>
            <pc:docMk/>
            <pc:sldMk cId="3201821709" sldId="272"/>
            <ac:cxnSpMk id="67" creationId="{AD81E1ED-2332-44C2-B8F4-0C6C0EC4BC5E}"/>
          </ac:cxnSpMkLst>
        </pc:cxnChg>
        <pc:cxnChg chg="add mod">
          <ac:chgData name="서진원" userId="d436f2fc-5fcf-41bd-a485-016d4b3d0492" providerId="ADAL" clId="{5ADFCF02-D28F-456B-928D-836BD407A50A}" dt="2021-12-30T09:01:22.912" v="5750" actId="164"/>
          <ac:cxnSpMkLst>
            <pc:docMk/>
            <pc:sldMk cId="3201821709" sldId="272"/>
            <ac:cxnSpMk id="71" creationId="{4875CBF9-4731-40AA-946F-5C3DEC1A6A1A}"/>
          </ac:cxnSpMkLst>
        </pc:cxnChg>
      </pc:sldChg>
      <pc:sldChg chg="addSp delSp modSp add del mod">
        <pc:chgData name="서진원" userId="d436f2fc-5fcf-41bd-a485-016d4b3d0492" providerId="ADAL" clId="{5ADFCF02-D28F-456B-928D-836BD407A50A}" dt="2021-12-30T08:56:46.608" v="5676" actId="47"/>
        <pc:sldMkLst>
          <pc:docMk/>
          <pc:sldMk cId="843148758" sldId="273"/>
        </pc:sldMkLst>
        <pc:spChg chg="del">
          <ac:chgData name="서진원" userId="d436f2fc-5fcf-41bd-a485-016d4b3d0492" providerId="ADAL" clId="{5ADFCF02-D28F-456B-928D-836BD407A50A}" dt="2021-12-25T05:40:55.161" v="114" actId="478"/>
          <ac:spMkLst>
            <pc:docMk/>
            <pc:sldMk cId="843148758" sldId="273"/>
            <ac:spMk id="13" creationId="{16CEDCC5-AF17-4493-A654-50E02CF1D008}"/>
          </ac:spMkLst>
        </pc:spChg>
        <pc:spChg chg="del">
          <ac:chgData name="서진원" userId="d436f2fc-5fcf-41bd-a485-016d4b3d0492" providerId="ADAL" clId="{5ADFCF02-D28F-456B-928D-836BD407A50A}" dt="2021-12-25T05:40:55.161" v="114" actId="478"/>
          <ac:spMkLst>
            <pc:docMk/>
            <pc:sldMk cId="843148758" sldId="273"/>
            <ac:spMk id="14" creationId="{0B06DEDE-6B37-45EC-8208-DAACD261B2BC}"/>
          </ac:spMkLst>
        </pc:spChg>
        <pc:spChg chg="del">
          <ac:chgData name="서진원" userId="d436f2fc-5fcf-41bd-a485-016d4b3d0492" providerId="ADAL" clId="{5ADFCF02-D28F-456B-928D-836BD407A50A}" dt="2021-12-25T05:40:55.161" v="114" actId="478"/>
          <ac:spMkLst>
            <pc:docMk/>
            <pc:sldMk cId="843148758" sldId="273"/>
            <ac:spMk id="15" creationId="{62D2FDEB-9D98-4C95-B87F-162562F016B3}"/>
          </ac:spMkLst>
        </pc:spChg>
        <pc:spChg chg="add del mod">
          <ac:chgData name="서진원" userId="d436f2fc-5fcf-41bd-a485-016d4b3d0492" providerId="ADAL" clId="{5ADFCF02-D28F-456B-928D-836BD407A50A}" dt="2021-12-26T11:57:27.496" v="4696" actId="478"/>
          <ac:spMkLst>
            <pc:docMk/>
            <pc:sldMk cId="843148758" sldId="273"/>
            <ac:spMk id="15" creationId="{D88F767B-4930-4D75-840C-1CDE297F913C}"/>
          </ac:spMkLst>
        </pc:spChg>
        <pc:spChg chg="mod">
          <ac:chgData name="서진원" userId="d436f2fc-5fcf-41bd-a485-016d4b3d0492" providerId="ADAL" clId="{5ADFCF02-D28F-456B-928D-836BD407A50A}" dt="2021-12-26T09:54:25.532" v="3432" actId="13822"/>
          <ac:spMkLst>
            <pc:docMk/>
            <pc:sldMk cId="843148758" sldId="273"/>
            <ac:spMk id="17" creationId="{3F244DA3-A044-49DF-A736-A53936EC61E0}"/>
          </ac:spMkLst>
        </pc:spChg>
        <pc:spChg chg="mod">
          <ac:chgData name="서진원" userId="d436f2fc-5fcf-41bd-a485-016d4b3d0492" providerId="ADAL" clId="{5ADFCF02-D28F-456B-928D-836BD407A50A}" dt="2021-12-26T09:54:41.060" v="3433" actId="20577"/>
          <ac:spMkLst>
            <pc:docMk/>
            <pc:sldMk cId="843148758" sldId="273"/>
            <ac:spMk id="19" creationId="{12BA9239-9227-4313-B780-BA7302E0E389}"/>
          </ac:spMkLst>
        </pc:spChg>
        <pc:spChg chg="add del mod">
          <ac:chgData name="서진원" userId="d436f2fc-5fcf-41bd-a485-016d4b3d0492" providerId="ADAL" clId="{5ADFCF02-D28F-456B-928D-836BD407A50A}" dt="2021-12-25T05:41:26.775" v="120" actId="478"/>
          <ac:spMkLst>
            <pc:docMk/>
            <pc:sldMk cId="843148758" sldId="273"/>
            <ac:spMk id="20" creationId="{63E2647A-98B6-4E13-8F5A-5E3C1EB5BDDA}"/>
          </ac:spMkLst>
        </pc:spChg>
        <pc:spChg chg="add del mod">
          <ac:chgData name="서진원" userId="d436f2fc-5fcf-41bd-a485-016d4b3d0492" providerId="ADAL" clId="{5ADFCF02-D28F-456B-928D-836BD407A50A}" dt="2021-12-25T05:41:26.775" v="120" actId="478"/>
          <ac:spMkLst>
            <pc:docMk/>
            <pc:sldMk cId="843148758" sldId="273"/>
            <ac:spMk id="22" creationId="{F052A49F-A5CF-4FD0-AD3F-4B34CD0E5B34}"/>
          </ac:spMkLst>
        </pc:spChg>
        <pc:spChg chg="add del mod">
          <ac:chgData name="서진원" userId="d436f2fc-5fcf-41bd-a485-016d4b3d0492" providerId="ADAL" clId="{5ADFCF02-D28F-456B-928D-836BD407A50A}" dt="2021-12-25T05:41:26.775" v="120" actId="478"/>
          <ac:spMkLst>
            <pc:docMk/>
            <pc:sldMk cId="843148758" sldId="273"/>
            <ac:spMk id="23" creationId="{5244D2D6-94E4-4F25-9B0D-E5ADCD2B785E}"/>
          </ac:spMkLst>
        </pc:spChg>
        <pc:spChg chg="del mod topLvl">
          <ac:chgData name="서진원" userId="d436f2fc-5fcf-41bd-a485-016d4b3d0492" providerId="ADAL" clId="{5ADFCF02-D28F-456B-928D-836BD407A50A}" dt="2021-12-25T05:41:26.775" v="120" actId="478"/>
          <ac:spMkLst>
            <pc:docMk/>
            <pc:sldMk cId="843148758" sldId="273"/>
            <ac:spMk id="26" creationId="{19DB07A9-8ACE-46D3-A3CB-D9C76BC63AB3}"/>
          </ac:spMkLst>
        </pc:spChg>
        <pc:spChg chg="del mod topLvl">
          <ac:chgData name="서진원" userId="d436f2fc-5fcf-41bd-a485-016d4b3d0492" providerId="ADAL" clId="{5ADFCF02-D28F-456B-928D-836BD407A50A}" dt="2021-12-25T05:41:26.775" v="120" actId="478"/>
          <ac:spMkLst>
            <pc:docMk/>
            <pc:sldMk cId="843148758" sldId="273"/>
            <ac:spMk id="27" creationId="{60512B47-CDC3-4B87-AE67-64995D90D5CC}"/>
          </ac:spMkLst>
        </pc:spChg>
        <pc:spChg chg="del mod topLvl">
          <ac:chgData name="서진원" userId="d436f2fc-5fcf-41bd-a485-016d4b3d0492" providerId="ADAL" clId="{5ADFCF02-D28F-456B-928D-836BD407A50A}" dt="2021-12-25T05:41:26.775" v="120" actId="478"/>
          <ac:spMkLst>
            <pc:docMk/>
            <pc:sldMk cId="843148758" sldId="273"/>
            <ac:spMk id="28" creationId="{401CB7D4-7AC4-4158-B07E-314C6D827B2C}"/>
          </ac:spMkLst>
        </pc:spChg>
        <pc:spChg chg="del">
          <ac:chgData name="서진원" userId="d436f2fc-5fcf-41bd-a485-016d4b3d0492" providerId="ADAL" clId="{5ADFCF02-D28F-456B-928D-836BD407A50A}" dt="2021-12-25T05:40:55.161" v="114" actId="478"/>
          <ac:spMkLst>
            <pc:docMk/>
            <pc:sldMk cId="843148758" sldId="273"/>
            <ac:spMk id="29" creationId="{5ECCBB27-51F2-42FD-8C69-343795788EE6}"/>
          </ac:spMkLst>
        </pc:spChg>
        <pc:spChg chg="mod topLvl">
          <ac:chgData name="서진원" userId="d436f2fc-5fcf-41bd-a485-016d4b3d0492" providerId="ADAL" clId="{5ADFCF02-D28F-456B-928D-836BD407A50A}" dt="2021-12-25T06:44:33.639" v="444" actId="165"/>
          <ac:spMkLst>
            <pc:docMk/>
            <pc:sldMk cId="843148758" sldId="273"/>
            <ac:spMk id="38" creationId="{5388BC66-514A-4482-851F-CF0FCA9C2312}"/>
          </ac:spMkLst>
        </pc:spChg>
        <pc:spChg chg="mod topLvl">
          <ac:chgData name="서진원" userId="d436f2fc-5fcf-41bd-a485-016d4b3d0492" providerId="ADAL" clId="{5ADFCF02-D28F-456B-928D-836BD407A50A}" dt="2021-12-25T06:44:33.639" v="444" actId="165"/>
          <ac:spMkLst>
            <pc:docMk/>
            <pc:sldMk cId="843148758" sldId="273"/>
            <ac:spMk id="39" creationId="{40CBB377-8988-4FB9-B948-A560F6F337CC}"/>
          </ac:spMkLst>
        </pc:spChg>
        <pc:spChg chg="mod topLvl">
          <ac:chgData name="서진원" userId="d436f2fc-5fcf-41bd-a485-016d4b3d0492" providerId="ADAL" clId="{5ADFCF02-D28F-456B-928D-836BD407A50A}" dt="2021-12-25T06:44:33.639" v="444" actId="165"/>
          <ac:spMkLst>
            <pc:docMk/>
            <pc:sldMk cId="843148758" sldId="273"/>
            <ac:spMk id="40" creationId="{61EFAE97-72EA-4E09-BDE3-BB9E5CBE876A}"/>
          </ac:spMkLst>
        </pc:spChg>
        <pc:spChg chg="del mod">
          <ac:chgData name="서진원" userId="d436f2fc-5fcf-41bd-a485-016d4b3d0492" providerId="ADAL" clId="{5ADFCF02-D28F-456B-928D-836BD407A50A}" dt="2021-12-25T06:37:26.783" v="308" actId="478"/>
          <ac:spMkLst>
            <pc:docMk/>
            <pc:sldMk cId="843148758" sldId="273"/>
            <ac:spMk id="46" creationId="{D3D35434-C839-4E74-8CA8-0B829E5EC565}"/>
          </ac:spMkLst>
        </pc:spChg>
        <pc:spChg chg="mod">
          <ac:chgData name="서진원" userId="d436f2fc-5fcf-41bd-a485-016d4b3d0492" providerId="ADAL" clId="{5ADFCF02-D28F-456B-928D-836BD407A50A}" dt="2021-12-25T06:44:33.639" v="444" actId="165"/>
          <ac:spMkLst>
            <pc:docMk/>
            <pc:sldMk cId="843148758" sldId="273"/>
            <ac:spMk id="47" creationId="{DF189FE5-37EE-48FB-9050-8A20B4406D0C}"/>
          </ac:spMkLst>
        </pc:spChg>
        <pc:spChg chg="mod">
          <ac:chgData name="서진원" userId="d436f2fc-5fcf-41bd-a485-016d4b3d0492" providerId="ADAL" clId="{5ADFCF02-D28F-456B-928D-836BD407A50A}" dt="2021-12-25T06:44:33.639" v="444" actId="165"/>
          <ac:spMkLst>
            <pc:docMk/>
            <pc:sldMk cId="843148758" sldId="273"/>
            <ac:spMk id="48" creationId="{AA472A29-DD00-40B0-B235-392B4AB37C50}"/>
          </ac:spMkLst>
        </pc:spChg>
        <pc:spChg chg="add del mod">
          <ac:chgData name="서진원" userId="d436f2fc-5fcf-41bd-a485-016d4b3d0492" providerId="ADAL" clId="{5ADFCF02-D28F-456B-928D-836BD407A50A}" dt="2021-12-25T05:41:59.177" v="129" actId="478"/>
          <ac:spMkLst>
            <pc:docMk/>
            <pc:sldMk cId="843148758" sldId="273"/>
            <ac:spMk id="49" creationId="{2DABCB06-3629-4AD7-B7C7-4D95876302AA}"/>
          </ac:spMkLst>
        </pc:spChg>
        <pc:spChg chg="mod">
          <ac:chgData name="서진원" userId="d436f2fc-5fcf-41bd-a485-016d4b3d0492" providerId="ADAL" clId="{5ADFCF02-D28F-456B-928D-836BD407A50A}" dt="2021-12-25T05:42:13.069" v="130"/>
          <ac:spMkLst>
            <pc:docMk/>
            <pc:sldMk cId="843148758" sldId="273"/>
            <ac:spMk id="52" creationId="{BC73C605-5FCD-4E1F-A46C-C746287C96A8}"/>
          </ac:spMkLst>
        </pc:spChg>
        <pc:spChg chg="mod">
          <ac:chgData name="서진원" userId="d436f2fc-5fcf-41bd-a485-016d4b3d0492" providerId="ADAL" clId="{5ADFCF02-D28F-456B-928D-836BD407A50A}" dt="2021-12-25T05:42:13.069" v="130"/>
          <ac:spMkLst>
            <pc:docMk/>
            <pc:sldMk cId="843148758" sldId="273"/>
            <ac:spMk id="53" creationId="{6CC727CB-CDF2-4DF6-85F8-903DF3836EC9}"/>
          </ac:spMkLst>
        </pc:spChg>
        <pc:spChg chg="mod">
          <ac:chgData name="서진원" userId="d436f2fc-5fcf-41bd-a485-016d4b3d0492" providerId="ADAL" clId="{5ADFCF02-D28F-456B-928D-836BD407A50A}" dt="2021-12-25T05:42:13.069" v="130"/>
          <ac:spMkLst>
            <pc:docMk/>
            <pc:sldMk cId="843148758" sldId="273"/>
            <ac:spMk id="54" creationId="{B428377F-E9B3-40D6-9B4E-76735E7A9066}"/>
          </ac:spMkLst>
        </pc:spChg>
        <pc:spChg chg="mod">
          <ac:chgData name="서진원" userId="d436f2fc-5fcf-41bd-a485-016d4b3d0492" providerId="ADAL" clId="{5ADFCF02-D28F-456B-928D-836BD407A50A}" dt="2021-12-25T05:42:13.069" v="130"/>
          <ac:spMkLst>
            <pc:docMk/>
            <pc:sldMk cId="843148758" sldId="273"/>
            <ac:spMk id="58" creationId="{5198298D-78C0-4338-A680-637F732E7530}"/>
          </ac:spMkLst>
        </pc:spChg>
        <pc:spChg chg="mod">
          <ac:chgData name="서진원" userId="d436f2fc-5fcf-41bd-a485-016d4b3d0492" providerId="ADAL" clId="{5ADFCF02-D28F-456B-928D-836BD407A50A}" dt="2021-12-25T05:42:13.069" v="130"/>
          <ac:spMkLst>
            <pc:docMk/>
            <pc:sldMk cId="843148758" sldId="273"/>
            <ac:spMk id="59" creationId="{001ED80D-1B46-4B4E-88F2-263A581898EE}"/>
          </ac:spMkLst>
        </pc:spChg>
        <pc:spChg chg="mod">
          <ac:chgData name="서진원" userId="d436f2fc-5fcf-41bd-a485-016d4b3d0492" providerId="ADAL" clId="{5ADFCF02-D28F-456B-928D-836BD407A50A}" dt="2021-12-25T05:42:13.069" v="130"/>
          <ac:spMkLst>
            <pc:docMk/>
            <pc:sldMk cId="843148758" sldId="273"/>
            <ac:spMk id="61" creationId="{28ACC2C3-BE20-47E0-83C7-EE0B59F3DBEA}"/>
          </ac:spMkLst>
        </pc:spChg>
        <pc:spChg chg="del mod">
          <ac:chgData name="서진원" userId="d436f2fc-5fcf-41bd-a485-016d4b3d0492" providerId="ADAL" clId="{5ADFCF02-D28F-456B-928D-836BD407A50A}" dt="2021-12-25T05:43:29.940" v="151" actId="478"/>
          <ac:spMkLst>
            <pc:docMk/>
            <pc:sldMk cId="843148758" sldId="273"/>
            <ac:spMk id="64" creationId="{9034C768-7222-44E2-9A04-4B56F41A7A35}"/>
          </ac:spMkLst>
        </pc:spChg>
        <pc:spChg chg="del mod">
          <ac:chgData name="서진원" userId="d436f2fc-5fcf-41bd-a485-016d4b3d0492" providerId="ADAL" clId="{5ADFCF02-D28F-456B-928D-836BD407A50A}" dt="2021-12-25T05:43:27.317" v="148" actId="478"/>
          <ac:spMkLst>
            <pc:docMk/>
            <pc:sldMk cId="843148758" sldId="273"/>
            <ac:spMk id="65" creationId="{DB630450-B3DA-4B0C-B7B9-F3FFDC95C22F}"/>
          </ac:spMkLst>
        </pc:spChg>
        <pc:spChg chg="mod">
          <ac:chgData name="서진원" userId="d436f2fc-5fcf-41bd-a485-016d4b3d0492" providerId="ADAL" clId="{5ADFCF02-D28F-456B-928D-836BD407A50A}" dt="2021-12-25T06:44:33.639" v="444" actId="165"/>
          <ac:spMkLst>
            <pc:docMk/>
            <pc:sldMk cId="843148758" sldId="273"/>
            <ac:spMk id="66" creationId="{F861A1B2-D1F3-47D3-A061-D76749014668}"/>
          </ac:spMkLst>
        </pc:spChg>
        <pc:spChg chg="mod">
          <ac:chgData name="서진원" userId="d436f2fc-5fcf-41bd-a485-016d4b3d0492" providerId="ADAL" clId="{5ADFCF02-D28F-456B-928D-836BD407A50A}" dt="2021-12-25T06:44:33.639" v="444" actId="165"/>
          <ac:spMkLst>
            <pc:docMk/>
            <pc:sldMk cId="843148758" sldId="273"/>
            <ac:spMk id="70" creationId="{E17AD7D9-CF86-468F-AAD6-936B8B6B5B74}"/>
          </ac:spMkLst>
        </pc:spChg>
        <pc:spChg chg="mod">
          <ac:chgData name="서진원" userId="d436f2fc-5fcf-41bd-a485-016d4b3d0492" providerId="ADAL" clId="{5ADFCF02-D28F-456B-928D-836BD407A50A}" dt="2021-12-25T06:44:33.639" v="444" actId="165"/>
          <ac:spMkLst>
            <pc:docMk/>
            <pc:sldMk cId="843148758" sldId="273"/>
            <ac:spMk id="71" creationId="{72005D6C-670D-46DA-A353-B0515F277CA3}"/>
          </ac:spMkLst>
        </pc:spChg>
        <pc:spChg chg="mod">
          <ac:chgData name="서진원" userId="d436f2fc-5fcf-41bd-a485-016d4b3d0492" providerId="ADAL" clId="{5ADFCF02-D28F-456B-928D-836BD407A50A}" dt="2021-12-25T06:44:33.639" v="444" actId="165"/>
          <ac:spMkLst>
            <pc:docMk/>
            <pc:sldMk cId="843148758" sldId="273"/>
            <ac:spMk id="73" creationId="{6DEF8A09-B97F-4401-BD15-9E4CE8748C69}"/>
          </ac:spMkLst>
        </pc:spChg>
        <pc:spChg chg="mod">
          <ac:chgData name="서진원" userId="d436f2fc-5fcf-41bd-a485-016d4b3d0492" providerId="ADAL" clId="{5ADFCF02-D28F-456B-928D-836BD407A50A}" dt="2021-12-25T06:44:40.072" v="447"/>
          <ac:spMkLst>
            <pc:docMk/>
            <pc:sldMk cId="843148758" sldId="273"/>
            <ac:spMk id="76" creationId="{F2185428-D44B-4181-B19E-42C323EF8410}"/>
          </ac:spMkLst>
        </pc:spChg>
        <pc:spChg chg="mod">
          <ac:chgData name="서진원" userId="d436f2fc-5fcf-41bd-a485-016d4b3d0492" providerId="ADAL" clId="{5ADFCF02-D28F-456B-928D-836BD407A50A}" dt="2021-12-25T06:44:40.072" v="447"/>
          <ac:spMkLst>
            <pc:docMk/>
            <pc:sldMk cId="843148758" sldId="273"/>
            <ac:spMk id="77" creationId="{5B390283-D537-4445-8DC1-F634246A0EEB}"/>
          </ac:spMkLst>
        </pc:spChg>
        <pc:spChg chg="mod">
          <ac:chgData name="서진원" userId="d436f2fc-5fcf-41bd-a485-016d4b3d0492" providerId="ADAL" clId="{5ADFCF02-D28F-456B-928D-836BD407A50A}" dt="2021-12-25T06:44:40.072" v="447"/>
          <ac:spMkLst>
            <pc:docMk/>
            <pc:sldMk cId="843148758" sldId="273"/>
            <ac:spMk id="78" creationId="{E3AA1152-1A13-4958-ADD4-CC5256C9D261}"/>
          </ac:spMkLst>
        </pc:spChg>
        <pc:spChg chg="del mod">
          <ac:chgData name="서진원" userId="d436f2fc-5fcf-41bd-a485-016d4b3d0492" providerId="ADAL" clId="{5ADFCF02-D28F-456B-928D-836BD407A50A}" dt="2021-12-25T06:44:49.765" v="450" actId="478"/>
          <ac:spMkLst>
            <pc:docMk/>
            <pc:sldMk cId="843148758" sldId="273"/>
            <ac:spMk id="84" creationId="{7371B1AA-B105-49C4-9FFA-0FDD0BE32BDB}"/>
          </ac:spMkLst>
        </pc:spChg>
        <pc:spChg chg="mod">
          <ac:chgData name="서진원" userId="d436f2fc-5fcf-41bd-a485-016d4b3d0492" providerId="ADAL" clId="{5ADFCF02-D28F-456B-928D-836BD407A50A}" dt="2021-12-25T06:44:40.072" v="447"/>
          <ac:spMkLst>
            <pc:docMk/>
            <pc:sldMk cId="843148758" sldId="273"/>
            <ac:spMk id="85" creationId="{3D274A69-6543-4CA6-B0F5-48F9B8911F99}"/>
          </ac:spMkLst>
        </pc:spChg>
        <pc:spChg chg="mod">
          <ac:chgData name="서진원" userId="d436f2fc-5fcf-41bd-a485-016d4b3d0492" providerId="ADAL" clId="{5ADFCF02-D28F-456B-928D-836BD407A50A}" dt="2021-12-25T06:44:40.072" v="447"/>
          <ac:spMkLst>
            <pc:docMk/>
            <pc:sldMk cId="843148758" sldId="273"/>
            <ac:spMk id="86" creationId="{57FDD837-ABA7-4418-B707-403BCECDF280}"/>
          </ac:spMkLst>
        </pc:spChg>
        <pc:grpChg chg="add del mod topLvl">
          <ac:chgData name="서진원" userId="d436f2fc-5fcf-41bd-a485-016d4b3d0492" providerId="ADAL" clId="{5ADFCF02-D28F-456B-928D-836BD407A50A}" dt="2021-12-25T06:44:41.102" v="448" actId="478"/>
          <ac:grpSpMkLst>
            <pc:docMk/>
            <pc:sldMk cId="843148758" sldId="273"/>
            <ac:grpSpMk id="2" creationId="{C9161774-0AD0-4E53-808E-4E681A7F8606}"/>
          </ac:grpSpMkLst>
        </pc:grpChg>
        <pc:grpChg chg="del">
          <ac:chgData name="서진원" userId="d436f2fc-5fcf-41bd-a485-016d4b3d0492" providerId="ADAL" clId="{5ADFCF02-D28F-456B-928D-836BD407A50A}" dt="2021-12-25T05:40:55.161" v="114" actId="478"/>
          <ac:grpSpMkLst>
            <pc:docMk/>
            <pc:sldMk cId="843148758" sldId="273"/>
            <ac:grpSpMk id="7" creationId="{01C32DD5-F168-431D-890B-E054BDB40DA9}"/>
          </ac:grpSpMkLst>
        </pc:grpChg>
        <pc:grpChg chg="add del mod">
          <ac:chgData name="서진원" userId="d436f2fc-5fcf-41bd-a485-016d4b3d0492" providerId="ADAL" clId="{5ADFCF02-D28F-456B-928D-836BD407A50A}" dt="2021-12-25T06:44:33.639" v="444" actId="165"/>
          <ac:grpSpMkLst>
            <pc:docMk/>
            <pc:sldMk cId="843148758" sldId="273"/>
            <ac:grpSpMk id="10" creationId="{C4AFA8FE-B1A9-4A4B-BFD6-1BBC6D763586}"/>
          </ac:grpSpMkLst>
        </pc:grpChg>
        <pc:grpChg chg="add mod topLvl">
          <ac:chgData name="서진원" userId="d436f2fc-5fcf-41bd-a485-016d4b3d0492" providerId="ADAL" clId="{5ADFCF02-D28F-456B-928D-836BD407A50A}" dt="2021-12-25T06:44:47.899" v="449" actId="1076"/>
          <ac:grpSpMkLst>
            <pc:docMk/>
            <pc:sldMk cId="843148758" sldId="273"/>
            <ac:grpSpMk id="16" creationId="{5B19A691-6536-4AEC-B4B3-51B918E6AA6D}"/>
          </ac:grpSpMkLst>
        </pc:grpChg>
        <pc:grpChg chg="add del mod">
          <ac:chgData name="서진원" userId="d436f2fc-5fcf-41bd-a485-016d4b3d0492" providerId="ADAL" clId="{5ADFCF02-D28F-456B-928D-836BD407A50A}" dt="2021-12-25T05:41:00.302" v="116" actId="165"/>
          <ac:grpSpMkLst>
            <pc:docMk/>
            <pc:sldMk cId="843148758" sldId="273"/>
            <ac:grpSpMk id="25" creationId="{88E4704D-97EA-4B73-B3BE-962937C97100}"/>
          </ac:grpSpMkLst>
        </pc:grpChg>
        <pc:grpChg chg="add del mod">
          <ac:chgData name="서진원" userId="d436f2fc-5fcf-41bd-a485-016d4b3d0492" providerId="ADAL" clId="{5ADFCF02-D28F-456B-928D-836BD407A50A}" dt="2021-12-25T05:41:34.204" v="123" actId="165"/>
          <ac:grpSpMkLst>
            <pc:docMk/>
            <pc:sldMk cId="843148758" sldId="273"/>
            <ac:grpSpMk id="34" creationId="{99D374B1-9D1E-4C9C-BDC6-BF904BECC3AD}"/>
          </ac:grpSpMkLst>
        </pc:grpChg>
        <pc:grpChg chg="del">
          <ac:chgData name="서진원" userId="d436f2fc-5fcf-41bd-a485-016d4b3d0492" providerId="ADAL" clId="{5ADFCF02-D28F-456B-928D-836BD407A50A}" dt="2021-12-25T05:40:39.741" v="99" actId="478"/>
          <ac:grpSpMkLst>
            <pc:docMk/>
            <pc:sldMk cId="843148758" sldId="273"/>
            <ac:grpSpMk id="35" creationId="{63DBAA1B-B5EC-4AF1-88B6-BE2A35BED92A}"/>
          </ac:grpSpMkLst>
        </pc:grpChg>
        <pc:grpChg chg="mod topLvl">
          <ac:chgData name="서진원" userId="d436f2fc-5fcf-41bd-a485-016d4b3d0492" providerId="ADAL" clId="{5ADFCF02-D28F-456B-928D-836BD407A50A}" dt="2021-12-25T06:44:33.639" v="444" actId="165"/>
          <ac:grpSpMkLst>
            <pc:docMk/>
            <pc:sldMk cId="843148758" sldId="273"/>
            <ac:grpSpMk id="41" creationId="{74AB99AE-FE96-49E8-936E-7DD2D8F26613}"/>
          </ac:grpSpMkLst>
        </pc:grpChg>
        <pc:grpChg chg="add del mod">
          <ac:chgData name="서진원" userId="d436f2fc-5fcf-41bd-a485-016d4b3d0492" providerId="ADAL" clId="{5ADFCF02-D28F-456B-928D-836BD407A50A}" dt="2021-12-25T05:42:19.771" v="133"/>
          <ac:grpSpMkLst>
            <pc:docMk/>
            <pc:sldMk cId="843148758" sldId="273"/>
            <ac:grpSpMk id="50" creationId="{41A630CC-7459-4113-A745-5E0714E0D7DE}"/>
          </ac:grpSpMkLst>
        </pc:grpChg>
        <pc:grpChg chg="mod">
          <ac:chgData name="서진원" userId="d436f2fc-5fcf-41bd-a485-016d4b3d0492" providerId="ADAL" clId="{5ADFCF02-D28F-456B-928D-836BD407A50A}" dt="2021-12-25T05:42:13.069" v="130"/>
          <ac:grpSpMkLst>
            <pc:docMk/>
            <pc:sldMk cId="843148758" sldId="273"/>
            <ac:grpSpMk id="51" creationId="{5B0254E6-2CD5-430E-8D16-8AC9C5FC477D}"/>
          </ac:grpSpMkLst>
        </pc:grpChg>
        <pc:grpChg chg="add del mod topLvl">
          <ac:chgData name="서진원" userId="d436f2fc-5fcf-41bd-a485-016d4b3d0492" providerId="ADAL" clId="{5ADFCF02-D28F-456B-928D-836BD407A50A}" dt="2021-12-25T06:44:35.118" v="445" actId="478"/>
          <ac:grpSpMkLst>
            <pc:docMk/>
            <pc:sldMk cId="843148758" sldId="273"/>
            <ac:grpSpMk id="62" creationId="{E4D239C9-0EC9-432E-9FE9-0391058B32DA}"/>
          </ac:grpSpMkLst>
        </pc:grpChg>
        <pc:grpChg chg="mod">
          <ac:chgData name="서진원" userId="d436f2fc-5fcf-41bd-a485-016d4b3d0492" providerId="ADAL" clId="{5ADFCF02-D28F-456B-928D-836BD407A50A}" dt="2021-12-25T06:44:33.639" v="444" actId="165"/>
          <ac:grpSpMkLst>
            <pc:docMk/>
            <pc:sldMk cId="843148758" sldId="273"/>
            <ac:grpSpMk id="63" creationId="{485FCBCB-17F6-4421-A5B9-5F3D5C9B1979}"/>
          </ac:grpSpMkLst>
        </pc:grpChg>
        <pc:grpChg chg="add mod">
          <ac:chgData name="서진원" userId="d436f2fc-5fcf-41bd-a485-016d4b3d0492" providerId="ADAL" clId="{5ADFCF02-D28F-456B-928D-836BD407A50A}" dt="2021-12-25T06:44:40.072" v="447"/>
          <ac:grpSpMkLst>
            <pc:docMk/>
            <pc:sldMk cId="843148758" sldId="273"/>
            <ac:grpSpMk id="75" creationId="{3CEEB751-D7B7-4000-B402-DD48AB15D6F7}"/>
          </ac:grpSpMkLst>
        </pc:grpChg>
        <pc:grpChg chg="mod">
          <ac:chgData name="서진원" userId="d436f2fc-5fcf-41bd-a485-016d4b3d0492" providerId="ADAL" clId="{5ADFCF02-D28F-456B-928D-836BD407A50A}" dt="2021-12-25T06:44:40.072" v="447"/>
          <ac:grpSpMkLst>
            <pc:docMk/>
            <pc:sldMk cId="843148758" sldId="273"/>
            <ac:grpSpMk id="79" creationId="{1014EA7F-6CA2-4A2B-AD81-7BAF18E40A05}"/>
          </ac:grpSpMkLst>
        </pc:grpChg>
        <pc:cxnChg chg="del mod">
          <ac:chgData name="서진원" userId="d436f2fc-5fcf-41bd-a485-016d4b3d0492" providerId="ADAL" clId="{5ADFCF02-D28F-456B-928D-836BD407A50A}" dt="2021-12-25T05:40:55.161" v="114" actId="478"/>
          <ac:cxnSpMkLst>
            <pc:docMk/>
            <pc:sldMk cId="843148758" sldId="273"/>
            <ac:cxnSpMk id="18" creationId="{8C33FB42-DAE5-4B17-9DD9-1E339FAA0A50}"/>
          </ac:cxnSpMkLst>
        </pc:cxnChg>
        <pc:cxnChg chg="del mod">
          <ac:chgData name="서진원" userId="d436f2fc-5fcf-41bd-a485-016d4b3d0492" providerId="ADAL" clId="{5ADFCF02-D28F-456B-928D-836BD407A50A}" dt="2021-12-25T05:40:55.161" v="114" actId="478"/>
          <ac:cxnSpMkLst>
            <pc:docMk/>
            <pc:sldMk cId="843148758" sldId="273"/>
            <ac:cxnSpMk id="21" creationId="{91E90AE7-BD54-4C22-B676-55C5F52FECFC}"/>
          </ac:cxnSpMkLst>
        </pc:cxnChg>
        <pc:cxnChg chg="del mod">
          <ac:chgData name="서진원" userId="d436f2fc-5fcf-41bd-a485-016d4b3d0492" providerId="ADAL" clId="{5ADFCF02-D28F-456B-928D-836BD407A50A}" dt="2021-12-25T05:40:55.161" v="114" actId="478"/>
          <ac:cxnSpMkLst>
            <pc:docMk/>
            <pc:sldMk cId="843148758" sldId="273"/>
            <ac:cxnSpMk id="24" creationId="{2812D568-07D3-4965-8A6E-F0A385DBBF53}"/>
          </ac:cxnSpMkLst>
        </pc:cxnChg>
        <pc:cxnChg chg="add del mod">
          <ac:chgData name="서진원" userId="d436f2fc-5fcf-41bd-a485-016d4b3d0492" providerId="ADAL" clId="{5ADFCF02-D28F-456B-928D-836BD407A50A}" dt="2021-12-25T05:41:26.775" v="120" actId="478"/>
          <ac:cxnSpMkLst>
            <pc:docMk/>
            <pc:sldMk cId="843148758" sldId="273"/>
            <ac:cxnSpMk id="30" creationId="{55C993A0-BC4C-4344-A491-528EA13E05F0}"/>
          </ac:cxnSpMkLst>
        </pc:cxnChg>
        <pc:cxnChg chg="add del mod">
          <ac:chgData name="서진원" userId="d436f2fc-5fcf-41bd-a485-016d4b3d0492" providerId="ADAL" clId="{5ADFCF02-D28F-456B-928D-836BD407A50A}" dt="2021-12-25T05:41:26.775" v="120" actId="478"/>
          <ac:cxnSpMkLst>
            <pc:docMk/>
            <pc:sldMk cId="843148758" sldId="273"/>
            <ac:cxnSpMk id="31" creationId="{888D6B45-267E-435B-946C-D48CBEE14F39}"/>
          </ac:cxnSpMkLst>
        </pc:cxnChg>
        <pc:cxnChg chg="add del mod">
          <ac:chgData name="서진원" userId="d436f2fc-5fcf-41bd-a485-016d4b3d0492" providerId="ADAL" clId="{5ADFCF02-D28F-456B-928D-836BD407A50A}" dt="2021-12-25T05:41:26.775" v="120" actId="478"/>
          <ac:cxnSpMkLst>
            <pc:docMk/>
            <pc:sldMk cId="843148758" sldId="273"/>
            <ac:cxnSpMk id="32" creationId="{9713C845-B6F2-43C8-BBCD-45D3C517E05F}"/>
          </ac:cxnSpMkLst>
        </pc:cxnChg>
        <pc:cxnChg chg="add del mod">
          <ac:chgData name="서진원" userId="d436f2fc-5fcf-41bd-a485-016d4b3d0492" providerId="ADAL" clId="{5ADFCF02-D28F-456B-928D-836BD407A50A}" dt="2021-12-25T05:41:26.775" v="120" actId="478"/>
          <ac:cxnSpMkLst>
            <pc:docMk/>
            <pc:sldMk cId="843148758" sldId="273"/>
            <ac:cxnSpMk id="33" creationId="{4C87AA41-AE94-4B92-B113-FFEC6A00D7E1}"/>
          </ac:cxnSpMkLst>
        </pc:cxnChg>
        <pc:cxnChg chg="mod topLvl">
          <ac:chgData name="서진원" userId="d436f2fc-5fcf-41bd-a485-016d4b3d0492" providerId="ADAL" clId="{5ADFCF02-D28F-456B-928D-836BD407A50A}" dt="2021-12-25T06:44:41.102" v="448" actId="478"/>
          <ac:cxnSpMkLst>
            <pc:docMk/>
            <pc:sldMk cId="843148758" sldId="273"/>
            <ac:cxnSpMk id="42" creationId="{B32B4E66-838B-458A-BE35-AF19E6D257D9}"/>
          </ac:cxnSpMkLst>
        </pc:cxnChg>
        <pc:cxnChg chg="mod topLvl">
          <ac:chgData name="서진원" userId="d436f2fc-5fcf-41bd-a485-016d4b3d0492" providerId="ADAL" clId="{5ADFCF02-D28F-456B-928D-836BD407A50A}" dt="2021-12-25T06:44:41.102" v="448" actId="478"/>
          <ac:cxnSpMkLst>
            <pc:docMk/>
            <pc:sldMk cId="843148758" sldId="273"/>
            <ac:cxnSpMk id="43" creationId="{22055531-7C4C-4C9E-A18D-B464EDF98E4B}"/>
          </ac:cxnSpMkLst>
        </pc:cxnChg>
        <pc:cxnChg chg="del mod topLvl">
          <ac:chgData name="서진원" userId="d436f2fc-5fcf-41bd-a485-016d4b3d0492" providerId="ADAL" clId="{5ADFCF02-D28F-456B-928D-836BD407A50A}" dt="2021-12-25T05:42:45.241" v="140" actId="478"/>
          <ac:cxnSpMkLst>
            <pc:docMk/>
            <pc:sldMk cId="843148758" sldId="273"/>
            <ac:cxnSpMk id="44" creationId="{10C39FC7-14B5-4579-97D6-1A4595193AFB}"/>
          </ac:cxnSpMkLst>
        </pc:cxnChg>
        <pc:cxnChg chg="mod topLvl">
          <ac:chgData name="서진원" userId="d436f2fc-5fcf-41bd-a485-016d4b3d0492" providerId="ADAL" clId="{5ADFCF02-D28F-456B-928D-836BD407A50A}" dt="2021-12-25T06:44:41.102" v="448" actId="478"/>
          <ac:cxnSpMkLst>
            <pc:docMk/>
            <pc:sldMk cId="843148758" sldId="273"/>
            <ac:cxnSpMk id="45" creationId="{2F263ED8-4D54-43BF-AD2D-16D23146AD79}"/>
          </ac:cxnSpMkLst>
        </pc:cxnChg>
        <pc:cxnChg chg="mod">
          <ac:chgData name="서진원" userId="d436f2fc-5fcf-41bd-a485-016d4b3d0492" providerId="ADAL" clId="{5ADFCF02-D28F-456B-928D-836BD407A50A}" dt="2021-12-25T05:42:13.069" v="130"/>
          <ac:cxnSpMkLst>
            <pc:docMk/>
            <pc:sldMk cId="843148758" sldId="273"/>
            <ac:cxnSpMk id="55" creationId="{A95DF00E-4982-47E6-812E-A9A1906A270F}"/>
          </ac:cxnSpMkLst>
        </pc:cxnChg>
        <pc:cxnChg chg="mod">
          <ac:chgData name="서진원" userId="d436f2fc-5fcf-41bd-a485-016d4b3d0492" providerId="ADAL" clId="{5ADFCF02-D28F-456B-928D-836BD407A50A}" dt="2021-12-25T05:42:13.069" v="130"/>
          <ac:cxnSpMkLst>
            <pc:docMk/>
            <pc:sldMk cId="843148758" sldId="273"/>
            <ac:cxnSpMk id="56" creationId="{4307865D-9F50-4BD3-9DDA-E9CC4F784461}"/>
          </ac:cxnSpMkLst>
        </pc:cxnChg>
        <pc:cxnChg chg="mod">
          <ac:chgData name="서진원" userId="d436f2fc-5fcf-41bd-a485-016d4b3d0492" providerId="ADAL" clId="{5ADFCF02-D28F-456B-928D-836BD407A50A}" dt="2021-12-25T05:42:13.069" v="130"/>
          <ac:cxnSpMkLst>
            <pc:docMk/>
            <pc:sldMk cId="843148758" sldId="273"/>
            <ac:cxnSpMk id="57" creationId="{D6ACAFAD-64FF-4E3A-848E-13CA711213D6}"/>
          </ac:cxnSpMkLst>
        </pc:cxnChg>
        <pc:cxnChg chg="mod">
          <ac:chgData name="서진원" userId="d436f2fc-5fcf-41bd-a485-016d4b3d0492" providerId="ADAL" clId="{5ADFCF02-D28F-456B-928D-836BD407A50A}" dt="2021-12-25T05:42:13.069" v="130"/>
          <ac:cxnSpMkLst>
            <pc:docMk/>
            <pc:sldMk cId="843148758" sldId="273"/>
            <ac:cxnSpMk id="60" creationId="{2153BEE1-0AFD-4071-A664-B5064EAF13B6}"/>
          </ac:cxnSpMkLst>
        </pc:cxnChg>
        <pc:cxnChg chg="mod">
          <ac:chgData name="서진원" userId="d436f2fc-5fcf-41bd-a485-016d4b3d0492" providerId="ADAL" clId="{5ADFCF02-D28F-456B-928D-836BD407A50A}" dt="2021-12-25T06:44:35.118" v="445" actId="478"/>
          <ac:cxnSpMkLst>
            <pc:docMk/>
            <pc:sldMk cId="843148758" sldId="273"/>
            <ac:cxnSpMk id="67" creationId="{F93835EF-DC0D-4269-95A0-1C04987E7CE8}"/>
          </ac:cxnSpMkLst>
        </pc:cxnChg>
        <pc:cxnChg chg="del mod">
          <ac:chgData name="서진원" userId="d436f2fc-5fcf-41bd-a485-016d4b3d0492" providerId="ADAL" clId="{5ADFCF02-D28F-456B-928D-836BD407A50A}" dt="2021-12-25T05:43:31.408" v="152" actId="478"/>
          <ac:cxnSpMkLst>
            <pc:docMk/>
            <pc:sldMk cId="843148758" sldId="273"/>
            <ac:cxnSpMk id="68" creationId="{AE706243-BAA0-475A-80F4-5E245F73777D}"/>
          </ac:cxnSpMkLst>
        </pc:cxnChg>
        <pc:cxnChg chg="del mod">
          <ac:chgData name="서진원" userId="d436f2fc-5fcf-41bd-a485-016d4b3d0492" providerId="ADAL" clId="{5ADFCF02-D28F-456B-928D-836BD407A50A}" dt="2021-12-25T05:43:32.818" v="153" actId="478"/>
          <ac:cxnSpMkLst>
            <pc:docMk/>
            <pc:sldMk cId="843148758" sldId="273"/>
            <ac:cxnSpMk id="69" creationId="{364C7170-9980-40C5-B162-E677C093D98C}"/>
          </ac:cxnSpMkLst>
        </pc:cxnChg>
        <pc:cxnChg chg="del mod">
          <ac:chgData name="서진원" userId="d436f2fc-5fcf-41bd-a485-016d4b3d0492" providerId="ADAL" clId="{5ADFCF02-D28F-456B-928D-836BD407A50A}" dt="2021-12-25T05:42:52.651" v="143" actId="478"/>
          <ac:cxnSpMkLst>
            <pc:docMk/>
            <pc:sldMk cId="843148758" sldId="273"/>
            <ac:cxnSpMk id="72" creationId="{5785E3FA-28CB-4EC8-96FC-9268B8762C2C}"/>
          </ac:cxnSpMkLst>
        </pc:cxnChg>
        <pc:cxnChg chg="add del mod topLvl">
          <ac:chgData name="서진원" userId="d436f2fc-5fcf-41bd-a485-016d4b3d0492" providerId="ADAL" clId="{5ADFCF02-D28F-456B-928D-836BD407A50A}" dt="2021-12-25T06:44:36.375" v="446" actId="478"/>
          <ac:cxnSpMkLst>
            <pc:docMk/>
            <pc:sldMk cId="843148758" sldId="273"/>
            <ac:cxnSpMk id="74" creationId="{CAD821B7-138D-437F-9542-D6D1A15E1CBD}"/>
          </ac:cxnSpMkLst>
        </pc:cxnChg>
        <pc:cxnChg chg="mod">
          <ac:chgData name="서진원" userId="d436f2fc-5fcf-41bd-a485-016d4b3d0492" providerId="ADAL" clId="{5ADFCF02-D28F-456B-928D-836BD407A50A}" dt="2021-12-25T06:44:52.624" v="451" actId="14100"/>
          <ac:cxnSpMkLst>
            <pc:docMk/>
            <pc:sldMk cId="843148758" sldId="273"/>
            <ac:cxnSpMk id="80" creationId="{073CA321-C05B-4A4A-AF77-9088CFA5B0C8}"/>
          </ac:cxnSpMkLst>
        </pc:cxnChg>
        <pc:cxnChg chg="mod">
          <ac:chgData name="서진원" userId="d436f2fc-5fcf-41bd-a485-016d4b3d0492" providerId="ADAL" clId="{5ADFCF02-D28F-456B-928D-836BD407A50A}" dt="2021-12-25T06:44:40.072" v="447"/>
          <ac:cxnSpMkLst>
            <pc:docMk/>
            <pc:sldMk cId="843148758" sldId="273"/>
            <ac:cxnSpMk id="81" creationId="{BF500165-93B2-40C6-814F-F5DFB3A48963}"/>
          </ac:cxnSpMkLst>
        </pc:cxnChg>
        <pc:cxnChg chg="del mod">
          <ac:chgData name="서진원" userId="d436f2fc-5fcf-41bd-a485-016d4b3d0492" providerId="ADAL" clId="{5ADFCF02-D28F-456B-928D-836BD407A50A}" dt="2021-12-25T06:44:53.538" v="452" actId="478"/>
          <ac:cxnSpMkLst>
            <pc:docMk/>
            <pc:sldMk cId="843148758" sldId="273"/>
            <ac:cxnSpMk id="82" creationId="{A91A61BF-D82D-421D-A989-3788B41B429C}"/>
          </ac:cxnSpMkLst>
        </pc:cxnChg>
        <pc:cxnChg chg="mod">
          <ac:chgData name="서진원" userId="d436f2fc-5fcf-41bd-a485-016d4b3d0492" providerId="ADAL" clId="{5ADFCF02-D28F-456B-928D-836BD407A50A}" dt="2021-12-25T06:44:40.072" v="447"/>
          <ac:cxnSpMkLst>
            <pc:docMk/>
            <pc:sldMk cId="843148758" sldId="273"/>
            <ac:cxnSpMk id="83" creationId="{93ACC06C-89B5-4B91-828D-E43D95FCA256}"/>
          </ac:cxnSpMkLst>
        </pc:cxnChg>
      </pc:sldChg>
      <pc:sldChg chg="addSp delSp modSp add del mod">
        <pc:chgData name="서진원" userId="d436f2fc-5fcf-41bd-a485-016d4b3d0492" providerId="ADAL" clId="{5ADFCF02-D28F-456B-928D-836BD407A50A}" dt="2021-12-30T09:00:49.182" v="5741" actId="2696"/>
        <pc:sldMkLst>
          <pc:docMk/>
          <pc:sldMk cId="296401677" sldId="274"/>
        </pc:sldMkLst>
        <pc:spChg chg="del">
          <ac:chgData name="서진원" userId="d436f2fc-5fcf-41bd-a485-016d4b3d0492" providerId="ADAL" clId="{5ADFCF02-D28F-456B-928D-836BD407A50A}" dt="2021-12-25T05:45:25.934" v="160" actId="478"/>
          <ac:spMkLst>
            <pc:docMk/>
            <pc:sldMk cId="296401677" sldId="274"/>
            <ac:spMk id="13" creationId="{16CEDCC5-AF17-4493-A654-50E02CF1D008}"/>
          </ac:spMkLst>
        </pc:spChg>
        <pc:spChg chg="del">
          <ac:chgData name="서진원" userId="d436f2fc-5fcf-41bd-a485-016d4b3d0492" providerId="ADAL" clId="{5ADFCF02-D28F-456B-928D-836BD407A50A}" dt="2021-12-25T05:45:25.934" v="160" actId="478"/>
          <ac:spMkLst>
            <pc:docMk/>
            <pc:sldMk cId="296401677" sldId="274"/>
            <ac:spMk id="14" creationId="{0B06DEDE-6B37-45EC-8208-DAACD261B2BC}"/>
          </ac:spMkLst>
        </pc:spChg>
        <pc:spChg chg="add mod">
          <ac:chgData name="서진원" userId="d436f2fc-5fcf-41bd-a485-016d4b3d0492" providerId="ADAL" clId="{5ADFCF02-D28F-456B-928D-836BD407A50A}" dt="2021-12-30T08:56:56.543" v="5681" actId="20577"/>
          <ac:spMkLst>
            <pc:docMk/>
            <pc:sldMk cId="296401677" sldId="274"/>
            <ac:spMk id="19" creationId="{692A7BC5-1D95-4FCD-8CD6-0781B5020CA0}"/>
          </ac:spMkLst>
        </pc:spChg>
        <pc:spChg chg="mod">
          <ac:chgData name="서진원" userId="d436f2fc-5fcf-41bd-a485-016d4b3d0492" providerId="ADAL" clId="{5ADFCF02-D28F-456B-928D-836BD407A50A}" dt="2021-12-30T08:46:28.606" v="5530"/>
          <ac:spMkLst>
            <pc:docMk/>
            <pc:sldMk cId="296401677" sldId="274"/>
            <ac:spMk id="21" creationId="{10D6A820-CBD1-4593-BF6E-515410AE663B}"/>
          </ac:spMkLst>
        </pc:spChg>
        <pc:spChg chg="mod">
          <ac:chgData name="서진원" userId="d436f2fc-5fcf-41bd-a485-016d4b3d0492" providerId="ADAL" clId="{5ADFCF02-D28F-456B-928D-836BD407A50A}" dt="2021-12-30T08:59:25.675" v="5716" actId="20577"/>
          <ac:spMkLst>
            <pc:docMk/>
            <pc:sldMk cId="296401677" sldId="274"/>
            <ac:spMk id="22" creationId="{0A38102A-34A7-42CF-9323-3853A7BEEA6E}"/>
          </ac:spMkLst>
        </pc:spChg>
        <pc:spChg chg="del mod">
          <ac:chgData name="서진원" userId="d436f2fc-5fcf-41bd-a485-016d4b3d0492" providerId="ADAL" clId="{5ADFCF02-D28F-456B-928D-836BD407A50A}" dt="2021-12-30T08:47:32.430" v="5551" actId="478"/>
          <ac:spMkLst>
            <pc:docMk/>
            <pc:sldMk cId="296401677" sldId="274"/>
            <ac:spMk id="23" creationId="{853B6776-F012-4383-88BE-3F88DAD0C978}"/>
          </ac:spMkLst>
        </pc:spChg>
        <pc:spChg chg="del mod">
          <ac:chgData name="서진원" userId="d436f2fc-5fcf-41bd-a485-016d4b3d0492" providerId="ADAL" clId="{5ADFCF02-D28F-456B-928D-836BD407A50A}" dt="2021-12-30T08:47:34.032" v="5552" actId="478"/>
          <ac:spMkLst>
            <pc:docMk/>
            <pc:sldMk cId="296401677" sldId="274"/>
            <ac:spMk id="24" creationId="{B9B429B6-7376-479B-8ADB-F751DEDF9FF3}"/>
          </ac:spMkLst>
        </pc:spChg>
        <pc:spChg chg="mod">
          <ac:chgData name="서진원" userId="d436f2fc-5fcf-41bd-a485-016d4b3d0492" providerId="ADAL" clId="{5ADFCF02-D28F-456B-928D-836BD407A50A}" dt="2021-12-30T08:46:54.944" v="5539"/>
          <ac:spMkLst>
            <pc:docMk/>
            <pc:sldMk cId="296401677" sldId="274"/>
            <ac:spMk id="27" creationId="{86A2AE25-ED8C-469A-A80C-1E0E56C38FA9}"/>
          </ac:spMkLst>
        </pc:spChg>
        <pc:spChg chg="mod">
          <ac:chgData name="서진원" userId="d436f2fc-5fcf-41bd-a485-016d4b3d0492" providerId="ADAL" clId="{5ADFCF02-D28F-456B-928D-836BD407A50A}" dt="2021-12-30T08:46:54.944" v="5539"/>
          <ac:spMkLst>
            <pc:docMk/>
            <pc:sldMk cId="296401677" sldId="274"/>
            <ac:spMk id="28" creationId="{C5DD1655-9D95-49FD-88DE-2E04F454E731}"/>
          </ac:spMkLst>
        </pc:spChg>
        <pc:spChg chg="mod">
          <ac:chgData name="서진원" userId="d436f2fc-5fcf-41bd-a485-016d4b3d0492" providerId="ADAL" clId="{5ADFCF02-D28F-456B-928D-836BD407A50A}" dt="2021-12-30T08:47:11.502" v="5545" actId="20577"/>
          <ac:spMkLst>
            <pc:docMk/>
            <pc:sldMk cId="296401677" sldId="274"/>
            <ac:spMk id="29" creationId="{4573990D-A1E6-4B0F-9CF4-C45C0F5E9214}"/>
          </ac:spMkLst>
        </pc:spChg>
        <pc:spChg chg="del">
          <ac:chgData name="서진원" userId="d436f2fc-5fcf-41bd-a485-016d4b3d0492" providerId="ADAL" clId="{5ADFCF02-D28F-456B-928D-836BD407A50A}" dt="2021-12-25T05:45:26.804" v="161" actId="478"/>
          <ac:spMkLst>
            <pc:docMk/>
            <pc:sldMk cId="296401677" sldId="274"/>
            <ac:spMk id="29" creationId="{787C6D72-B1E5-4213-A133-DDF2D622A01F}"/>
          </ac:spMkLst>
        </pc:spChg>
        <pc:spChg chg="mod">
          <ac:chgData name="서진원" userId="d436f2fc-5fcf-41bd-a485-016d4b3d0492" providerId="ADAL" clId="{5ADFCF02-D28F-456B-928D-836BD407A50A}" dt="2021-12-30T08:46:54.944" v="5539"/>
          <ac:spMkLst>
            <pc:docMk/>
            <pc:sldMk cId="296401677" sldId="274"/>
            <ac:spMk id="30" creationId="{EEAE8D88-CE36-4062-9853-E78428E19033}"/>
          </ac:spMkLst>
        </pc:spChg>
        <pc:spChg chg="add mod">
          <ac:chgData name="서진원" userId="d436f2fc-5fcf-41bd-a485-016d4b3d0492" providerId="ADAL" clId="{5ADFCF02-D28F-456B-928D-836BD407A50A}" dt="2021-12-30T08:58:33.953" v="5702" actId="164"/>
          <ac:spMkLst>
            <pc:docMk/>
            <pc:sldMk cId="296401677" sldId="274"/>
            <ac:spMk id="35" creationId="{AF5F082B-2880-4BBD-B21A-46AC7FC71B68}"/>
          </ac:spMkLst>
        </pc:spChg>
        <pc:spChg chg="mod">
          <ac:chgData name="서진원" userId="d436f2fc-5fcf-41bd-a485-016d4b3d0492" providerId="ADAL" clId="{5ADFCF02-D28F-456B-928D-836BD407A50A}" dt="2021-12-25T06:32:02.377" v="175" actId="165"/>
          <ac:spMkLst>
            <pc:docMk/>
            <pc:sldMk cId="296401677" sldId="274"/>
            <ac:spMk id="37" creationId="{3DFE99BF-7C2B-45CC-BA13-FB91232F7E62}"/>
          </ac:spMkLst>
        </pc:spChg>
        <pc:spChg chg="mod">
          <ac:chgData name="서진원" userId="d436f2fc-5fcf-41bd-a485-016d4b3d0492" providerId="ADAL" clId="{5ADFCF02-D28F-456B-928D-836BD407A50A}" dt="2021-12-25T06:32:02.377" v="175" actId="165"/>
          <ac:spMkLst>
            <pc:docMk/>
            <pc:sldMk cId="296401677" sldId="274"/>
            <ac:spMk id="39" creationId="{D2B6E32A-5324-4FA9-8B95-74E89045C2A3}"/>
          </ac:spMkLst>
        </pc:spChg>
        <pc:spChg chg="add mod">
          <ac:chgData name="서진원" userId="d436f2fc-5fcf-41bd-a485-016d4b3d0492" providerId="ADAL" clId="{5ADFCF02-D28F-456B-928D-836BD407A50A}" dt="2021-12-30T08:58:33.953" v="5702" actId="164"/>
          <ac:spMkLst>
            <pc:docMk/>
            <pc:sldMk cId="296401677" sldId="274"/>
            <ac:spMk id="40" creationId="{9A529FED-91BD-47EF-AC07-43BFE825FC4D}"/>
          </ac:spMkLst>
        </pc:spChg>
        <pc:spChg chg="mod">
          <ac:chgData name="서진원" userId="d436f2fc-5fcf-41bd-a485-016d4b3d0492" providerId="ADAL" clId="{5ADFCF02-D28F-456B-928D-836BD407A50A}" dt="2021-12-25T06:32:02.377" v="175" actId="165"/>
          <ac:spMkLst>
            <pc:docMk/>
            <pc:sldMk cId="296401677" sldId="274"/>
            <ac:spMk id="40" creationId="{F0F305D3-2610-4F38-A6D3-4D9351FC8664}"/>
          </ac:spMkLst>
        </pc:spChg>
        <pc:spChg chg="mod">
          <ac:chgData name="서진원" userId="d436f2fc-5fcf-41bd-a485-016d4b3d0492" providerId="ADAL" clId="{5ADFCF02-D28F-456B-928D-836BD407A50A}" dt="2021-12-25T06:32:02.377" v="175" actId="165"/>
          <ac:spMkLst>
            <pc:docMk/>
            <pc:sldMk cId="296401677" sldId="274"/>
            <ac:spMk id="41" creationId="{FB4D2E00-9BA8-4AC7-B8C8-33F434204886}"/>
          </ac:spMkLst>
        </pc:spChg>
        <pc:spChg chg="mod">
          <ac:chgData name="서진원" userId="d436f2fc-5fcf-41bd-a485-016d4b3d0492" providerId="ADAL" clId="{5ADFCF02-D28F-456B-928D-836BD407A50A}" dt="2021-12-25T06:32:02.377" v="175" actId="165"/>
          <ac:spMkLst>
            <pc:docMk/>
            <pc:sldMk cId="296401677" sldId="274"/>
            <ac:spMk id="42" creationId="{6E826874-9355-407A-8971-782047F4E80D}"/>
          </ac:spMkLst>
        </pc:spChg>
        <pc:spChg chg="mod">
          <ac:chgData name="서진원" userId="d436f2fc-5fcf-41bd-a485-016d4b3d0492" providerId="ADAL" clId="{5ADFCF02-D28F-456B-928D-836BD407A50A}" dt="2021-12-25T06:32:02.377" v="175" actId="165"/>
          <ac:spMkLst>
            <pc:docMk/>
            <pc:sldMk cId="296401677" sldId="274"/>
            <ac:spMk id="43" creationId="{2B803B86-08B5-425B-8651-F1A23BE26A8A}"/>
          </ac:spMkLst>
        </pc:spChg>
        <pc:spChg chg="mod">
          <ac:chgData name="서진원" userId="d436f2fc-5fcf-41bd-a485-016d4b3d0492" providerId="ADAL" clId="{5ADFCF02-D28F-456B-928D-836BD407A50A}" dt="2021-12-30T08:58:34.750" v="5703"/>
          <ac:spMkLst>
            <pc:docMk/>
            <pc:sldMk cId="296401677" sldId="274"/>
            <ac:spMk id="43" creationId="{358A345F-C2A8-4868-9D39-D906BFF74E06}"/>
          </ac:spMkLst>
        </pc:spChg>
        <pc:spChg chg="mod">
          <ac:chgData name="서진원" userId="d436f2fc-5fcf-41bd-a485-016d4b3d0492" providerId="ADAL" clId="{5ADFCF02-D28F-456B-928D-836BD407A50A}" dt="2021-12-25T06:32:02.377" v="175" actId="165"/>
          <ac:spMkLst>
            <pc:docMk/>
            <pc:sldMk cId="296401677" sldId="274"/>
            <ac:spMk id="44" creationId="{4FB50567-B4BC-480F-AF8F-DDF20E62AFC5}"/>
          </ac:spMkLst>
        </pc:spChg>
        <pc:spChg chg="mod">
          <ac:chgData name="서진원" userId="d436f2fc-5fcf-41bd-a485-016d4b3d0492" providerId="ADAL" clId="{5ADFCF02-D28F-456B-928D-836BD407A50A}" dt="2021-12-30T08:58:34.750" v="5703"/>
          <ac:spMkLst>
            <pc:docMk/>
            <pc:sldMk cId="296401677" sldId="274"/>
            <ac:spMk id="44" creationId="{B8231DD9-0B57-4FF2-BD81-B929E69D83EE}"/>
          </ac:spMkLst>
        </pc:spChg>
        <pc:spChg chg="mod">
          <ac:chgData name="서진원" userId="d436f2fc-5fcf-41bd-a485-016d4b3d0492" providerId="ADAL" clId="{5ADFCF02-D28F-456B-928D-836BD407A50A}" dt="2021-12-25T06:32:02.377" v="175" actId="165"/>
          <ac:spMkLst>
            <pc:docMk/>
            <pc:sldMk cId="296401677" sldId="274"/>
            <ac:spMk id="49" creationId="{61BBFDF7-0ADD-419E-8F78-DEAB2A6D28E5}"/>
          </ac:spMkLst>
        </pc:spChg>
        <pc:spChg chg="add del mod">
          <ac:chgData name="서진원" userId="d436f2fc-5fcf-41bd-a485-016d4b3d0492" providerId="ADAL" clId="{5ADFCF02-D28F-456B-928D-836BD407A50A}" dt="2021-12-30T08:59:15.653" v="5711" actId="478"/>
          <ac:spMkLst>
            <pc:docMk/>
            <pc:sldMk cId="296401677" sldId="274"/>
            <ac:spMk id="49" creationId="{A4D3F6DE-C15D-4DCB-B34B-AFBE7262B5A1}"/>
          </ac:spMkLst>
        </pc:spChg>
        <pc:spChg chg="mod">
          <ac:chgData name="서진원" userId="d436f2fc-5fcf-41bd-a485-016d4b3d0492" providerId="ADAL" clId="{5ADFCF02-D28F-456B-928D-836BD407A50A}" dt="2021-12-25T06:32:02.377" v="175" actId="165"/>
          <ac:spMkLst>
            <pc:docMk/>
            <pc:sldMk cId="296401677" sldId="274"/>
            <ac:spMk id="50" creationId="{EE9D12F5-FBA6-4F1A-9F63-99470433E41A}"/>
          </ac:spMkLst>
        </pc:spChg>
        <pc:spChg chg="mod">
          <ac:chgData name="서진원" userId="d436f2fc-5fcf-41bd-a485-016d4b3d0492" providerId="ADAL" clId="{5ADFCF02-D28F-456B-928D-836BD407A50A}" dt="2021-12-30T08:59:28.631" v="5717"/>
          <ac:spMkLst>
            <pc:docMk/>
            <pc:sldMk cId="296401677" sldId="274"/>
            <ac:spMk id="51" creationId="{65D6C333-E1B1-43B3-AEB1-0F6885C105E9}"/>
          </ac:spMkLst>
        </pc:spChg>
        <pc:spChg chg="mod">
          <ac:chgData name="서진원" userId="d436f2fc-5fcf-41bd-a485-016d4b3d0492" providerId="ADAL" clId="{5ADFCF02-D28F-456B-928D-836BD407A50A}" dt="2021-12-25T06:32:02.377" v="175" actId="165"/>
          <ac:spMkLst>
            <pc:docMk/>
            <pc:sldMk cId="296401677" sldId="274"/>
            <ac:spMk id="51" creationId="{8FA45D36-0A31-4D93-935A-DB6C80718B20}"/>
          </ac:spMkLst>
        </pc:spChg>
        <pc:spChg chg="mod">
          <ac:chgData name="서진원" userId="d436f2fc-5fcf-41bd-a485-016d4b3d0492" providerId="ADAL" clId="{5ADFCF02-D28F-456B-928D-836BD407A50A}" dt="2021-12-25T06:32:02.377" v="175" actId="165"/>
          <ac:spMkLst>
            <pc:docMk/>
            <pc:sldMk cId="296401677" sldId="274"/>
            <ac:spMk id="52" creationId="{97490128-62B1-44F2-8504-1789F129A9BC}"/>
          </ac:spMkLst>
        </pc:spChg>
        <pc:spChg chg="mod">
          <ac:chgData name="서진원" userId="d436f2fc-5fcf-41bd-a485-016d4b3d0492" providerId="ADAL" clId="{5ADFCF02-D28F-456B-928D-836BD407A50A}" dt="2021-12-30T08:59:41.272" v="5724" actId="255"/>
          <ac:spMkLst>
            <pc:docMk/>
            <pc:sldMk cId="296401677" sldId="274"/>
            <ac:spMk id="52" creationId="{C64DE110-6BEA-4B92-8510-BAB5FA864820}"/>
          </ac:spMkLst>
        </pc:spChg>
        <pc:spChg chg="mod">
          <ac:chgData name="서진원" userId="d436f2fc-5fcf-41bd-a485-016d4b3d0492" providerId="ADAL" clId="{5ADFCF02-D28F-456B-928D-836BD407A50A}" dt="2021-12-25T06:32:02.377" v="175" actId="165"/>
          <ac:spMkLst>
            <pc:docMk/>
            <pc:sldMk cId="296401677" sldId="274"/>
            <ac:spMk id="53" creationId="{334ADB14-54DE-4080-BDAA-614C8753E577}"/>
          </ac:spMkLst>
        </pc:spChg>
        <pc:spChg chg="mod">
          <ac:chgData name="서진원" userId="d436f2fc-5fcf-41bd-a485-016d4b3d0492" providerId="ADAL" clId="{5ADFCF02-D28F-456B-928D-836BD407A50A}" dt="2021-12-25T06:45:07.238" v="455"/>
          <ac:spMkLst>
            <pc:docMk/>
            <pc:sldMk cId="296401677" sldId="274"/>
            <ac:spMk id="57" creationId="{932007C5-6004-4181-9588-0F345971E24C}"/>
          </ac:spMkLst>
        </pc:spChg>
        <pc:spChg chg="mod">
          <ac:chgData name="서진원" userId="d436f2fc-5fcf-41bd-a485-016d4b3d0492" providerId="ADAL" clId="{5ADFCF02-D28F-456B-928D-836BD407A50A}" dt="2021-12-25T06:45:07.238" v="455"/>
          <ac:spMkLst>
            <pc:docMk/>
            <pc:sldMk cId="296401677" sldId="274"/>
            <ac:spMk id="58" creationId="{10C1BEF4-2506-46F6-B201-514782866A2F}"/>
          </ac:spMkLst>
        </pc:spChg>
        <pc:spChg chg="mod">
          <ac:chgData name="서진원" userId="d436f2fc-5fcf-41bd-a485-016d4b3d0492" providerId="ADAL" clId="{5ADFCF02-D28F-456B-928D-836BD407A50A}" dt="2021-12-25T06:45:07.238" v="455"/>
          <ac:spMkLst>
            <pc:docMk/>
            <pc:sldMk cId="296401677" sldId="274"/>
            <ac:spMk id="60" creationId="{07349527-CBB9-4C3D-A4A6-119E0E01B521}"/>
          </ac:spMkLst>
        </pc:spChg>
        <pc:spChg chg="mod">
          <ac:chgData name="서진원" userId="d436f2fc-5fcf-41bd-a485-016d4b3d0492" providerId="ADAL" clId="{5ADFCF02-D28F-456B-928D-836BD407A50A}" dt="2021-12-25T06:45:07.238" v="455"/>
          <ac:spMkLst>
            <pc:docMk/>
            <pc:sldMk cId="296401677" sldId="274"/>
            <ac:spMk id="61" creationId="{4E729D8A-3D0C-4559-BB49-BC70076685A6}"/>
          </ac:spMkLst>
        </pc:spChg>
        <pc:spChg chg="mod">
          <ac:chgData name="서진원" userId="d436f2fc-5fcf-41bd-a485-016d4b3d0492" providerId="ADAL" clId="{5ADFCF02-D28F-456B-928D-836BD407A50A}" dt="2021-12-25T06:45:07.238" v="455"/>
          <ac:spMkLst>
            <pc:docMk/>
            <pc:sldMk cId="296401677" sldId="274"/>
            <ac:spMk id="62" creationId="{B2ABF15A-0343-4204-869F-954BE38843F2}"/>
          </ac:spMkLst>
        </pc:spChg>
        <pc:spChg chg="mod">
          <ac:chgData name="서진원" userId="d436f2fc-5fcf-41bd-a485-016d4b3d0492" providerId="ADAL" clId="{5ADFCF02-D28F-456B-928D-836BD407A50A}" dt="2021-12-30T08:45:31.173" v="5490" actId="1076"/>
          <ac:spMkLst>
            <pc:docMk/>
            <pc:sldMk cId="296401677" sldId="274"/>
            <ac:spMk id="67" creationId="{06EF9BB3-4878-4709-9639-E8E694D3C999}"/>
          </ac:spMkLst>
        </pc:spChg>
        <pc:spChg chg="del mod">
          <ac:chgData name="서진원" userId="d436f2fc-5fcf-41bd-a485-016d4b3d0492" providerId="ADAL" clId="{5ADFCF02-D28F-456B-928D-836BD407A50A}" dt="2021-12-30T08:45:21.855" v="5488" actId="478"/>
          <ac:spMkLst>
            <pc:docMk/>
            <pc:sldMk cId="296401677" sldId="274"/>
            <ac:spMk id="68" creationId="{710BCE3C-C1EA-4FD5-BE4B-DAB3883F3B48}"/>
          </ac:spMkLst>
        </pc:spChg>
        <pc:spChg chg="add del mod">
          <ac:chgData name="서진원" userId="d436f2fc-5fcf-41bd-a485-016d4b3d0492" providerId="ADAL" clId="{5ADFCF02-D28F-456B-928D-836BD407A50A}" dt="2021-12-30T08:58:01.973" v="5692" actId="478"/>
          <ac:spMkLst>
            <pc:docMk/>
            <pc:sldMk cId="296401677" sldId="274"/>
            <ac:spMk id="69" creationId="{00FD9B31-E72C-499B-B298-605C4BE0AABE}"/>
          </ac:spMkLst>
        </pc:spChg>
        <pc:spChg chg="add del mod topLvl">
          <ac:chgData name="서진원" userId="d436f2fc-5fcf-41bd-a485-016d4b3d0492" providerId="ADAL" clId="{5ADFCF02-D28F-456B-928D-836BD407A50A}" dt="2021-12-30T08:45:41.794" v="5494" actId="13822"/>
          <ac:spMkLst>
            <pc:docMk/>
            <pc:sldMk cId="296401677" sldId="274"/>
            <ac:spMk id="71" creationId="{399E8073-87A5-4BAC-B1BB-DD8985930FA6}"/>
          </ac:spMkLst>
        </pc:spChg>
        <pc:spChg chg="mod topLvl">
          <ac:chgData name="서진원" userId="d436f2fc-5fcf-41bd-a485-016d4b3d0492" providerId="ADAL" clId="{5ADFCF02-D28F-456B-928D-836BD407A50A}" dt="2021-12-30T08:45:37.273" v="5493" actId="478"/>
          <ac:spMkLst>
            <pc:docMk/>
            <pc:sldMk cId="296401677" sldId="274"/>
            <ac:spMk id="72" creationId="{17233B1E-F9CC-43F8-8B51-D69CE5F953BB}"/>
          </ac:spMkLst>
        </pc:spChg>
        <pc:grpChg chg="del">
          <ac:chgData name="서진원" userId="d436f2fc-5fcf-41bd-a485-016d4b3d0492" providerId="ADAL" clId="{5ADFCF02-D28F-456B-928D-836BD407A50A}" dt="2021-12-25T05:45:25.934" v="160" actId="478"/>
          <ac:grpSpMkLst>
            <pc:docMk/>
            <pc:sldMk cId="296401677" sldId="274"/>
            <ac:grpSpMk id="5" creationId="{450497D1-5F43-4881-B4F8-BE89D4C1F037}"/>
          </ac:grpSpMkLst>
        </pc:grpChg>
        <pc:grpChg chg="del">
          <ac:chgData name="서진원" userId="d436f2fc-5fcf-41bd-a485-016d4b3d0492" providerId="ADAL" clId="{5ADFCF02-D28F-456B-928D-836BD407A50A}" dt="2021-12-25T05:45:25.934" v="160" actId="478"/>
          <ac:grpSpMkLst>
            <pc:docMk/>
            <pc:sldMk cId="296401677" sldId="274"/>
            <ac:grpSpMk id="7" creationId="{01C32DD5-F168-431D-890B-E054BDB40DA9}"/>
          </ac:grpSpMkLst>
        </pc:grpChg>
        <pc:grpChg chg="add mod">
          <ac:chgData name="서진원" userId="d436f2fc-5fcf-41bd-a485-016d4b3d0492" providerId="ADAL" clId="{5ADFCF02-D28F-456B-928D-836BD407A50A}" dt="2021-12-30T08:58:33.953" v="5702" actId="164"/>
          <ac:grpSpMkLst>
            <pc:docMk/>
            <pc:sldMk cId="296401677" sldId="274"/>
            <ac:grpSpMk id="11" creationId="{AEEDCF71-C220-4E0D-9BBF-68C37CC34442}"/>
          </ac:grpSpMkLst>
        </pc:grpChg>
        <pc:grpChg chg="add mod">
          <ac:chgData name="서진원" userId="d436f2fc-5fcf-41bd-a485-016d4b3d0492" providerId="ADAL" clId="{5ADFCF02-D28F-456B-928D-836BD407A50A}" dt="2021-12-30T08:46:31.554" v="5531" actId="1076"/>
          <ac:grpSpMkLst>
            <pc:docMk/>
            <pc:sldMk cId="296401677" sldId="274"/>
            <ac:grpSpMk id="20" creationId="{04A44FE8-5E00-494F-AB36-64101BE03499}"/>
          </ac:grpSpMkLst>
        </pc:grpChg>
        <pc:grpChg chg="add mod">
          <ac:chgData name="서진원" userId="d436f2fc-5fcf-41bd-a485-016d4b3d0492" providerId="ADAL" clId="{5ADFCF02-D28F-456B-928D-836BD407A50A}" dt="2021-12-30T08:47:06.506" v="5542" actId="1037"/>
          <ac:grpSpMkLst>
            <pc:docMk/>
            <pc:sldMk cId="296401677" sldId="274"/>
            <ac:grpSpMk id="26" creationId="{46305A71-82CE-4B78-AEB0-F5DF28DB5F0E}"/>
          </ac:grpSpMkLst>
        </pc:grpChg>
        <pc:grpChg chg="add del mod">
          <ac:chgData name="서진원" userId="d436f2fc-5fcf-41bd-a485-016d4b3d0492" providerId="ADAL" clId="{5ADFCF02-D28F-456B-928D-836BD407A50A}" dt="2021-12-25T06:32:02.377" v="175" actId="165"/>
          <ac:grpSpMkLst>
            <pc:docMk/>
            <pc:sldMk cId="296401677" sldId="274"/>
            <ac:grpSpMk id="27" creationId="{19D098E6-7756-48B2-BFF8-98F21CB359D7}"/>
          </ac:grpSpMkLst>
        </pc:grpChg>
        <pc:grpChg chg="del mod topLvl">
          <ac:chgData name="서진원" userId="d436f2fc-5fcf-41bd-a485-016d4b3d0492" providerId="ADAL" clId="{5ADFCF02-D28F-456B-928D-836BD407A50A}" dt="2021-12-25T06:45:40.636" v="468" actId="478"/>
          <ac:grpSpMkLst>
            <pc:docMk/>
            <pc:sldMk cId="296401677" sldId="274"/>
            <ac:grpSpMk id="28" creationId="{E962E53E-27BC-4EF0-821D-44AE3B9834BD}"/>
          </ac:grpSpMkLst>
        </pc:grpChg>
        <pc:grpChg chg="del">
          <ac:chgData name="서진원" userId="d436f2fc-5fcf-41bd-a485-016d4b3d0492" providerId="ADAL" clId="{5ADFCF02-D28F-456B-928D-836BD407A50A}" dt="2021-12-25T05:45:25.934" v="160" actId="478"/>
          <ac:grpSpMkLst>
            <pc:docMk/>
            <pc:sldMk cId="296401677" sldId="274"/>
            <ac:grpSpMk id="30" creationId="{631EAFCB-A132-4E06-A17A-A762F91D5D9C}"/>
          </ac:grpSpMkLst>
        </pc:grpChg>
        <pc:grpChg chg="del mod topLvl">
          <ac:chgData name="서진원" userId="d436f2fc-5fcf-41bd-a485-016d4b3d0492" providerId="ADAL" clId="{5ADFCF02-D28F-456B-928D-836BD407A50A}" dt="2021-12-25T06:45:06.556" v="454" actId="478"/>
          <ac:grpSpMkLst>
            <pc:docMk/>
            <pc:sldMk cId="296401677" sldId="274"/>
            <ac:grpSpMk id="33" creationId="{2FE42A70-DAA7-4C04-9A18-F546391723AF}"/>
          </ac:grpSpMkLst>
        </pc:grpChg>
        <pc:grpChg chg="del mod topLvl">
          <ac:chgData name="서진원" userId="d436f2fc-5fcf-41bd-a485-016d4b3d0492" providerId="ADAL" clId="{5ADFCF02-D28F-456B-928D-836BD407A50A}" dt="2021-12-25T06:45:04.533" v="453" actId="478"/>
          <ac:grpSpMkLst>
            <pc:docMk/>
            <pc:sldMk cId="296401677" sldId="274"/>
            <ac:grpSpMk id="34" creationId="{E30E8630-9BFF-49F6-BB0D-A858E9764B96}"/>
          </ac:grpSpMkLst>
        </pc:grpChg>
        <pc:grpChg chg="mod">
          <ac:chgData name="서진원" userId="d436f2fc-5fcf-41bd-a485-016d4b3d0492" providerId="ADAL" clId="{5ADFCF02-D28F-456B-928D-836BD407A50A}" dt="2021-12-25T06:32:02.377" v="175" actId="165"/>
          <ac:grpSpMkLst>
            <pc:docMk/>
            <pc:sldMk cId="296401677" sldId="274"/>
            <ac:grpSpMk id="36" creationId="{53F4B710-9179-47D1-AC42-3C96563FE30B}"/>
          </ac:grpSpMkLst>
        </pc:grpChg>
        <pc:grpChg chg="add del mod">
          <ac:chgData name="서진원" userId="d436f2fc-5fcf-41bd-a485-016d4b3d0492" providerId="ADAL" clId="{5ADFCF02-D28F-456B-928D-836BD407A50A}" dt="2021-12-30T08:59:16.793" v="5712" actId="478"/>
          <ac:grpSpMkLst>
            <pc:docMk/>
            <pc:sldMk cId="296401677" sldId="274"/>
            <ac:grpSpMk id="42" creationId="{5017C4B1-1015-4512-9010-F72565D83592}"/>
          </ac:grpSpMkLst>
        </pc:grpChg>
        <pc:grpChg chg="mod">
          <ac:chgData name="서진원" userId="d436f2fc-5fcf-41bd-a485-016d4b3d0492" providerId="ADAL" clId="{5ADFCF02-D28F-456B-928D-836BD407A50A}" dt="2021-12-25T06:32:02.377" v="175" actId="165"/>
          <ac:grpSpMkLst>
            <pc:docMk/>
            <pc:sldMk cId="296401677" sldId="274"/>
            <ac:grpSpMk id="45" creationId="{AADCC25B-83AD-40F2-B762-04109A3D57AF}"/>
          </ac:grpSpMkLst>
        </pc:grpChg>
        <pc:grpChg chg="add mod">
          <ac:chgData name="서진원" userId="d436f2fc-5fcf-41bd-a485-016d4b3d0492" providerId="ADAL" clId="{5ADFCF02-D28F-456B-928D-836BD407A50A}" dt="2021-12-30T08:59:30.693" v="5718" actId="1076"/>
          <ac:grpSpMkLst>
            <pc:docMk/>
            <pc:sldMk cId="296401677" sldId="274"/>
            <ac:grpSpMk id="50" creationId="{B1696D67-CFEF-4905-ACD6-72BD76779250}"/>
          </ac:grpSpMkLst>
        </pc:grpChg>
        <pc:grpChg chg="add del mod">
          <ac:chgData name="서진원" userId="d436f2fc-5fcf-41bd-a485-016d4b3d0492" providerId="ADAL" clId="{5ADFCF02-D28F-456B-928D-836BD407A50A}" dt="2021-12-25T06:45:28.861" v="466" actId="478"/>
          <ac:grpSpMkLst>
            <pc:docMk/>
            <pc:sldMk cId="296401677" sldId="274"/>
            <ac:grpSpMk id="56" creationId="{1159FF44-66BE-4861-A72F-7AAEFB99B241}"/>
          </ac:grpSpMkLst>
        </pc:grpChg>
        <pc:grpChg chg="add mod">
          <ac:chgData name="서진원" userId="d436f2fc-5fcf-41bd-a485-016d4b3d0492" providerId="ADAL" clId="{5ADFCF02-D28F-456B-928D-836BD407A50A}" dt="2021-12-25T06:45:07.238" v="455"/>
          <ac:grpSpMkLst>
            <pc:docMk/>
            <pc:sldMk cId="296401677" sldId="274"/>
            <ac:grpSpMk id="59" creationId="{61D0D9F6-DD1A-4DA5-A27A-382FCCF4E251}"/>
          </ac:grpSpMkLst>
        </pc:grpChg>
        <pc:grpChg chg="del mod">
          <ac:chgData name="서진원" userId="d436f2fc-5fcf-41bd-a485-016d4b3d0492" providerId="ADAL" clId="{5ADFCF02-D28F-456B-928D-836BD407A50A}" dt="2021-12-30T08:45:21.855" v="5488" actId="478"/>
          <ac:grpSpMkLst>
            <pc:docMk/>
            <pc:sldMk cId="296401677" sldId="274"/>
            <ac:grpSpMk id="63" creationId="{3C2DA464-ABD0-4A8D-8C6F-4AFDBBDA6F9F}"/>
          </ac:grpSpMkLst>
        </pc:grpChg>
        <pc:grpChg chg="add del mod">
          <ac:chgData name="서진원" userId="d436f2fc-5fcf-41bd-a485-016d4b3d0492" providerId="ADAL" clId="{5ADFCF02-D28F-456B-928D-836BD407A50A}" dt="2021-12-30T08:45:55.287" v="5496" actId="478"/>
          <ac:grpSpMkLst>
            <pc:docMk/>
            <pc:sldMk cId="296401677" sldId="274"/>
            <ac:grpSpMk id="70" creationId="{89F99E5F-81C9-4C78-9B95-43C1BB49DEEB}"/>
          </ac:grpSpMkLst>
        </pc:grpChg>
        <pc:cxnChg chg="del mod">
          <ac:chgData name="서진원" userId="d436f2fc-5fcf-41bd-a485-016d4b3d0492" providerId="ADAL" clId="{5ADFCF02-D28F-456B-928D-836BD407A50A}" dt="2021-12-25T05:45:25.934" v="160" actId="478"/>
          <ac:cxnSpMkLst>
            <pc:docMk/>
            <pc:sldMk cId="296401677" sldId="274"/>
            <ac:cxnSpMk id="18" creationId="{8C33FB42-DAE5-4B17-9DD9-1E339FAA0A50}"/>
          </ac:cxnSpMkLst>
        </pc:cxnChg>
        <pc:cxnChg chg="del mod">
          <ac:chgData name="서진원" userId="d436f2fc-5fcf-41bd-a485-016d4b3d0492" providerId="ADAL" clId="{5ADFCF02-D28F-456B-928D-836BD407A50A}" dt="2021-12-25T05:45:25.934" v="160" actId="478"/>
          <ac:cxnSpMkLst>
            <pc:docMk/>
            <pc:sldMk cId="296401677" sldId="274"/>
            <ac:cxnSpMk id="21" creationId="{91E90AE7-BD54-4C22-B676-55C5F52FECFC}"/>
          </ac:cxnSpMkLst>
        </pc:cxnChg>
        <pc:cxnChg chg="del mod">
          <ac:chgData name="서진원" userId="d436f2fc-5fcf-41bd-a485-016d4b3d0492" providerId="ADAL" clId="{5ADFCF02-D28F-456B-928D-836BD407A50A}" dt="2021-12-25T05:45:25.934" v="160" actId="478"/>
          <ac:cxnSpMkLst>
            <pc:docMk/>
            <pc:sldMk cId="296401677" sldId="274"/>
            <ac:cxnSpMk id="24" creationId="{2812D568-07D3-4965-8A6E-F0A385DBBF53}"/>
          </ac:cxnSpMkLst>
        </pc:cxnChg>
        <pc:cxnChg chg="del mod">
          <ac:chgData name="서진원" userId="d436f2fc-5fcf-41bd-a485-016d4b3d0492" providerId="ADAL" clId="{5ADFCF02-D28F-456B-928D-836BD407A50A}" dt="2021-12-30T08:47:35.830" v="5553" actId="478"/>
          <ac:cxnSpMkLst>
            <pc:docMk/>
            <pc:sldMk cId="296401677" sldId="274"/>
            <ac:cxnSpMk id="25" creationId="{293BDD46-AFA6-411E-B4B9-23E1D79728BD}"/>
          </ac:cxnSpMkLst>
        </pc:cxnChg>
        <pc:cxnChg chg="mod">
          <ac:chgData name="서진원" userId="d436f2fc-5fcf-41bd-a485-016d4b3d0492" providerId="ADAL" clId="{5ADFCF02-D28F-456B-928D-836BD407A50A}" dt="2021-12-25T05:45:25.934" v="160" actId="478"/>
          <ac:cxnSpMkLst>
            <pc:docMk/>
            <pc:sldMk cId="296401677" sldId="274"/>
            <ac:cxnSpMk id="26" creationId="{00746989-9F9E-47DA-B0BC-E2C8454F1053}"/>
          </ac:cxnSpMkLst>
        </pc:cxnChg>
        <pc:cxnChg chg="mod">
          <ac:chgData name="서진원" userId="d436f2fc-5fcf-41bd-a485-016d4b3d0492" providerId="ADAL" clId="{5ADFCF02-D28F-456B-928D-836BD407A50A}" dt="2021-12-30T08:46:54.944" v="5539"/>
          <ac:cxnSpMkLst>
            <pc:docMk/>
            <pc:sldMk cId="296401677" sldId="274"/>
            <ac:cxnSpMk id="31" creationId="{9C737D13-2185-4438-ABF1-221B83AD109C}"/>
          </ac:cxnSpMkLst>
        </pc:cxnChg>
        <pc:cxnChg chg="del mod topLvl">
          <ac:chgData name="서진원" userId="d436f2fc-5fcf-41bd-a485-016d4b3d0492" providerId="ADAL" clId="{5ADFCF02-D28F-456B-928D-836BD407A50A}" dt="2021-12-25T06:45:04.533" v="453" actId="478"/>
          <ac:cxnSpMkLst>
            <pc:docMk/>
            <pc:sldMk cId="296401677" sldId="274"/>
            <ac:cxnSpMk id="35" creationId="{8C79E5AB-F400-4FB7-AED8-336EBDE199A0}"/>
          </ac:cxnSpMkLst>
        </pc:cxnChg>
        <pc:cxnChg chg="mod">
          <ac:chgData name="서진원" userId="d436f2fc-5fcf-41bd-a485-016d4b3d0492" providerId="ADAL" clId="{5ADFCF02-D28F-456B-928D-836BD407A50A}" dt="2021-12-25T06:45:04.533" v="453" actId="478"/>
          <ac:cxnSpMkLst>
            <pc:docMk/>
            <pc:sldMk cId="296401677" sldId="274"/>
            <ac:cxnSpMk id="38" creationId="{536963E1-D70C-47FF-9C90-3F89A365C615}"/>
          </ac:cxnSpMkLst>
        </pc:cxnChg>
        <pc:cxnChg chg="mod">
          <ac:chgData name="서진원" userId="d436f2fc-5fcf-41bd-a485-016d4b3d0492" providerId="ADAL" clId="{5ADFCF02-D28F-456B-928D-836BD407A50A}" dt="2021-12-25T06:45:06.556" v="454" actId="478"/>
          <ac:cxnSpMkLst>
            <pc:docMk/>
            <pc:sldMk cId="296401677" sldId="274"/>
            <ac:cxnSpMk id="46" creationId="{2181A5D9-3397-4028-9AB6-4E54CC774866}"/>
          </ac:cxnSpMkLst>
        </pc:cxnChg>
        <pc:cxnChg chg="add mod">
          <ac:chgData name="서진원" userId="d436f2fc-5fcf-41bd-a485-016d4b3d0492" providerId="ADAL" clId="{5ADFCF02-D28F-456B-928D-836BD407A50A}" dt="2021-12-30T08:59:07.566" v="5708" actId="14100"/>
          <ac:cxnSpMkLst>
            <pc:docMk/>
            <pc:sldMk cId="296401677" sldId="274"/>
            <ac:cxnSpMk id="46" creationId="{649647CB-A12D-4962-9134-32678FA739E8}"/>
          </ac:cxnSpMkLst>
        </pc:cxnChg>
        <pc:cxnChg chg="mod">
          <ac:chgData name="서진원" userId="d436f2fc-5fcf-41bd-a485-016d4b3d0492" providerId="ADAL" clId="{5ADFCF02-D28F-456B-928D-836BD407A50A}" dt="2021-12-25T06:45:06.556" v="454" actId="478"/>
          <ac:cxnSpMkLst>
            <pc:docMk/>
            <pc:sldMk cId="296401677" sldId="274"/>
            <ac:cxnSpMk id="47" creationId="{F429F4D6-AD0A-401F-9410-BA04B99A21D1}"/>
          </ac:cxnSpMkLst>
        </pc:cxnChg>
        <pc:cxnChg chg="mod">
          <ac:chgData name="서진원" userId="d436f2fc-5fcf-41bd-a485-016d4b3d0492" providerId="ADAL" clId="{5ADFCF02-D28F-456B-928D-836BD407A50A}" dt="2021-12-25T06:45:06.556" v="454" actId="478"/>
          <ac:cxnSpMkLst>
            <pc:docMk/>
            <pc:sldMk cId="296401677" sldId="274"/>
            <ac:cxnSpMk id="48" creationId="{BA5D651A-C8BE-4491-902E-681EF189AAAD}"/>
          </ac:cxnSpMkLst>
        </pc:cxnChg>
        <pc:cxnChg chg="add del mod">
          <ac:chgData name="서진원" userId="d436f2fc-5fcf-41bd-a485-016d4b3d0492" providerId="ADAL" clId="{5ADFCF02-D28F-456B-928D-836BD407A50A}" dt="2021-12-25T06:45:06.556" v="454" actId="478"/>
          <ac:cxnSpMkLst>
            <pc:docMk/>
            <pc:sldMk cId="296401677" sldId="274"/>
            <ac:cxnSpMk id="54" creationId="{EA3A7DB1-068E-4F16-9053-12A7751D827E}"/>
          </ac:cxnSpMkLst>
        </pc:cxnChg>
        <pc:cxnChg chg="add del mod">
          <ac:chgData name="서진원" userId="d436f2fc-5fcf-41bd-a485-016d4b3d0492" providerId="ADAL" clId="{5ADFCF02-D28F-456B-928D-836BD407A50A}" dt="2021-12-25T06:37:45.005" v="314"/>
          <ac:cxnSpMkLst>
            <pc:docMk/>
            <pc:sldMk cId="296401677" sldId="274"/>
            <ac:cxnSpMk id="55" creationId="{97C1AD19-A075-4D58-A93C-CFDEC2669431}"/>
          </ac:cxnSpMkLst>
        </pc:cxnChg>
        <pc:cxnChg chg="mod">
          <ac:chgData name="서진원" userId="d436f2fc-5fcf-41bd-a485-016d4b3d0492" providerId="ADAL" clId="{5ADFCF02-D28F-456B-928D-836BD407A50A}" dt="2021-12-30T08:58:56.609" v="5705" actId="14100"/>
          <ac:cxnSpMkLst>
            <pc:docMk/>
            <pc:sldMk cId="296401677" sldId="274"/>
            <ac:cxnSpMk id="64" creationId="{3FDC3E9F-0544-4225-BDA2-1D9FEB317844}"/>
          </ac:cxnSpMkLst>
        </pc:cxnChg>
        <pc:cxnChg chg="mod">
          <ac:chgData name="서진원" userId="d436f2fc-5fcf-41bd-a485-016d4b3d0492" providerId="ADAL" clId="{5ADFCF02-D28F-456B-928D-836BD407A50A}" dt="2021-12-30T08:57:47.715" v="5688" actId="14100"/>
          <ac:cxnSpMkLst>
            <pc:docMk/>
            <pc:sldMk cId="296401677" sldId="274"/>
            <ac:cxnSpMk id="65" creationId="{A005E37C-68B8-4AE5-B987-F7C3360EFBCF}"/>
          </ac:cxnSpMkLst>
        </pc:cxnChg>
        <pc:cxnChg chg="del mod">
          <ac:chgData name="서진원" userId="d436f2fc-5fcf-41bd-a485-016d4b3d0492" providerId="ADAL" clId="{5ADFCF02-D28F-456B-928D-836BD407A50A}" dt="2021-12-30T08:45:23.231" v="5489" actId="478"/>
          <ac:cxnSpMkLst>
            <pc:docMk/>
            <pc:sldMk cId="296401677" sldId="274"/>
            <ac:cxnSpMk id="66" creationId="{9DD1B578-AC2E-42A0-9986-49ACFC0354B8}"/>
          </ac:cxnSpMkLst>
        </pc:cxnChg>
        <pc:cxnChg chg="add del mod">
          <ac:chgData name="서진원" userId="d436f2fc-5fcf-41bd-a485-016d4b3d0492" providerId="ADAL" clId="{5ADFCF02-D28F-456B-928D-836BD407A50A}" dt="2021-12-30T08:57:57.352" v="5691" actId="478"/>
          <ac:cxnSpMkLst>
            <pc:docMk/>
            <pc:sldMk cId="296401677" sldId="274"/>
            <ac:cxnSpMk id="73" creationId="{7776A355-7CE4-4BDC-BABF-B972FB38D607}"/>
          </ac:cxnSpMkLst>
        </pc:cxnChg>
      </pc:sldChg>
      <pc:sldChg chg="add del">
        <pc:chgData name="서진원" userId="d436f2fc-5fcf-41bd-a485-016d4b3d0492" providerId="ADAL" clId="{5ADFCF02-D28F-456B-928D-836BD407A50A}" dt="2021-12-25T07:11:42.955" v="692" actId="2696"/>
        <pc:sldMkLst>
          <pc:docMk/>
          <pc:sldMk cId="2128350925" sldId="275"/>
        </pc:sldMkLst>
      </pc:sldChg>
      <pc:sldChg chg="add del">
        <pc:chgData name="서진원" userId="d436f2fc-5fcf-41bd-a485-016d4b3d0492" providerId="ADAL" clId="{5ADFCF02-D28F-456B-928D-836BD407A50A}" dt="2021-12-25T07:11:42.955" v="692" actId="2696"/>
        <pc:sldMkLst>
          <pc:docMk/>
          <pc:sldMk cId="930990473" sldId="276"/>
        </pc:sldMkLst>
      </pc:sldChg>
      <pc:sldChg chg="add del ord">
        <pc:chgData name="서진원" userId="d436f2fc-5fcf-41bd-a485-016d4b3d0492" providerId="ADAL" clId="{5ADFCF02-D28F-456B-928D-836BD407A50A}" dt="2021-12-25T07:11:42.955" v="692" actId="2696"/>
        <pc:sldMkLst>
          <pc:docMk/>
          <pc:sldMk cId="3326643786" sldId="277"/>
        </pc:sldMkLst>
      </pc:sldChg>
      <pc:sldChg chg="add del">
        <pc:chgData name="서진원" userId="d436f2fc-5fcf-41bd-a485-016d4b3d0492" providerId="ADAL" clId="{5ADFCF02-D28F-456B-928D-836BD407A50A}" dt="2021-12-25T07:11:42.955" v="692" actId="2696"/>
        <pc:sldMkLst>
          <pc:docMk/>
          <pc:sldMk cId="3441210340" sldId="278"/>
        </pc:sldMkLst>
      </pc:sldChg>
      <pc:sldChg chg="addSp delSp modSp add del mod">
        <pc:chgData name="서진원" userId="d436f2fc-5fcf-41bd-a485-016d4b3d0492" providerId="ADAL" clId="{5ADFCF02-D28F-456B-928D-836BD407A50A}" dt="2021-12-30T15:25:37.245" v="6079" actId="47"/>
        <pc:sldMkLst>
          <pc:docMk/>
          <pc:sldMk cId="862866538" sldId="279"/>
        </pc:sldMkLst>
        <pc:spChg chg="del">
          <ac:chgData name="서진원" userId="d436f2fc-5fcf-41bd-a485-016d4b3d0492" providerId="ADAL" clId="{5ADFCF02-D28F-456B-928D-836BD407A50A}" dt="2021-12-25T07:11:57.161" v="713" actId="478"/>
          <ac:spMkLst>
            <pc:docMk/>
            <pc:sldMk cId="862866538" sldId="279"/>
            <ac:spMk id="2" creationId="{4131AFB9-F336-4164-A598-84063CFEFA3C}"/>
          </ac:spMkLst>
        </pc:spChg>
        <pc:spChg chg="del">
          <ac:chgData name="서진원" userId="d436f2fc-5fcf-41bd-a485-016d4b3d0492" providerId="ADAL" clId="{5ADFCF02-D28F-456B-928D-836BD407A50A}" dt="2021-12-25T07:11:58.599" v="714" actId="478"/>
          <ac:spMkLst>
            <pc:docMk/>
            <pc:sldMk cId="862866538" sldId="279"/>
            <ac:spMk id="31" creationId="{215CE5F5-C177-41E2-B962-9943A0F1FE27}"/>
          </ac:spMkLst>
        </pc:spChg>
        <pc:spChg chg="del">
          <ac:chgData name="서진원" userId="d436f2fc-5fcf-41bd-a485-016d4b3d0492" providerId="ADAL" clId="{5ADFCF02-D28F-456B-928D-836BD407A50A}" dt="2021-12-25T07:11:58.599" v="714" actId="478"/>
          <ac:spMkLst>
            <pc:docMk/>
            <pc:sldMk cId="862866538" sldId="279"/>
            <ac:spMk id="32" creationId="{56FA7240-BF1F-47D0-8BDC-C773638D5204}"/>
          </ac:spMkLst>
        </pc:spChg>
        <pc:spChg chg="add del mod">
          <ac:chgData name="서진원" userId="d436f2fc-5fcf-41bd-a485-016d4b3d0492" providerId="ADAL" clId="{5ADFCF02-D28F-456B-928D-836BD407A50A}" dt="2021-12-26T09:44:48.848" v="3042"/>
          <ac:spMkLst>
            <pc:docMk/>
            <pc:sldMk cId="862866538" sldId="279"/>
            <ac:spMk id="43" creationId="{AE941715-1DEA-40CC-AA1B-6FD7B64A45D5}"/>
          </ac:spMkLst>
        </pc:spChg>
        <pc:spChg chg="add mod">
          <ac:chgData name="서진원" userId="d436f2fc-5fcf-41bd-a485-016d4b3d0492" providerId="ADAL" clId="{5ADFCF02-D28F-456B-928D-836BD407A50A}" dt="2021-12-26T13:32:08.139" v="4707" actId="1076"/>
          <ac:spMkLst>
            <pc:docMk/>
            <pc:sldMk cId="862866538" sldId="279"/>
            <ac:spMk id="44" creationId="{065A2563-BDF9-4215-BCC9-154EDD20AADF}"/>
          </ac:spMkLst>
        </pc:spChg>
        <pc:spChg chg="add del mod">
          <ac:chgData name="서진원" userId="d436f2fc-5fcf-41bd-a485-016d4b3d0492" providerId="ADAL" clId="{5ADFCF02-D28F-456B-928D-836BD407A50A}" dt="2021-12-26T09:44:48.848" v="3042"/>
          <ac:spMkLst>
            <pc:docMk/>
            <pc:sldMk cId="862866538" sldId="279"/>
            <ac:spMk id="44" creationId="{78830E00-531F-45AE-AD34-16E50A8A9DA6}"/>
          </ac:spMkLst>
        </pc:spChg>
        <pc:spChg chg="del">
          <ac:chgData name="서진원" userId="d436f2fc-5fcf-41bd-a485-016d4b3d0492" providerId="ADAL" clId="{5ADFCF02-D28F-456B-928D-836BD407A50A}" dt="2021-12-25T07:11:58.599" v="714" actId="478"/>
          <ac:spMkLst>
            <pc:docMk/>
            <pc:sldMk cId="862866538" sldId="279"/>
            <ac:spMk id="45" creationId="{42AEE118-A0C3-48EE-9119-1D76A69728AA}"/>
          </ac:spMkLst>
        </pc:spChg>
        <pc:spChg chg="add del mod">
          <ac:chgData name="서진원" userId="d436f2fc-5fcf-41bd-a485-016d4b3d0492" providerId="ADAL" clId="{5ADFCF02-D28F-456B-928D-836BD407A50A}" dt="2021-12-26T09:44:48.848" v="3042"/>
          <ac:spMkLst>
            <pc:docMk/>
            <pc:sldMk cId="862866538" sldId="279"/>
            <ac:spMk id="45" creationId="{B3443BF0-E9A0-4637-AA4A-4A2CF0F10712}"/>
          </ac:spMkLst>
        </pc:spChg>
        <pc:spChg chg="add del mod">
          <ac:chgData name="서진원" userId="d436f2fc-5fcf-41bd-a485-016d4b3d0492" providerId="ADAL" clId="{5ADFCF02-D28F-456B-928D-836BD407A50A}" dt="2021-12-26T09:44:48.848" v="3042"/>
          <ac:spMkLst>
            <pc:docMk/>
            <pc:sldMk cId="862866538" sldId="279"/>
            <ac:spMk id="47" creationId="{465A218E-8AE9-4552-AEB6-AB999CAB6E48}"/>
          </ac:spMkLst>
        </pc:spChg>
        <pc:spChg chg="add mod">
          <ac:chgData name="서진원" userId="d436f2fc-5fcf-41bd-a485-016d4b3d0492" providerId="ADAL" clId="{5ADFCF02-D28F-456B-928D-836BD407A50A}" dt="2021-12-26T10:01:39.355" v="3716" actId="20577"/>
          <ac:spMkLst>
            <pc:docMk/>
            <pc:sldMk cId="862866538" sldId="279"/>
            <ac:spMk id="49" creationId="{55678897-82FC-49FF-93E9-7648D33FA2A1}"/>
          </ac:spMkLst>
        </pc:spChg>
        <pc:spChg chg="del">
          <ac:chgData name="서진원" userId="d436f2fc-5fcf-41bd-a485-016d4b3d0492" providerId="ADAL" clId="{5ADFCF02-D28F-456B-928D-836BD407A50A}" dt="2021-12-25T07:11:58.599" v="714" actId="478"/>
          <ac:spMkLst>
            <pc:docMk/>
            <pc:sldMk cId="862866538" sldId="279"/>
            <ac:spMk id="49" creationId="{DD8296DC-D196-424C-AA72-7DB7D21838D8}"/>
          </ac:spMkLst>
        </pc:spChg>
        <pc:spChg chg="del">
          <ac:chgData name="서진원" userId="d436f2fc-5fcf-41bd-a485-016d4b3d0492" providerId="ADAL" clId="{5ADFCF02-D28F-456B-928D-836BD407A50A}" dt="2021-12-25T07:11:58.599" v="714" actId="478"/>
          <ac:spMkLst>
            <pc:docMk/>
            <pc:sldMk cId="862866538" sldId="279"/>
            <ac:spMk id="50" creationId="{EC871C94-119E-4E3C-86C5-838CDB70D681}"/>
          </ac:spMkLst>
        </pc:spChg>
        <pc:spChg chg="del">
          <ac:chgData name="서진원" userId="d436f2fc-5fcf-41bd-a485-016d4b3d0492" providerId="ADAL" clId="{5ADFCF02-D28F-456B-928D-836BD407A50A}" dt="2021-12-25T07:11:58.599" v="714" actId="478"/>
          <ac:spMkLst>
            <pc:docMk/>
            <pc:sldMk cId="862866538" sldId="279"/>
            <ac:spMk id="66" creationId="{7E11E84D-0DAE-4996-9455-22FA26A3AC31}"/>
          </ac:spMkLst>
        </pc:spChg>
        <pc:spChg chg="del">
          <ac:chgData name="서진원" userId="d436f2fc-5fcf-41bd-a485-016d4b3d0492" providerId="ADAL" clId="{5ADFCF02-D28F-456B-928D-836BD407A50A}" dt="2021-12-25T07:11:58.599" v="714" actId="478"/>
          <ac:spMkLst>
            <pc:docMk/>
            <pc:sldMk cId="862866538" sldId="279"/>
            <ac:spMk id="67" creationId="{203D1458-76A8-4C0A-AF70-5CCD146330D9}"/>
          </ac:spMkLst>
        </pc:spChg>
        <pc:spChg chg="del">
          <ac:chgData name="서진원" userId="d436f2fc-5fcf-41bd-a485-016d4b3d0492" providerId="ADAL" clId="{5ADFCF02-D28F-456B-928D-836BD407A50A}" dt="2021-12-25T07:11:58.599" v="714" actId="478"/>
          <ac:spMkLst>
            <pc:docMk/>
            <pc:sldMk cId="862866538" sldId="279"/>
            <ac:spMk id="69" creationId="{0CF2B91A-6FD9-484E-A4EE-FA15FDFDB118}"/>
          </ac:spMkLst>
        </pc:spChg>
        <pc:spChg chg="del">
          <ac:chgData name="서진원" userId="d436f2fc-5fcf-41bd-a485-016d4b3d0492" providerId="ADAL" clId="{5ADFCF02-D28F-456B-928D-836BD407A50A}" dt="2021-12-25T07:11:58.599" v="714" actId="478"/>
          <ac:spMkLst>
            <pc:docMk/>
            <pc:sldMk cId="862866538" sldId="279"/>
            <ac:spMk id="84" creationId="{3F5B5D30-CBA6-4049-A451-9D7F19B67D27}"/>
          </ac:spMkLst>
        </pc:spChg>
        <pc:spChg chg="add mod">
          <ac:chgData name="서진원" userId="d436f2fc-5fcf-41bd-a485-016d4b3d0492" providerId="ADAL" clId="{5ADFCF02-D28F-456B-928D-836BD407A50A}" dt="2021-12-25T07:14:39.179" v="783"/>
          <ac:spMkLst>
            <pc:docMk/>
            <pc:sldMk cId="862866538" sldId="279"/>
            <ac:spMk id="85" creationId="{FE4BE069-9763-4857-91C4-8A890F82D168}"/>
          </ac:spMkLst>
        </pc:spChg>
        <pc:spChg chg="mod">
          <ac:chgData name="서진원" userId="d436f2fc-5fcf-41bd-a485-016d4b3d0492" providerId="ADAL" clId="{5ADFCF02-D28F-456B-928D-836BD407A50A}" dt="2021-12-25T07:14:39.179" v="783"/>
          <ac:spMkLst>
            <pc:docMk/>
            <pc:sldMk cId="862866538" sldId="279"/>
            <ac:spMk id="87" creationId="{464FF1D6-4E9A-4C75-99A3-075014994BE4}"/>
          </ac:spMkLst>
        </pc:spChg>
        <pc:spChg chg="mod">
          <ac:chgData name="서진원" userId="d436f2fc-5fcf-41bd-a485-016d4b3d0492" providerId="ADAL" clId="{5ADFCF02-D28F-456B-928D-836BD407A50A}" dt="2021-12-25T07:14:39.179" v="783"/>
          <ac:spMkLst>
            <pc:docMk/>
            <pc:sldMk cId="862866538" sldId="279"/>
            <ac:spMk id="88" creationId="{2E0B2054-569C-473E-A558-9B621B264A3D}"/>
          </ac:spMkLst>
        </pc:spChg>
        <pc:spChg chg="add del mod">
          <ac:chgData name="서진원" userId="d436f2fc-5fcf-41bd-a485-016d4b3d0492" providerId="ADAL" clId="{5ADFCF02-D28F-456B-928D-836BD407A50A}" dt="2021-12-26T13:32:08.139" v="4707" actId="1076"/>
          <ac:spMkLst>
            <pc:docMk/>
            <pc:sldMk cId="862866538" sldId="279"/>
            <ac:spMk id="89" creationId="{D44A8122-7E1D-4786-9FB2-E8090881F1B3}"/>
          </ac:spMkLst>
        </pc:spChg>
        <pc:spChg chg="add del mod">
          <ac:chgData name="서진원" userId="d436f2fc-5fcf-41bd-a485-016d4b3d0492" providerId="ADAL" clId="{5ADFCF02-D28F-456B-928D-836BD407A50A}" dt="2021-12-26T13:32:08.139" v="4707" actId="1076"/>
          <ac:spMkLst>
            <pc:docMk/>
            <pc:sldMk cId="862866538" sldId="279"/>
            <ac:spMk id="90" creationId="{10608A5E-118A-4E55-BCBB-5C9DA450F7D7}"/>
          </ac:spMkLst>
        </pc:spChg>
        <pc:spChg chg="add del mod">
          <ac:chgData name="서진원" userId="d436f2fc-5fcf-41bd-a485-016d4b3d0492" providerId="ADAL" clId="{5ADFCF02-D28F-456B-928D-836BD407A50A}" dt="2021-12-26T13:32:08.139" v="4707" actId="1076"/>
          <ac:spMkLst>
            <pc:docMk/>
            <pc:sldMk cId="862866538" sldId="279"/>
            <ac:spMk id="91" creationId="{F1683A70-D69B-4B61-BABC-98543AC961E2}"/>
          </ac:spMkLst>
        </pc:spChg>
        <pc:spChg chg="add del mod">
          <ac:chgData name="서진원" userId="d436f2fc-5fcf-41bd-a485-016d4b3d0492" providerId="ADAL" clId="{5ADFCF02-D28F-456B-928D-836BD407A50A}" dt="2021-12-26T13:32:08.139" v="4707" actId="1076"/>
          <ac:spMkLst>
            <pc:docMk/>
            <pc:sldMk cId="862866538" sldId="279"/>
            <ac:spMk id="92" creationId="{3024CF84-D8A5-40E8-BB93-3A613E93560E}"/>
          </ac:spMkLst>
        </pc:spChg>
        <pc:spChg chg="mod">
          <ac:chgData name="서진원" userId="d436f2fc-5fcf-41bd-a485-016d4b3d0492" providerId="ADAL" clId="{5ADFCF02-D28F-456B-928D-836BD407A50A}" dt="2021-12-25T07:14:39.179" v="783"/>
          <ac:spMkLst>
            <pc:docMk/>
            <pc:sldMk cId="862866538" sldId="279"/>
            <ac:spMk id="95" creationId="{D02D7CEE-7E43-4B28-86B4-68D1FB69956D}"/>
          </ac:spMkLst>
        </pc:spChg>
        <pc:spChg chg="mod">
          <ac:chgData name="서진원" userId="d436f2fc-5fcf-41bd-a485-016d4b3d0492" providerId="ADAL" clId="{5ADFCF02-D28F-456B-928D-836BD407A50A}" dt="2021-12-25T07:14:39.179" v="783"/>
          <ac:spMkLst>
            <pc:docMk/>
            <pc:sldMk cId="862866538" sldId="279"/>
            <ac:spMk id="96" creationId="{0527EF1E-B570-4612-9956-A1EB87C4A9B6}"/>
          </ac:spMkLst>
        </pc:spChg>
        <pc:spChg chg="mod">
          <ac:chgData name="서진원" userId="d436f2fc-5fcf-41bd-a485-016d4b3d0492" providerId="ADAL" clId="{5ADFCF02-D28F-456B-928D-836BD407A50A}" dt="2021-12-25T07:14:39.179" v="783"/>
          <ac:spMkLst>
            <pc:docMk/>
            <pc:sldMk cId="862866538" sldId="279"/>
            <ac:spMk id="97" creationId="{8BBB75F9-E403-486A-8241-F3E3E6BDE3C2}"/>
          </ac:spMkLst>
        </pc:spChg>
        <pc:spChg chg="mod">
          <ac:chgData name="서진원" userId="d436f2fc-5fcf-41bd-a485-016d4b3d0492" providerId="ADAL" clId="{5ADFCF02-D28F-456B-928D-836BD407A50A}" dt="2021-12-25T07:14:39.179" v="783"/>
          <ac:spMkLst>
            <pc:docMk/>
            <pc:sldMk cId="862866538" sldId="279"/>
            <ac:spMk id="102" creationId="{2F0F269C-1A27-4BCA-A48B-13255986F237}"/>
          </ac:spMkLst>
        </pc:spChg>
        <pc:spChg chg="mod">
          <ac:chgData name="서진원" userId="d436f2fc-5fcf-41bd-a485-016d4b3d0492" providerId="ADAL" clId="{5ADFCF02-D28F-456B-928D-836BD407A50A}" dt="2021-12-25T07:14:39.179" v="783"/>
          <ac:spMkLst>
            <pc:docMk/>
            <pc:sldMk cId="862866538" sldId="279"/>
            <ac:spMk id="103" creationId="{D8185904-D82C-4FCA-B6EF-EB26332A13BA}"/>
          </ac:spMkLst>
        </pc:spChg>
        <pc:spChg chg="mod">
          <ac:chgData name="서진원" userId="d436f2fc-5fcf-41bd-a485-016d4b3d0492" providerId="ADAL" clId="{5ADFCF02-D28F-456B-928D-836BD407A50A}" dt="2021-12-25T07:14:39.179" v="783"/>
          <ac:spMkLst>
            <pc:docMk/>
            <pc:sldMk cId="862866538" sldId="279"/>
            <ac:spMk id="105" creationId="{4897510C-E931-43E8-ABB1-8A87A59E3173}"/>
          </ac:spMkLst>
        </pc:spChg>
        <pc:spChg chg="mod">
          <ac:chgData name="서진원" userId="d436f2fc-5fcf-41bd-a485-016d4b3d0492" providerId="ADAL" clId="{5ADFCF02-D28F-456B-928D-836BD407A50A}" dt="2021-12-25T07:14:39.179" v="783"/>
          <ac:spMkLst>
            <pc:docMk/>
            <pc:sldMk cId="862866538" sldId="279"/>
            <ac:spMk id="106" creationId="{DA4020DB-75BD-4174-A8E0-A783350AF33E}"/>
          </ac:spMkLst>
        </pc:spChg>
        <pc:spChg chg="add mod">
          <ac:chgData name="서진원" userId="d436f2fc-5fcf-41bd-a485-016d4b3d0492" providerId="ADAL" clId="{5ADFCF02-D28F-456B-928D-836BD407A50A}" dt="2021-12-25T07:14:39.179" v="783"/>
          <ac:spMkLst>
            <pc:docMk/>
            <pc:sldMk cId="862866538" sldId="279"/>
            <ac:spMk id="107" creationId="{C2FA45C7-F249-4875-89BA-4060478FD031}"/>
          </ac:spMkLst>
        </pc:spChg>
        <pc:spChg chg="add mod">
          <ac:chgData name="서진원" userId="d436f2fc-5fcf-41bd-a485-016d4b3d0492" providerId="ADAL" clId="{5ADFCF02-D28F-456B-928D-836BD407A50A}" dt="2021-12-25T07:14:39.179" v="783"/>
          <ac:spMkLst>
            <pc:docMk/>
            <pc:sldMk cId="862866538" sldId="279"/>
            <ac:spMk id="108" creationId="{0A62620D-DA64-4FE0-A698-08D2068C7AE1}"/>
          </ac:spMkLst>
        </pc:spChg>
        <pc:spChg chg="add mod">
          <ac:chgData name="서진원" userId="d436f2fc-5fcf-41bd-a485-016d4b3d0492" providerId="ADAL" clId="{5ADFCF02-D28F-456B-928D-836BD407A50A}" dt="2021-12-25T07:14:39.179" v="783"/>
          <ac:spMkLst>
            <pc:docMk/>
            <pc:sldMk cId="862866538" sldId="279"/>
            <ac:spMk id="109" creationId="{4E89B813-C140-4A7E-B20B-31F6962D48E3}"/>
          </ac:spMkLst>
        </pc:spChg>
        <pc:spChg chg="add mod">
          <ac:chgData name="서진원" userId="d436f2fc-5fcf-41bd-a485-016d4b3d0492" providerId="ADAL" clId="{5ADFCF02-D28F-456B-928D-836BD407A50A}" dt="2021-12-25T07:14:39.179" v="783"/>
          <ac:spMkLst>
            <pc:docMk/>
            <pc:sldMk cId="862866538" sldId="279"/>
            <ac:spMk id="110" creationId="{963C0A8F-5B10-4B3A-A96C-F23C05D588D1}"/>
          </ac:spMkLst>
        </pc:spChg>
        <pc:spChg chg="add mod">
          <ac:chgData name="서진원" userId="d436f2fc-5fcf-41bd-a485-016d4b3d0492" providerId="ADAL" clId="{5ADFCF02-D28F-456B-928D-836BD407A50A}" dt="2021-12-25T07:14:39.179" v="783"/>
          <ac:spMkLst>
            <pc:docMk/>
            <pc:sldMk cId="862866538" sldId="279"/>
            <ac:spMk id="111" creationId="{565A4B1F-7C16-45C4-8DF1-33D0A062FD81}"/>
          </ac:spMkLst>
        </pc:spChg>
        <pc:spChg chg="add mod">
          <ac:chgData name="서진원" userId="d436f2fc-5fcf-41bd-a485-016d4b3d0492" providerId="ADAL" clId="{5ADFCF02-D28F-456B-928D-836BD407A50A}" dt="2021-12-25T07:14:39.179" v="783"/>
          <ac:spMkLst>
            <pc:docMk/>
            <pc:sldMk cId="862866538" sldId="279"/>
            <ac:spMk id="112" creationId="{E77425A9-0DDD-49C6-8BFA-D6E81D7CAC67}"/>
          </ac:spMkLst>
        </pc:spChg>
        <pc:spChg chg="add mod">
          <ac:chgData name="서진원" userId="d436f2fc-5fcf-41bd-a485-016d4b3d0492" providerId="ADAL" clId="{5ADFCF02-D28F-456B-928D-836BD407A50A}" dt="2021-12-25T07:14:39.179" v="783"/>
          <ac:spMkLst>
            <pc:docMk/>
            <pc:sldMk cId="862866538" sldId="279"/>
            <ac:spMk id="113" creationId="{C6524E25-B9C3-40A4-96A0-3FD2AAF96B72}"/>
          </ac:spMkLst>
        </pc:spChg>
        <pc:spChg chg="add del mod">
          <ac:chgData name="서진원" userId="d436f2fc-5fcf-41bd-a485-016d4b3d0492" providerId="ADAL" clId="{5ADFCF02-D28F-456B-928D-836BD407A50A}" dt="2021-12-26T10:01:00.380" v="3707" actId="478"/>
          <ac:spMkLst>
            <pc:docMk/>
            <pc:sldMk cId="862866538" sldId="279"/>
            <ac:spMk id="117" creationId="{F0B54253-591A-4191-82B6-F4EAFFB700B5}"/>
          </ac:spMkLst>
        </pc:spChg>
        <pc:spChg chg="add del mod">
          <ac:chgData name="서진원" userId="d436f2fc-5fcf-41bd-a485-016d4b3d0492" providerId="ADAL" clId="{5ADFCF02-D28F-456B-928D-836BD407A50A}" dt="2021-12-26T10:01:14.450" v="3710" actId="478"/>
          <ac:spMkLst>
            <pc:docMk/>
            <pc:sldMk cId="862866538" sldId="279"/>
            <ac:spMk id="118" creationId="{7C4E0763-08A3-4791-9849-031C42808810}"/>
          </ac:spMkLst>
        </pc:spChg>
        <pc:spChg chg="add del mod">
          <ac:chgData name="서진원" userId="d436f2fc-5fcf-41bd-a485-016d4b3d0492" providerId="ADAL" clId="{5ADFCF02-D28F-456B-928D-836BD407A50A}" dt="2021-12-26T14:57:05.992" v="4794"/>
          <ac:spMkLst>
            <pc:docMk/>
            <pc:sldMk cId="862866538" sldId="279"/>
            <ac:spMk id="119" creationId="{7B2EF3C1-FE0B-4418-AC4C-57E332B27637}"/>
          </ac:spMkLst>
        </pc:spChg>
        <pc:spChg chg="mod">
          <ac:chgData name="서진원" userId="d436f2fc-5fcf-41bd-a485-016d4b3d0492" providerId="ADAL" clId="{5ADFCF02-D28F-456B-928D-836BD407A50A}" dt="2021-12-25T07:15:09.532" v="786" actId="20577"/>
          <ac:spMkLst>
            <pc:docMk/>
            <pc:sldMk cId="862866538" sldId="279"/>
            <ac:spMk id="121" creationId="{65EAC8B2-B2CA-4342-AF24-9750BC7657D8}"/>
          </ac:spMkLst>
        </pc:spChg>
        <pc:spChg chg="mod">
          <ac:chgData name="서진원" userId="d436f2fc-5fcf-41bd-a485-016d4b3d0492" providerId="ADAL" clId="{5ADFCF02-D28F-456B-928D-836BD407A50A}" dt="2021-12-25T07:15:11.601" v="788" actId="20577"/>
          <ac:spMkLst>
            <pc:docMk/>
            <pc:sldMk cId="862866538" sldId="279"/>
            <ac:spMk id="122" creationId="{3B7425EA-A2D0-4582-AB0C-2F58E53B2D30}"/>
          </ac:spMkLst>
        </pc:spChg>
        <pc:spChg chg="add del mod">
          <ac:chgData name="서진원" userId="d436f2fc-5fcf-41bd-a485-016d4b3d0492" providerId="ADAL" clId="{5ADFCF02-D28F-456B-928D-836BD407A50A}" dt="2021-12-25T07:16:23.447" v="817"/>
          <ac:spMkLst>
            <pc:docMk/>
            <pc:sldMk cId="862866538" sldId="279"/>
            <ac:spMk id="124" creationId="{F74BBC15-4072-43CD-9162-C8EBA69EE89A}"/>
          </ac:spMkLst>
        </pc:spChg>
        <pc:spChg chg="add del mod">
          <ac:chgData name="서진원" userId="d436f2fc-5fcf-41bd-a485-016d4b3d0492" providerId="ADAL" clId="{5ADFCF02-D28F-456B-928D-836BD407A50A}" dt="2021-12-25T07:16:11.214" v="814" actId="478"/>
          <ac:spMkLst>
            <pc:docMk/>
            <pc:sldMk cId="862866538" sldId="279"/>
            <ac:spMk id="125" creationId="{6EB1AB09-8EBA-41BF-AE51-4BA283A837CE}"/>
          </ac:spMkLst>
        </pc:spChg>
        <pc:spChg chg="add del mod">
          <ac:chgData name="서진원" userId="d436f2fc-5fcf-41bd-a485-016d4b3d0492" providerId="ADAL" clId="{5ADFCF02-D28F-456B-928D-836BD407A50A}" dt="2021-12-26T14:57:05.993" v="4796"/>
          <ac:spMkLst>
            <pc:docMk/>
            <pc:sldMk cId="862866538" sldId="279"/>
            <ac:spMk id="127" creationId="{FC38B22A-4A3A-4CFE-9729-16748F917F42}"/>
          </ac:spMkLst>
        </pc:spChg>
        <pc:spChg chg="add mod">
          <ac:chgData name="서진원" userId="d436f2fc-5fcf-41bd-a485-016d4b3d0492" providerId="ADAL" clId="{5ADFCF02-D28F-456B-928D-836BD407A50A}" dt="2021-12-26T14:56:54.697" v="4790" actId="20577"/>
          <ac:spMkLst>
            <pc:docMk/>
            <pc:sldMk cId="862866538" sldId="279"/>
            <ac:spMk id="128" creationId="{7DA081BB-3B3B-4891-A37F-C63C25FA2449}"/>
          </ac:spMkLst>
        </pc:spChg>
        <pc:grpChg chg="del">
          <ac:chgData name="서진원" userId="d436f2fc-5fcf-41bd-a485-016d4b3d0492" providerId="ADAL" clId="{5ADFCF02-D28F-456B-928D-836BD407A50A}" dt="2021-12-25T07:11:58.599" v="714" actId="478"/>
          <ac:grpSpMkLst>
            <pc:docMk/>
            <pc:sldMk cId="862866538" sldId="279"/>
            <ac:grpSpMk id="46" creationId="{EEAED064-E187-4275-AFFB-74BF7B8DC634}"/>
          </ac:grpSpMkLst>
        </pc:grpChg>
        <pc:grpChg chg="del">
          <ac:chgData name="서진원" userId="d436f2fc-5fcf-41bd-a485-016d4b3d0492" providerId="ADAL" clId="{5ADFCF02-D28F-456B-928D-836BD407A50A}" dt="2021-12-25T07:11:58.599" v="714" actId="478"/>
          <ac:grpSpMkLst>
            <pc:docMk/>
            <pc:sldMk cId="862866538" sldId="279"/>
            <ac:grpSpMk id="53" creationId="{A56908A9-3F8E-4078-9764-7DAC65DD69F9}"/>
          </ac:grpSpMkLst>
        </pc:grpChg>
        <pc:grpChg chg="del">
          <ac:chgData name="서진원" userId="d436f2fc-5fcf-41bd-a485-016d4b3d0492" providerId="ADAL" clId="{5ADFCF02-D28F-456B-928D-836BD407A50A}" dt="2021-12-25T07:11:58.599" v="714" actId="478"/>
          <ac:grpSpMkLst>
            <pc:docMk/>
            <pc:sldMk cId="862866538" sldId="279"/>
            <ac:grpSpMk id="59" creationId="{334B8C00-5E2A-45DC-BD62-98F39B508EF5}"/>
          </ac:grpSpMkLst>
        </pc:grpChg>
        <pc:grpChg chg="del">
          <ac:chgData name="서진원" userId="d436f2fc-5fcf-41bd-a485-016d4b3d0492" providerId="ADAL" clId="{5ADFCF02-D28F-456B-928D-836BD407A50A}" dt="2021-12-25T07:11:58.599" v="714" actId="478"/>
          <ac:grpSpMkLst>
            <pc:docMk/>
            <pc:sldMk cId="862866538" sldId="279"/>
            <ac:grpSpMk id="62" creationId="{7223BE18-F4D5-40E1-B6C0-9053337AE773}"/>
          </ac:grpSpMkLst>
        </pc:grpChg>
        <pc:grpChg chg="del">
          <ac:chgData name="서진원" userId="d436f2fc-5fcf-41bd-a485-016d4b3d0492" providerId="ADAL" clId="{5ADFCF02-D28F-456B-928D-836BD407A50A}" dt="2021-12-25T07:11:58.599" v="714" actId="478"/>
          <ac:grpSpMkLst>
            <pc:docMk/>
            <pc:sldMk cId="862866538" sldId="279"/>
            <ac:grpSpMk id="70" creationId="{34C70A05-DD2B-421D-80CE-3D231AE56515}"/>
          </ac:grpSpMkLst>
        </pc:grpChg>
        <pc:grpChg chg="del">
          <ac:chgData name="서진원" userId="d436f2fc-5fcf-41bd-a485-016d4b3d0492" providerId="ADAL" clId="{5ADFCF02-D28F-456B-928D-836BD407A50A}" dt="2021-12-25T07:11:58.599" v="714" actId="478"/>
          <ac:grpSpMkLst>
            <pc:docMk/>
            <pc:sldMk cId="862866538" sldId="279"/>
            <ac:grpSpMk id="77" creationId="{1625F882-684A-46F3-A784-375E950B7FCA}"/>
          </ac:grpSpMkLst>
        </pc:grpChg>
        <pc:grpChg chg="del">
          <ac:chgData name="서진원" userId="d436f2fc-5fcf-41bd-a485-016d4b3d0492" providerId="ADAL" clId="{5ADFCF02-D28F-456B-928D-836BD407A50A}" dt="2021-12-25T07:11:58.599" v="714" actId="478"/>
          <ac:grpSpMkLst>
            <pc:docMk/>
            <pc:sldMk cId="862866538" sldId="279"/>
            <ac:grpSpMk id="80" creationId="{498FFC49-0747-4647-AD12-BA7170C64F32}"/>
          </ac:grpSpMkLst>
        </pc:grpChg>
        <pc:grpChg chg="add mod">
          <ac:chgData name="서진원" userId="d436f2fc-5fcf-41bd-a485-016d4b3d0492" providerId="ADAL" clId="{5ADFCF02-D28F-456B-928D-836BD407A50A}" dt="2021-12-26T13:32:08.139" v="4707" actId="1076"/>
          <ac:grpSpMkLst>
            <pc:docMk/>
            <pc:sldMk cId="862866538" sldId="279"/>
            <ac:grpSpMk id="86" creationId="{6EFFD45D-47FE-4B03-9D10-24CAED379E46}"/>
          </ac:grpSpMkLst>
        </pc:grpChg>
        <pc:grpChg chg="add mod">
          <ac:chgData name="서진원" userId="d436f2fc-5fcf-41bd-a485-016d4b3d0492" providerId="ADAL" clId="{5ADFCF02-D28F-456B-928D-836BD407A50A}" dt="2021-12-25T07:15:21.988" v="790" actId="1076"/>
          <ac:grpSpMkLst>
            <pc:docMk/>
            <pc:sldMk cId="862866538" sldId="279"/>
            <ac:grpSpMk id="94" creationId="{61543466-E27C-40F6-862C-6D297136E2F8}"/>
          </ac:grpSpMkLst>
        </pc:grpChg>
        <pc:grpChg chg="mod">
          <ac:chgData name="서진원" userId="d436f2fc-5fcf-41bd-a485-016d4b3d0492" providerId="ADAL" clId="{5ADFCF02-D28F-456B-928D-836BD407A50A}" dt="2021-12-25T07:14:39.179" v="783"/>
          <ac:grpSpMkLst>
            <pc:docMk/>
            <pc:sldMk cId="862866538" sldId="279"/>
            <ac:grpSpMk id="98" creationId="{0BBEE182-8CFE-4038-9C0C-97E002D1737C}"/>
          </ac:grpSpMkLst>
        </pc:grpChg>
        <pc:grpChg chg="add mod">
          <ac:chgData name="서진원" userId="d436f2fc-5fcf-41bd-a485-016d4b3d0492" providerId="ADAL" clId="{5ADFCF02-D28F-456B-928D-836BD407A50A}" dt="2021-12-25T07:14:39.179" v="783"/>
          <ac:grpSpMkLst>
            <pc:docMk/>
            <pc:sldMk cId="862866538" sldId="279"/>
            <ac:grpSpMk id="104" creationId="{EAD088B9-DD8D-40DA-84EC-752BD3687748}"/>
          </ac:grpSpMkLst>
        </pc:grpChg>
        <pc:grpChg chg="add mod">
          <ac:chgData name="서진원" userId="d436f2fc-5fcf-41bd-a485-016d4b3d0492" providerId="ADAL" clId="{5ADFCF02-D28F-456B-928D-836BD407A50A}" dt="2021-12-25T07:15:18.611" v="789" actId="1076"/>
          <ac:grpSpMkLst>
            <pc:docMk/>
            <pc:sldMk cId="862866538" sldId="279"/>
            <ac:grpSpMk id="120" creationId="{492E9A5C-2E0D-47B5-BE6D-EFF81512B7A5}"/>
          </ac:grpSpMkLst>
        </pc:grpChg>
        <pc:cxnChg chg="add del mod">
          <ac:chgData name="서진원" userId="d436f2fc-5fcf-41bd-a485-016d4b3d0492" providerId="ADAL" clId="{5ADFCF02-D28F-456B-928D-836BD407A50A}" dt="2021-12-26T14:57:07.503" v="4797" actId="478"/>
          <ac:cxnSpMkLst>
            <pc:docMk/>
            <pc:sldMk cId="862866538" sldId="279"/>
            <ac:cxnSpMk id="40" creationId="{FBC74261-66E4-46CF-9425-C16BF9A5D2AE}"/>
          </ac:cxnSpMkLst>
        </pc:cxnChg>
        <pc:cxnChg chg="add del mod">
          <ac:chgData name="서진원" userId="d436f2fc-5fcf-41bd-a485-016d4b3d0492" providerId="ADAL" clId="{5ADFCF02-D28F-456B-928D-836BD407A50A}" dt="2021-12-26T09:44:48.848" v="3042"/>
          <ac:cxnSpMkLst>
            <pc:docMk/>
            <pc:sldMk cId="862866538" sldId="279"/>
            <ac:cxnSpMk id="46" creationId="{3204CCEC-03D7-4C55-8AC0-EF2E26690F9C}"/>
          </ac:cxnSpMkLst>
        </pc:cxnChg>
        <pc:cxnChg chg="del mod">
          <ac:chgData name="서진원" userId="d436f2fc-5fcf-41bd-a485-016d4b3d0492" providerId="ADAL" clId="{5ADFCF02-D28F-456B-928D-836BD407A50A}" dt="2021-12-25T07:11:58.599" v="714" actId="478"/>
          <ac:cxnSpMkLst>
            <pc:docMk/>
            <pc:sldMk cId="862866538" sldId="279"/>
            <ac:cxnSpMk id="51" creationId="{07AE83B3-9371-442D-AB18-8E27B2C6AC1B}"/>
          </ac:cxnSpMkLst>
        </pc:cxnChg>
        <pc:cxnChg chg="del mod">
          <ac:chgData name="서진원" userId="d436f2fc-5fcf-41bd-a485-016d4b3d0492" providerId="ADAL" clId="{5ADFCF02-D28F-456B-928D-836BD407A50A}" dt="2021-12-25T07:11:58.599" v="714" actId="478"/>
          <ac:cxnSpMkLst>
            <pc:docMk/>
            <pc:sldMk cId="862866538" sldId="279"/>
            <ac:cxnSpMk id="52" creationId="{BF0C6AAE-E3A4-4466-914B-13E7B491B5DE}"/>
          </ac:cxnSpMkLst>
        </pc:cxnChg>
        <pc:cxnChg chg="mod">
          <ac:chgData name="서진원" userId="d436f2fc-5fcf-41bd-a485-016d4b3d0492" providerId="ADAL" clId="{5ADFCF02-D28F-456B-928D-836BD407A50A}" dt="2021-12-25T07:11:58.599" v="714" actId="478"/>
          <ac:cxnSpMkLst>
            <pc:docMk/>
            <pc:sldMk cId="862866538" sldId="279"/>
            <ac:cxnSpMk id="56" creationId="{811B1D8B-5F79-4DF8-AC5B-69E05E39D4D4}"/>
          </ac:cxnSpMkLst>
        </pc:cxnChg>
        <pc:cxnChg chg="del mod">
          <ac:chgData name="서진원" userId="d436f2fc-5fcf-41bd-a485-016d4b3d0492" providerId="ADAL" clId="{5ADFCF02-D28F-456B-928D-836BD407A50A}" dt="2021-12-25T07:11:58.599" v="714" actId="478"/>
          <ac:cxnSpMkLst>
            <pc:docMk/>
            <pc:sldMk cId="862866538" sldId="279"/>
            <ac:cxnSpMk id="65" creationId="{1AB99DDE-E1BF-4A5C-AA4B-8A0BC538499E}"/>
          </ac:cxnSpMkLst>
        </pc:cxnChg>
        <pc:cxnChg chg="del mod">
          <ac:chgData name="서진원" userId="d436f2fc-5fcf-41bd-a485-016d4b3d0492" providerId="ADAL" clId="{5ADFCF02-D28F-456B-928D-836BD407A50A}" dt="2021-12-25T07:11:58.599" v="714" actId="478"/>
          <ac:cxnSpMkLst>
            <pc:docMk/>
            <pc:sldMk cId="862866538" sldId="279"/>
            <ac:cxnSpMk id="68" creationId="{EA87AA9D-07AD-4D85-9B77-8CD2C4CA3A2B}"/>
          </ac:cxnSpMkLst>
        </pc:cxnChg>
        <pc:cxnChg chg="del mod">
          <ac:chgData name="서진원" userId="d436f2fc-5fcf-41bd-a485-016d4b3d0492" providerId="ADAL" clId="{5ADFCF02-D28F-456B-928D-836BD407A50A}" dt="2021-12-25T07:11:58.599" v="714" actId="478"/>
          <ac:cxnSpMkLst>
            <pc:docMk/>
            <pc:sldMk cId="862866538" sldId="279"/>
            <ac:cxnSpMk id="83" creationId="{4BBD0589-0FAA-4614-98BE-22EFBB453714}"/>
          </ac:cxnSpMkLst>
        </pc:cxnChg>
        <pc:cxnChg chg="add del mod">
          <ac:chgData name="서진원" userId="d436f2fc-5fcf-41bd-a485-016d4b3d0492" providerId="ADAL" clId="{5ADFCF02-D28F-456B-928D-836BD407A50A}" dt="2021-12-26T13:32:08.139" v="4707" actId="1076"/>
          <ac:cxnSpMkLst>
            <pc:docMk/>
            <pc:sldMk cId="862866538" sldId="279"/>
            <ac:cxnSpMk id="93" creationId="{A3315457-9969-456B-B706-23D276AC6159}"/>
          </ac:cxnSpMkLst>
        </pc:cxnChg>
        <pc:cxnChg chg="mod">
          <ac:chgData name="서진원" userId="d436f2fc-5fcf-41bd-a485-016d4b3d0492" providerId="ADAL" clId="{5ADFCF02-D28F-456B-928D-836BD407A50A}" dt="2021-12-25T07:14:39.179" v="783"/>
          <ac:cxnSpMkLst>
            <pc:docMk/>
            <pc:sldMk cId="862866538" sldId="279"/>
            <ac:cxnSpMk id="99" creationId="{D6C2B1FE-D5FD-4479-9BA3-F2C646D70F64}"/>
          </ac:cxnSpMkLst>
        </pc:cxnChg>
        <pc:cxnChg chg="mod">
          <ac:chgData name="서진원" userId="d436f2fc-5fcf-41bd-a485-016d4b3d0492" providerId="ADAL" clId="{5ADFCF02-D28F-456B-928D-836BD407A50A}" dt="2021-12-25T07:14:39.179" v="783"/>
          <ac:cxnSpMkLst>
            <pc:docMk/>
            <pc:sldMk cId="862866538" sldId="279"/>
            <ac:cxnSpMk id="100" creationId="{B2E6ED4A-AA18-4B24-A742-E763315878B7}"/>
          </ac:cxnSpMkLst>
        </pc:cxnChg>
        <pc:cxnChg chg="mod">
          <ac:chgData name="서진원" userId="d436f2fc-5fcf-41bd-a485-016d4b3d0492" providerId="ADAL" clId="{5ADFCF02-D28F-456B-928D-836BD407A50A}" dt="2021-12-25T07:14:39.179" v="783"/>
          <ac:cxnSpMkLst>
            <pc:docMk/>
            <pc:sldMk cId="862866538" sldId="279"/>
            <ac:cxnSpMk id="101" creationId="{820C63FA-36E1-47E6-8490-E1902BC119E2}"/>
          </ac:cxnSpMkLst>
        </pc:cxnChg>
        <pc:cxnChg chg="add mod">
          <ac:chgData name="서진원" userId="d436f2fc-5fcf-41bd-a485-016d4b3d0492" providerId="ADAL" clId="{5ADFCF02-D28F-456B-928D-836BD407A50A}" dt="2021-12-25T07:14:39.179" v="783"/>
          <ac:cxnSpMkLst>
            <pc:docMk/>
            <pc:sldMk cId="862866538" sldId="279"/>
            <ac:cxnSpMk id="114" creationId="{1BA59C24-1E0C-4D86-A20A-5C066D968055}"/>
          </ac:cxnSpMkLst>
        </pc:cxnChg>
        <pc:cxnChg chg="add del mod">
          <ac:chgData name="서진원" userId="d436f2fc-5fcf-41bd-a485-016d4b3d0492" providerId="ADAL" clId="{5ADFCF02-D28F-456B-928D-836BD407A50A}" dt="2021-12-26T10:01:01.485" v="3708" actId="478"/>
          <ac:cxnSpMkLst>
            <pc:docMk/>
            <pc:sldMk cId="862866538" sldId="279"/>
            <ac:cxnSpMk id="115" creationId="{C62D3565-8D6A-4B12-8CA8-7BA507B7C248}"/>
          </ac:cxnSpMkLst>
        </pc:cxnChg>
        <pc:cxnChg chg="add del mod">
          <ac:chgData name="서진원" userId="d436f2fc-5fcf-41bd-a485-016d4b3d0492" providerId="ADAL" clId="{5ADFCF02-D28F-456B-928D-836BD407A50A}" dt="2021-12-26T10:01:11.419" v="3709" actId="478"/>
          <ac:cxnSpMkLst>
            <pc:docMk/>
            <pc:sldMk cId="862866538" sldId="279"/>
            <ac:cxnSpMk id="116" creationId="{02DBE348-FB0D-4B37-B5C8-CE04156ED465}"/>
          </ac:cxnSpMkLst>
        </pc:cxnChg>
        <pc:cxnChg chg="add del mod">
          <ac:chgData name="서진원" userId="d436f2fc-5fcf-41bd-a485-016d4b3d0492" providerId="ADAL" clId="{5ADFCF02-D28F-456B-928D-836BD407A50A}" dt="2021-12-25T07:15:37.207" v="794" actId="478"/>
          <ac:cxnSpMkLst>
            <pc:docMk/>
            <pc:sldMk cId="862866538" sldId="279"/>
            <ac:cxnSpMk id="123" creationId="{FC0B0799-72FA-440E-871F-AE57C9642C19}"/>
          </ac:cxnSpMkLst>
        </pc:cxnChg>
        <pc:cxnChg chg="add del mod">
          <ac:chgData name="서진원" userId="d436f2fc-5fcf-41bd-a485-016d4b3d0492" providerId="ADAL" clId="{5ADFCF02-D28F-456B-928D-836BD407A50A}" dt="2021-12-30T15:25:28.113" v="6078" actId="478"/>
          <ac:cxnSpMkLst>
            <pc:docMk/>
            <pc:sldMk cId="862866538" sldId="279"/>
            <ac:cxnSpMk id="126" creationId="{925F91BF-2252-4DC3-BC23-F299CF8EF44E}"/>
          </ac:cxnSpMkLst>
        </pc:cxnChg>
      </pc:sldChg>
      <pc:sldChg chg="addSp delSp modSp add mod">
        <pc:chgData name="서진원" userId="d436f2fc-5fcf-41bd-a485-016d4b3d0492" providerId="ADAL" clId="{5ADFCF02-D28F-456B-928D-836BD407A50A}" dt="2021-12-26T10:04:01.601" v="3903" actId="1076"/>
        <pc:sldMkLst>
          <pc:docMk/>
          <pc:sldMk cId="1839411258" sldId="280"/>
        </pc:sldMkLst>
        <pc:spChg chg="add mod">
          <ac:chgData name="서진원" userId="d436f2fc-5fcf-41bd-a485-016d4b3d0492" providerId="ADAL" clId="{5ADFCF02-D28F-456B-928D-836BD407A50A}" dt="2021-12-26T10:04:01.601" v="3903" actId="1076"/>
          <ac:spMkLst>
            <pc:docMk/>
            <pc:sldMk cId="1839411258" sldId="280"/>
            <ac:spMk id="3" creationId="{8DEBBD97-5B40-49AB-A704-958AA0370C06}"/>
          </ac:spMkLst>
        </pc:spChg>
        <pc:spChg chg="del">
          <ac:chgData name="서진원" userId="d436f2fc-5fcf-41bd-a485-016d4b3d0492" providerId="ADAL" clId="{5ADFCF02-D28F-456B-928D-836BD407A50A}" dt="2021-12-25T07:12:01.179" v="715" actId="478"/>
          <ac:spMkLst>
            <pc:docMk/>
            <pc:sldMk cId="1839411258" sldId="280"/>
            <ac:spMk id="13" creationId="{16CEDCC5-AF17-4493-A654-50E02CF1D008}"/>
          </ac:spMkLst>
        </pc:spChg>
        <pc:spChg chg="del">
          <ac:chgData name="서진원" userId="d436f2fc-5fcf-41bd-a485-016d4b3d0492" providerId="ADAL" clId="{5ADFCF02-D28F-456B-928D-836BD407A50A}" dt="2021-12-25T07:12:01.179" v="715" actId="478"/>
          <ac:spMkLst>
            <pc:docMk/>
            <pc:sldMk cId="1839411258" sldId="280"/>
            <ac:spMk id="14" creationId="{0B06DEDE-6B37-45EC-8208-DAACD261B2BC}"/>
          </ac:spMkLst>
        </pc:spChg>
        <pc:spChg chg="del">
          <ac:chgData name="서진원" userId="d436f2fc-5fcf-41bd-a485-016d4b3d0492" providerId="ADAL" clId="{5ADFCF02-D28F-456B-928D-836BD407A50A}" dt="2021-12-25T07:12:01.179" v="715" actId="478"/>
          <ac:spMkLst>
            <pc:docMk/>
            <pc:sldMk cId="1839411258" sldId="280"/>
            <ac:spMk id="29" creationId="{B944E13F-AFFF-4F2A-A99C-24F61DA66E2A}"/>
          </ac:spMkLst>
        </pc:spChg>
        <pc:spChg chg="del">
          <ac:chgData name="서진원" userId="d436f2fc-5fcf-41bd-a485-016d4b3d0492" providerId="ADAL" clId="{5ADFCF02-D28F-456B-928D-836BD407A50A}" dt="2021-12-25T07:12:02.003" v="716" actId="478"/>
          <ac:spMkLst>
            <pc:docMk/>
            <pc:sldMk cId="1839411258" sldId="280"/>
            <ac:spMk id="30" creationId="{B5BC4C8B-A683-4EC7-A23E-62E70ECB83E4}"/>
          </ac:spMkLst>
        </pc:spChg>
        <pc:spChg chg="add mod">
          <ac:chgData name="서진원" userId="d436f2fc-5fcf-41bd-a485-016d4b3d0492" providerId="ADAL" clId="{5ADFCF02-D28F-456B-928D-836BD407A50A}" dt="2021-12-25T07:56:56.623" v="2227" actId="21"/>
          <ac:spMkLst>
            <pc:docMk/>
            <pc:sldMk cId="1839411258" sldId="280"/>
            <ac:spMk id="31" creationId="{D1ABA738-AEB4-4199-A648-66DFB631F133}"/>
          </ac:spMkLst>
        </pc:spChg>
        <pc:spChg chg="del">
          <ac:chgData name="서진원" userId="d436f2fc-5fcf-41bd-a485-016d4b3d0492" providerId="ADAL" clId="{5ADFCF02-D28F-456B-928D-836BD407A50A}" dt="2021-12-25T07:12:01.179" v="715" actId="478"/>
          <ac:spMkLst>
            <pc:docMk/>
            <pc:sldMk cId="1839411258" sldId="280"/>
            <ac:spMk id="44" creationId="{F266FEE4-7417-4196-BD02-AB8E9E759F5A}"/>
          </ac:spMkLst>
        </pc:spChg>
        <pc:grpChg chg="del">
          <ac:chgData name="서진원" userId="d436f2fc-5fcf-41bd-a485-016d4b3d0492" providerId="ADAL" clId="{5ADFCF02-D28F-456B-928D-836BD407A50A}" dt="2021-12-25T07:12:01.179" v="715" actId="478"/>
          <ac:grpSpMkLst>
            <pc:docMk/>
            <pc:sldMk cId="1839411258" sldId="280"/>
            <ac:grpSpMk id="5" creationId="{450497D1-5F43-4881-B4F8-BE89D4C1F037}"/>
          </ac:grpSpMkLst>
        </pc:grpChg>
        <pc:grpChg chg="del">
          <ac:chgData name="서진원" userId="d436f2fc-5fcf-41bd-a485-016d4b3d0492" providerId="ADAL" clId="{5ADFCF02-D28F-456B-928D-836BD407A50A}" dt="2021-12-25T07:12:01.179" v="715" actId="478"/>
          <ac:grpSpMkLst>
            <pc:docMk/>
            <pc:sldMk cId="1839411258" sldId="280"/>
            <ac:grpSpMk id="15" creationId="{23964D8C-C62E-4A4E-B99F-A3AF62B06DDF}"/>
          </ac:grpSpMkLst>
        </pc:grpChg>
        <pc:grpChg chg="del">
          <ac:chgData name="서진원" userId="d436f2fc-5fcf-41bd-a485-016d4b3d0492" providerId="ADAL" clId="{5ADFCF02-D28F-456B-928D-836BD407A50A}" dt="2021-12-25T07:12:01.179" v="715" actId="478"/>
          <ac:grpSpMkLst>
            <pc:docMk/>
            <pc:sldMk cId="1839411258" sldId="280"/>
            <ac:grpSpMk id="33" creationId="{245FA010-3C2E-42FA-94F8-810219F79F6D}"/>
          </ac:grpSpMkLst>
        </pc:grpChg>
        <pc:grpChg chg="del">
          <ac:chgData name="서진원" userId="d436f2fc-5fcf-41bd-a485-016d4b3d0492" providerId="ADAL" clId="{5ADFCF02-D28F-456B-928D-836BD407A50A}" dt="2021-12-25T07:12:01.179" v="715" actId="478"/>
          <ac:grpSpMkLst>
            <pc:docMk/>
            <pc:sldMk cId="1839411258" sldId="280"/>
            <ac:grpSpMk id="36" creationId="{0E4DD4C9-8798-4124-9EB1-AD8EBE4A9FD5}"/>
          </ac:grpSpMkLst>
        </pc:grpChg>
        <pc:grpChg chg="del">
          <ac:chgData name="서진원" userId="d436f2fc-5fcf-41bd-a485-016d4b3d0492" providerId="ADAL" clId="{5ADFCF02-D28F-456B-928D-836BD407A50A}" dt="2021-12-25T07:12:01.179" v="715" actId="478"/>
          <ac:grpSpMkLst>
            <pc:docMk/>
            <pc:sldMk cId="1839411258" sldId="280"/>
            <ac:grpSpMk id="40" creationId="{A2951967-F3D3-4B58-86B9-1C8D7E228E4B}"/>
          </ac:grpSpMkLst>
        </pc:grpChg>
        <pc:grpChg chg="del">
          <ac:chgData name="서진원" userId="d436f2fc-5fcf-41bd-a485-016d4b3d0492" providerId="ADAL" clId="{5ADFCF02-D28F-456B-928D-836BD407A50A}" dt="2021-12-25T07:12:01.179" v="715" actId="478"/>
          <ac:grpSpMkLst>
            <pc:docMk/>
            <pc:sldMk cId="1839411258" sldId="280"/>
            <ac:grpSpMk id="42" creationId="{59570A09-E398-4AE1-AE59-AAEE15ED68F1}"/>
          </ac:grpSpMkLst>
        </pc:grpChg>
        <pc:cxnChg chg="del">
          <ac:chgData name="서진원" userId="d436f2fc-5fcf-41bd-a485-016d4b3d0492" providerId="ADAL" clId="{5ADFCF02-D28F-456B-928D-836BD407A50A}" dt="2021-12-25T07:12:01.179" v="715" actId="478"/>
          <ac:cxnSpMkLst>
            <pc:docMk/>
            <pc:sldMk cId="1839411258" sldId="280"/>
            <ac:cxnSpMk id="19" creationId="{4CF47555-7BAB-4B92-B0BB-FD2EA250D183}"/>
          </ac:cxnSpMkLst>
        </pc:cxnChg>
        <pc:cxnChg chg="del mod">
          <ac:chgData name="서진원" userId="d436f2fc-5fcf-41bd-a485-016d4b3d0492" providerId="ADAL" clId="{5ADFCF02-D28F-456B-928D-836BD407A50A}" dt="2021-12-25T07:12:01.179" v="715" actId="478"/>
          <ac:cxnSpMkLst>
            <pc:docMk/>
            <pc:sldMk cId="1839411258" sldId="280"/>
            <ac:cxnSpMk id="21" creationId="{91E90AE7-BD54-4C22-B676-55C5F52FECFC}"/>
          </ac:cxnSpMkLst>
        </pc:cxnChg>
        <pc:cxnChg chg="del mod">
          <ac:chgData name="서진원" userId="d436f2fc-5fcf-41bd-a485-016d4b3d0492" providerId="ADAL" clId="{5ADFCF02-D28F-456B-928D-836BD407A50A}" dt="2021-12-25T07:12:01.179" v="715" actId="478"/>
          <ac:cxnSpMkLst>
            <pc:docMk/>
            <pc:sldMk cId="1839411258" sldId="280"/>
            <ac:cxnSpMk id="24" creationId="{2812D568-07D3-4965-8A6E-F0A385DBBF53}"/>
          </ac:cxnSpMkLst>
        </pc:cxnChg>
        <pc:cxnChg chg="mod">
          <ac:chgData name="서진원" userId="d436f2fc-5fcf-41bd-a485-016d4b3d0492" providerId="ADAL" clId="{5ADFCF02-D28F-456B-928D-836BD407A50A}" dt="2021-12-25T07:12:01.179" v="715" actId="478"/>
          <ac:cxnSpMkLst>
            <pc:docMk/>
            <pc:sldMk cId="1839411258" sldId="280"/>
            <ac:cxnSpMk id="26" creationId="{00746989-9F9E-47DA-B0BC-E2C8454F1053}"/>
          </ac:cxnSpMkLst>
        </pc:cxnChg>
        <pc:cxnChg chg="del">
          <ac:chgData name="서진원" userId="d436f2fc-5fcf-41bd-a485-016d4b3d0492" providerId="ADAL" clId="{5ADFCF02-D28F-456B-928D-836BD407A50A}" dt="2021-12-25T07:12:01.179" v="715" actId="478"/>
          <ac:cxnSpMkLst>
            <pc:docMk/>
            <pc:sldMk cId="1839411258" sldId="280"/>
            <ac:cxnSpMk id="39" creationId="{08EE23F8-7174-41AC-B020-0C215B623CAB}"/>
          </ac:cxnSpMkLst>
        </pc:cxnChg>
      </pc:sldChg>
      <pc:sldChg chg="modSp add mod ord">
        <pc:chgData name="서진원" userId="d436f2fc-5fcf-41bd-a485-016d4b3d0492" providerId="ADAL" clId="{5ADFCF02-D28F-456B-928D-836BD407A50A}" dt="2021-12-26T09:59:48.229" v="3637" actId="14100"/>
        <pc:sldMkLst>
          <pc:docMk/>
          <pc:sldMk cId="3334371752" sldId="281"/>
        </pc:sldMkLst>
        <pc:spChg chg="mod">
          <ac:chgData name="서진원" userId="d436f2fc-5fcf-41bd-a485-016d4b3d0492" providerId="ADAL" clId="{5ADFCF02-D28F-456B-928D-836BD407A50A}" dt="2021-12-26T09:59:48.229" v="3637" actId="14100"/>
          <ac:spMkLst>
            <pc:docMk/>
            <pc:sldMk cId="3334371752" sldId="281"/>
            <ac:spMk id="2" creationId="{5F25231F-65DC-49E9-9A52-9ED05110B704}"/>
          </ac:spMkLst>
        </pc:spChg>
      </pc:sldChg>
      <pc:sldChg chg="addSp delSp modSp add del mod ord">
        <pc:chgData name="서진원" userId="d436f2fc-5fcf-41bd-a485-016d4b3d0492" providerId="ADAL" clId="{5ADFCF02-D28F-456B-928D-836BD407A50A}" dt="2021-12-30T09:01:56.971" v="5770" actId="2696"/>
        <pc:sldMkLst>
          <pc:docMk/>
          <pc:sldMk cId="2059321405" sldId="282"/>
        </pc:sldMkLst>
        <pc:spChg chg="add del mod">
          <ac:chgData name="서진원" userId="d436f2fc-5fcf-41bd-a485-016d4b3d0492" providerId="ADAL" clId="{5ADFCF02-D28F-456B-928D-836BD407A50A}" dt="2021-12-26T11:57:33.868" v="4697" actId="478"/>
          <ac:spMkLst>
            <pc:docMk/>
            <pc:sldMk cId="2059321405" sldId="282"/>
            <ac:spMk id="15" creationId="{BBD11FB0-5B23-4FC6-9104-9B428ADC4642}"/>
          </ac:spMkLst>
        </pc:spChg>
        <pc:spChg chg="add del mod">
          <ac:chgData name="서진원" userId="d436f2fc-5fcf-41bd-a485-016d4b3d0492" providerId="ADAL" clId="{5ADFCF02-D28F-456B-928D-836BD407A50A}" dt="2021-12-25T07:02:43.933" v="505" actId="478"/>
          <ac:spMkLst>
            <pc:docMk/>
            <pc:sldMk cId="2059321405" sldId="282"/>
            <ac:spMk id="24" creationId="{8ED18FEA-AD25-4AE7-8843-23F72EBCB191}"/>
          </ac:spMkLst>
        </pc:spChg>
        <pc:spChg chg="mod">
          <ac:chgData name="서진원" userId="d436f2fc-5fcf-41bd-a485-016d4b3d0492" providerId="ADAL" clId="{5ADFCF02-D28F-456B-928D-836BD407A50A}" dt="2021-12-25T06:32:33.455" v="215" actId="1036"/>
          <ac:spMkLst>
            <pc:docMk/>
            <pc:sldMk cId="2059321405" sldId="282"/>
            <ac:spMk id="37" creationId="{3DFE99BF-7C2B-45CC-BA13-FB91232F7E62}"/>
          </ac:spMkLst>
        </pc:spChg>
        <pc:spChg chg="mod">
          <ac:chgData name="서진원" userId="d436f2fc-5fcf-41bd-a485-016d4b3d0492" providerId="ADAL" clId="{5ADFCF02-D28F-456B-928D-836BD407A50A}" dt="2021-12-25T06:32:33.455" v="215" actId="1036"/>
          <ac:spMkLst>
            <pc:docMk/>
            <pc:sldMk cId="2059321405" sldId="282"/>
            <ac:spMk id="40" creationId="{F0F305D3-2610-4F38-A6D3-4D9351FC8664}"/>
          </ac:spMkLst>
        </pc:spChg>
        <pc:spChg chg="del">
          <ac:chgData name="서진원" userId="d436f2fc-5fcf-41bd-a485-016d4b3d0492" providerId="ADAL" clId="{5ADFCF02-D28F-456B-928D-836BD407A50A}" dt="2021-12-25T06:37:52.084" v="315" actId="478"/>
          <ac:spMkLst>
            <pc:docMk/>
            <pc:sldMk cId="2059321405" sldId="282"/>
            <ac:spMk id="49" creationId="{61BBFDF7-0ADD-419E-8F78-DEAB2A6D28E5}"/>
          </ac:spMkLst>
        </pc:spChg>
        <pc:spChg chg="mod">
          <ac:chgData name="서진원" userId="d436f2fc-5fcf-41bd-a485-016d4b3d0492" providerId="ADAL" clId="{5ADFCF02-D28F-456B-928D-836BD407A50A}" dt="2021-12-25T06:32:16.745" v="183" actId="20577"/>
          <ac:spMkLst>
            <pc:docMk/>
            <pc:sldMk cId="2059321405" sldId="282"/>
            <ac:spMk id="53" creationId="{334ADB14-54DE-4080-BDAA-614C8753E577}"/>
          </ac:spMkLst>
        </pc:spChg>
        <pc:spChg chg="mod">
          <ac:chgData name="서진원" userId="d436f2fc-5fcf-41bd-a485-016d4b3d0492" providerId="ADAL" clId="{5ADFCF02-D28F-456B-928D-836BD407A50A}" dt="2021-12-25T07:02:44.612" v="506"/>
          <ac:spMkLst>
            <pc:docMk/>
            <pc:sldMk cId="2059321405" sldId="282"/>
            <ac:spMk id="54" creationId="{139E9AC5-814C-4986-A55A-FB7E793CF49B}"/>
          </ac:spMkLst>
        </pc:spChg>
        <pc:spChg chg="mod">
          <ac:chgData name="서진원" userId="d436f2fc-5fcf-41bd-a485-016d4b3d0492" providerId="ADAL" clId="{5ADFCF02-D28F-456B-928D-836BD407A50A}" dt="2021-12-25T07:02:44.612" v="506"/>
          <ac:spMkLst>
            <pc:docMk/>
            <pc:sldMk cId="2059321405" sldId="282"/>
            <ac:spMk id="55" creationId="{BE720CD9-015F-4718-A96A-2DB2C797584E}"/>
          </ac:spMkLst>
        </pc:spChg>
        <pc:spChg chg="mod">
          <ac:chgData name="서진원" userId="d436f2fc-5fcf-41bd-a485-016d4b3d0492" providerId="ADAL" clId="{5ADFCF02-D28F-456B-928D-836BD407A50A}" dt="2021-12-25T07:02:44.612" v="506"/>
          <ac:spMkLst>
            <pc:docMk/>
            <pc:sldMk cId="2059321405" sldId="282"/>
            <ac:spMk id="56" creationId="{DEBE0407-FA4D-4514-B297-16F8946B0DD1}"/>
          </ac:spMkLst>
        </pc:spChg>
        <pc:spChg chg="mod">
          <ac:chgData name="서진원" userId="d436f2fc-5fcf-41bd-a485-016d4b3d0492" providerId="ADAL" clId="{5ADFCF02-D28F-456B-928D-836BD407A50A}" dt="2021-12-25T07:02:44.612" v="506"/>
          <ac:spMkLst>
            <pc:docMk/>
            <pc:sldMk cId="2059321405" sldId="282"/>
            <ac:spMk id="61" creationId="{BB52F91B-C08E-4BD3-A7C6-CDAE5CEBDA4F}"/>
          </ac:spMkLst>
        </pc:spChg>
        <pc:spChg chg="mod">
          <ac:chgData name="서진원" userId="d436f2fc-5fcf-41bd-a485-016d4b3d0492" providerId="ADAL" clId="{5ADFCF02-D28F-456B-928D-836BD407A50A}" dt="2021-12-25T07:02:44.612" v="506"/>
          <ac:spMkLst>
            <pc:docMk/>
            <pc:sldMk cId="2059321405" sldId="282"/>
            <ac:spMk id="62" creationId="{B0BFD3B5-7D55-418D-B84F-1CA67A5D222C}"/>
          </ac:spMkLst>
        </pc:spChg>
        <pc:spChg chg="add del mod">
          <ac:chgData name="서진원" userId="d436f2fc-5fcf-41bd-a485-016d4b3d0492" providerId="ADAL" clId="{5ADFCF02-D28F-456B-928D-836BD407A50A}" dt="2021-12-25T07:02:55.168" v="511" actId="478"/>
          <ac:spMkLst>
            <pc:docMk/>
            <pc:sldMk cId="2059321405" sldId="282"/>
            <ac:spMk id="63" creationId="{9F10FA45-4E5E-4EEE-9C2F-53439EAD1DAD}"/>
          </ac:spMkLst>
        </pc:spChg>
        <pc:spChg chg="mod">
          <ac:chgData name="서진원" userId="d436f2fc-5fcf-41bd-a485-016d4b3d0492" providerId="ADAL" clId="{5ADFCF02-D28F-456B-928D-836BD407A50A}" dt="2021-12-26T09:55:07.610" v="3435" actId="13822"/>
          <ac:spMkLst>
            <pc:docMk/>
            <pc:sldMk cId="2059321405" sldId="282"/>
            <ac:spMk id="65" creationId="{1A4B22A9-C439-4A7B-A9CF-AC078F2B49E4}"/>
          </ac:spMkLst>
        </pc:spChg>
        <pc:spChg chg="mod">
          <ac:chgData name="서진원" userId="d436f2fc-5fcf-41bd-a485-016d4b3d0492" providerId="ADAL" clId="{5ADFCF02-D28F-456B-928D-836BD407A50A}" dt="2021-12-26T09:55:09.286" v="3438" actId="20577"/>
          <ac:spMkLst>
            <pc:docMk/>
            <pc:sldMk cId="2059321405" sldId="282"/>
            <ac:spMk id="66" creationId="{25329172-1B75-4137-8F3E-02C5FB04B888}"/>
          </ac:spMkLst>
        </pc:spChg>
        <pc:grpChg chg="del">
          <ac:chgData name="서진원" userId="d436f2fc-5fcf-41bd-a485-016d4b3d0492" providerId="ADAL" clId="{5ADFCF02-D28F-456B-928D-836BD407A50A}" dt="2021-12-25T07:02:43.933" v="505" actId="478"/>
          <ac:grpSpMkLst>
            <pc:docMk/>
            <pc:sldMk cId="2059321405" sldId="282"/>
            <ac:grpSpMk id="28" creationId="{E962E53E-27BC-4EF0-821D-44AE3B9834BD}"/>
          </ac:grpSpMkLst>
        </pc:grpChg>
        <pc:grpChg chg="add mod">
          <ac:chgData name="서진원" userId="d436f2fc-5fcf-41bd-a485-016d4b3d0492" providerId="ADAL" clId="{5ADFCF02-D28F-456B-928D-836BD407A50A}" dt="2021-12-25T07:02:44.612" v="506"/>
          <ac:grpSpMkLst>
            <pc:docMk/>
            <pc:sldMk cId="2059321405" sldId="282"/>
            <ac:grpSpMk id="32" creationId="{463304A4-58C2-440E-B582-2C6CE4BFC365}"/>
          </ac:grpSpMkLst>
        </pc:grpChg>
        <pc:grpChg chg="del">
          <ac:chgData name="서진원" userId="d436f2fc-5fcf-41bd-a485-016d4b3d0492" providerId="ADAL" clId="{5ADFCF02-D28F-456B-928D-836BD407A50A}" dt="2021-12-25T07:02:43.933" v="505" actId="478"/>
          <ac:grpSpMkLst>
            <pc:docMk/>
            <pc:sldMk cId="2059321405" sldId="282"/>
            <ac:grpSpMk id="33" creationId="{2FE42A70-DAA7-4C04-9A18-F546391723AF}"/>
          </ac:grpSpMkLst>
        </pc:grpChg>
        <pc:grpChg chg="del">
          <ac:chgData name="서진원" userId="d436f2fc-5fcf-41bd-a485-016d4b3d0492" providerId="ADAL" clId="{5ADFCF02-D28F-456B-928D-836BD407A50A}" dt="2021-12-25T07:02:43.933" v="505" actId="478"/>
          <ac:grpSpMkLst>
            <pc:docMk/>
            <pc:sldMk cId="2059321405" sldId="282"/>
            <ac:grpSpMk id="34" creationId="{E30E8630-9BFF-49F6-BB0D-A858E9764B96}"/>
          </ac:grpSpMkLst>
        </pc:grpChg>
        <pc:grpChg chg="mod">
          <ac:chgData name="서진원" userId="d436f2fc-5fcf-41bd-a485-016d4b3d0492" providerId="ADAL" clId="{5ADFCF02-D28F-456B-928D-836BD407A50A}" dt="2021-12-25T07:02:44.612" v="506"/>
          <ac:grpSpMkLst>
            <pc:docMk/>
            <pc:sldMk cId="2059321405" sldId="282"/>
            <ac:grpSpMk id="57" creationId="{8C1BE645-8576-4E92-8621-CEF6C712EDA9}"/>
          </ac:grpSpMkLst>
        </pc:grpChg>
        <pc:grpChg chg="add mod">
          <ac:chgData name="서진원" userId="d436f2fc-5fcf-41bd-a485-016d4b3d0492" providerId="ADAL" clId="{5ADFCF02-D28F-456B-928D-836BD407A50A}" dt="2021-12-25T07:02:44.612" v="506"/>
          <ac:grpSpMkLst>
            <pc:docMk/>
            <pc:sldMk cId="2059321405" sldId="282"/>
            <ac:grpSpMk id="64" creationId="{319BA86A-D644-4FF6-9120-4D3FBC740D13}"/>
          </ac:grpSpMkLst>
        </pc:grpChg>
        <pc:cxnChg chg="add del mod">
          <ac:chgData name="서진원" userId="d436f2fc-5fcf-41bd-a485-016d4b3d0492" providerId="ADAL" clId="{5ADFCF02-D28F-456B-928D-836BD407A50A}" dt="2021-12-26T11:57:34.841" v="4698" actId="478"/>
          <ac:cxnSpMkLst>
            <pc:docMk/>
            <pc:sldMk cId="2059321405" sldId="282"/>
            <ac:cxnSpMk id="16" creationId="{7F81FB56-F063-4915-A751-C8666C7C2733}"/>
          </ac:cxnSpMkLst>
        </pc:cxnChg>
        <pc:cxnChg chg="add del mod">
          <ac:chgData name="서진원" userId="d436f2fc-5fcf-41bd-a485-016d4b3d0492" providerId="ADAL" clId="{5ADFCF02-D28F-456B-928D-836BD407A50A}" dt="2021-12-25T07:02:43.933" v="505" actId="478"/>
          <ac:cxnSpMkLst>
            <pc:docMk/>
            <pc:sldMk cId="2059321405" sldId="282"/>
            <ac:cxnSpMk id="25" creationId="{16CE3463-C063-4FEE-86B6-424E38D07527}"/>
          </ac:cxnSpMkLst>
        </pc:cxnChg>
        <pc:cxnChg chg="del mod">
          <ac:chgData name="서진원" userId="d436f2fc-5fcf-41bd-a485-016d4b3d0492" providerId="ADAL" clId="{5ADFCF02-D28F-456B-928D-836BD407A50A}" dt="2021-12-25T07:02:43.933" v="505" actId="478"/>
          <ac:cxnSpMkLst>
            <pc:docMk/>
            <pc:sldMk cId="2059321405" sldId="282"/>
            <ac:cxnSpMk id="35" creationId="{8C79E5AB-F400-4FB7-AED8-336EBDE199A0}"/>
          </ac:cxnSpMkLst>
        </pc:cxnChg>
        <pc:cxnChg chg="mod">
          <ac:chgData name="서진원" userId="d436f2fc-5fcf-41bd-a485-016d4b3d0492" providerId="ADAL" clId="{5ADFCF02-D28F-456B-928D-836BD407A50A}" dt="2021-12-25T07:02:43.933" v="505" actId="478"/>
          <ac:cxnSpMkLst>
            <pc:docMk/>
            <pc:sldMk cId="2059321405" sldId="282"/>
            <ac:cxnSpMk id="38" creationId="{536963E1-D70C-47FF-9C90-3F89A365C615}"/>
          </ac:cxnSpMkLst>
        </pc:cxnChg>
        <pc:cxnChg chg="mod">
          <ac:chgData name="서진원" userId="d436f2fc-5fcf-41bd-a485-016d4b3d0492" providerId="ADAL" clId="{5ADFCF02-D28F-456B-928D-836BD407A50A}" dt="2021-12-25T07:02:43.933" v="505" actId="478"/>
          <ac:cxnSpMkLst>
            <pc:docMk/>
            <pc:sldMk cId="2059321405" sldId="282"/>
            <ac:cxnSpMk id="46" creationId="{2181A5D9-3397-4028-9AB6-4E54CC774866}"/>
          </ac:cxnSpMkLst>
        </pc:cxnChg>
        <pc:cxnChg chg="mod">
          <ac:chgData name="서진원" userId="d436f2fc-5fcf-41bd-a485-016d4b3d0492" providerId="ADAL" clId="{5ADFCF02-D28F-456B-928D-836BD407A50A}" dt="2021-12-25T07:02:43.933" v="505" actId="478"/>
          <ac:cxnSpMkLst>
            <pc:docMk/>
            <pc:sldMk cId="2059321405" sldId="282"/>
            <ac:cxnSpMk id="47" creationId="{F429F4D6-AD0A-401F-9410-BA04B99A21D1}"/>
          </ac:cxnSpMkLst>
        </pc:cxnChg>
        <pc:cxnChg chg="mod">
          <ac:chgData name="서진원" userId="d436f2fc-5fcf-41bd-a485-016d4b3d0492" providerId="ADAL" clId="{5ADFCF02-D28F-456B-928D-836BD407A50A}" dt="2021-12-25T07:02:43.933" v="505" actId="478"/>
          <ac:cxnSpMkLst>
            <pc:docMk/>
            <pc:sldMk cId="2059321405" sldId="282"/>
            <ac:cxnSpMk id="48" creationId="{BA5D651A-C8BE-4491-902E-681EF189AAAD}"/>
          </ac:cxnSpMkLst>
        </pc:cxnChg>
        <pc:cxnChg chg="mod">
          <ac:chgData name="서진원" userId="d436f2fc-5fcf-41bd-a485-016d4b3d0492" providerId="ADAL" clId="{5ADFCF02-D28F-456B-928D-836BD407A50A}" dt="2021-12-25T07:02:52.742" v="509" actId="14100"/>
          <ac:cxnSpMkLst>
            <pc:docMk/>
            <pc:sldMk cId="2059321405" sldId="282"/>
            <ac:cxnSpMk id="58" creationId="{CCC5F2D5-2982-4968-A3B0-3ADFE797B2C9}"/>
          </ac:cxnSpMkLst>
        </pc:cxnChg>
        <pc:cxnChg chg="mod">
          <ac:chgData name="서진원" userId="d436f2fc-5fcf-41bd-a485-016d4b3d0492" providerId="ADAL" clId="{5ADFCF02-D28F-456B-928D-836BD407A50A}" dt="2021-12-25T07:02:44.612" v="506"/>
          <ac:cxnSpMkLst>
            <pc:docMk/>
            <pc:sldMk cId="2059321405" sldId="282"/>
            <ac:cxnSpMk id="59" creationId="{BB639365-2209-40AD-8A86-C1DA5CC920B2}"/>
          </ac:cxnSpMkLst>
        </pc:cxnChg>
        <pc:cxnChg chg="mod">
          <ac:chgData name="서진원" userId="d436f2fc-5fcf-41bd-a485-016d4b3d0492" providerId="ADAL" clId="{5ADFCF02-D28F-456B-928D-836BD407A50A}" dt="2021-12-25T07:02:44.612" v="506"/>
          <ac:cxnSpMkLst>
            <pc:docMk/>
            <pc:sldMk cId="2059321405" sldId="282"/>
            <ac:cxnSpMk id="60" creationId="{6A0ADBE2-2DF7-4317-B0BB-330155A820F3}"/>
          </ac:cxnSpMkLst>
        </pc:cxnChg>
        <pc:cxnChg chg="add del mod">
          <ac:chgData name="서진원" userId="d436f2fc-5fcf-41bd-a485-016d4b3d0492" providerId="ADAL" clId="{5ADFCF02-D28F-456B-928D-836BD407A50A}" dt="2021-12-25T07:02:54.227" v="510" actId="478"/>
          <ac:cxnSpMkLst>
            <pc:docMk/>
            <pc:sldMk cId="2059321405" sldId="282"/>
            <ac:cxnSpMk id="67" creationId="{5AFFA8FF-EBA9-4CE5-9106-15C40B7C0200}"/>
          </ac:cxnSpMkLst>
        </pc:cxnChg>
      </pc:sldChg>
      <pc:sldChg chg="addSp delSp modSp add del mod">
        <pc:chgData name="서진원" userId="d436f2fc-5fcf-41bd-a485-016d4b3d0492" providerId="ADAL" clId="{5ADFCF02-D28F-456B-928D-836BD407A50A}" dt="2021-12-25T07:11:42.955" v="692" actId="2696"/>
        <pc:sldMkLst>
          <pc:docMk/>
          <pc:sldMk cId="316633560" sldId="283"/>
        </pc:sldMkLst>
        <pc:spChg chg="del mod">
          <ac:chgData name="서진원" userId="d436f2fc-5fcf-41bd-a485-016d4b3d0492" providerId="ADAL" clId="{5ADFCF02-D28F-456B-928D-836BD407A50A}" dt="2021-12-25T06:34:24.007" v="273" actId="478"/>
          <ac:spMkLst>
            <pc:docMk/>
            <pc:sldMk cId="316633560" sldId="283"/>
            <ac:spMk id="24" creationId="{8ED18FEA-AD25-4AE7-8843-23F72EBCB191}"/>
          </ac:spMkLst>
        </pc:spChg>
        <pc:spChg chg="add mod topLvl">
          <ac:chgData name="서진원" userId="d436f2fc-5fcf-41bd-a485-016d4b3d0492" providerId="ADAL" clId="{5ADFCF02-D28F-456B-928D-836BD407A50A}" dt="2021-12-25T07:01:12.829" v="476" actId="165"/>
          <ac:spMkLst>
            <pc:docMk/>
            <pc:sldMk cId="316633560" sldId="283"/>
            <ac:spMk id="26" creationId="{69BFD27F-040A-455C-B1F9-C116C856FF08}"/>
          </ac:spMkLst>
        </pc:spChg>
        <pc:spChg chg="add mod topLvl">
          <ac:chgData name="서진원" userId="d436f2fc-5fcf-41bd-a485-016d4b3d0492" providerId="ADAL" clId="{5ADFCF02-D28F-456B-928D-836BD407A50A}" dt="2021-12-25T07:01:12.829" v="476" actId="165"/>
          <ac:spMkLst>
            <pc:docMk/>
            <pc:sldMk cId="316633560" sldId="283"/>
            <ac:spMk id="27" creationId="{7F8421CE-B935-4C4F-9A63-BD18618D944C}"/>
          </ac:spMkLst>
        </pc:spChg>
        <pc:spChg chg="mod">
          <ac:chgData name="서진원" userId="d436f2fc-5fcf-41bd-a485-016d4b3d0492" providerId="ADAL" clId="{5ADFCF02-D28F-456B-928D-836BD407A50A}" dt="2021-12-25T07:01:12.829" v="476" actId="165"/>
          <ac:spMkLst>
            <pc:docMk/>
            <pc:sldMk cId="316633560" sldId="283"/>
            <ac:spMk id="30" creationId="{D9AF7C6E-513A-4D25-B1E7-16EF5B17D9C7}"/>
          </ac:spMkLst>
        </pc:spChg>
        <pc:spChg chg="mod">
          <ac:chgData name="서진원" userId="d436f2fc-5fcf-41bd-a485-016d4b3d0492" providerId="ADAL" clId="{5ADFCF02-D28F-456B-928D-836BD407A50A}" dt="2021-12-25T07:01:12.829" v="476" actId="165"/>
          <ac:spMkLst>
            <pc:docMk/>
            <pc:sldMk cId="316633560" sldId="283"/>
            <ac:spMk id="31" creationId="{99FDDA11-B071-4A5D-9B5D-5DE1B67B2073}"/>
          </ac:spMkLst>
        </pc:spChg>
        <pc:spChg chg="add del mod">
          <ac:chgData name="서진원" userId="d436f2fc-5fcf-41bd-a485-016d4b3d0492" providerId="ADAL" clId="{5ADFCF02-D28F-456B-928D-836BD407A50A}" dt="2021-12-25T06:34:41.107" v="277" actId="478"/>
          <ac:spMkLst>
            <pc:docMk/>
            <pc:sldMk cId="316633560" sldId="283"/>
            <ac:spMk id="32" creationId="{DA5D341A-565B-4958-A742-814C5C931D2F}"/>
          </ac:spMkLst>
        </pc:spChg>
        <pc:spChg chg="del">
          <ac:chgData name="서진원" userId="d436f2fc-5fcf-41bd-a485-016d4b3d0492" providerId="ADAL" clId="{5ADFCF02-D28F-456B-928D-836BD407A50A}" dt="2021-12-25T06:33:36.862" v="260" actId="478"/>
          <ac:spMkLst>
            <pc:docMk/>
            <pc:sldMk cId="316633560" sldId="283"/>
            <ac:spMk id="49" creationId="{61BBFDF7-0ADD-419E-8F78-DEAB2A6D28E5}"/>
          </ac:spMkLst>
        </pc:spChg>
        <pc:spChg chg="mod">
          <ac:chgData name="서진원" userId="d436f2fc-5fcf-41bd-a485-016d4b3d0492" providerId="ADAL" clId="{5ADFCF02-D28F-456B-928D-836BD407A50A}" dt="2021-12-25T06:35:09.024" v="284"/>
          <ac:spMkLst>
            <pc:docMk/>
            <pc:sldMk cId="316633560" sldId="283"/>
            <ac:spMk id="50" creationId="{EE9D12F5-FBA6-4F1A-9F63-99470433E41A}"/>
          </ac:spMkLst>
        </pc:spChg>
        <pc:spChg chg="mod">
          <ac:chgData name="서진원" userId="d436f2fc-5fcf-41bd-a485-016d4b3d0492" providerId="ADAL" clId="{5ADFCF02-D28F-456B-928D-836BD407A50A}" dt="2021-12-25T06:34:07.093" v="266" actId="21"/>
          <ac:spMkLst>
            <pc:docMk/>
            <pc:sldMk cId="316633560" sldId="283"/>
            <ac:spMk id="53" creationId="{334ADB14-54DE-4080-BDAA-614C8753E577}"/>
          </ac:spMkLst>
        </pc:spChg>
        <pc:spChg chg="add del mod">
          <ac:chgData name="서진원" userId="d436f2fc-5fcf-41bd-a485-016d4b3d0492" providerId="ADAL" clId="{5ADFCF02-D28F-456B-928D-836BD407A50A}" dt="2021-12-25T06:34:43.850" v="280" actId="478"/>
          <ac:spMkLst>
            <pc:docMk/>
            <pc:sldMk cId="316633560" sldId="283"/>
            <ac:spMk id="54" creationId="{6EE7602F-007D-4753-8487-3E8343899286}"/>
          </ac:spMkLst>
        </pc:spChg>
        <pc:spChg chg="mod">
          <ac:chgData name="서진원" userId="d436f2fc-5fcf-41bd-a485-016d4b3d0492" providerId="ADAL" clId="{5ADFCF02-D28F-456B-928D-836BD407A50A}" dt="2021-12-25T07:01:12.829" v="476" actId="165"/>
          <ac:spMkLst>
            <pc:docMk/>
            <pc:sldMk cId="316633560" sldId="283"/>
            <ac:spMk id="57" creationId="{6495837E-EA9C-4B8F-A04F-67944A404585}"/>
          </ac:spMkLst>
        </pc:spChg>
        <pc:spChg chg="add mod topLvl">
          <ac:chgData name="서진원" userId="d436f2fc-5fcf-41bd-a485-016d4b3d0492" providerId="ADAL" clId="{5ADFCF02-D28F-456B-928D-836BD407A50A}" dt="2021-12-25T07:01:12.829" v="476" actId="165"/>
          <ac:spMkLst>
            <pc:docMk/>
            <pc:sldMk cId="316633560" sldId="283"/>
            <ac:spMk id="58" creationId="{4FB2C7AA-43CB-4E94-B355-4DFD2645AF00}"/>
          </ac:spMkLst>
        </pc:spChg>
        <pc:spChg chg="add del mod">
          <ac:chgData name="서진원" userId="d436f2fc-5fcf-41bd-a485-016d4b3d0492" providerId="ADAL" clId="{5ADFCF02-D28F-456B-928D-836BD407A50A}" dt="2021-12-25T06:34:42.606" v="278" actId="478"/>
          <ac:spMkLst>
            <pc:docMk/>
            <pc:sldMk cId="316633560" sldId="283"/>
            <ac:spMk id="59" creationId="{0056A202-28AD-4E0A-81B0-EFAAA30A3062}"/>
          </ac:spMkLst>
        </pc:spChg>
        <pc:spChg chg="add mod">
          <ac:chgData name="서진원" userId="d436f2fc-5fcf-41bd-a485-016d4b3d0492" providerId="ADAL" clId="{5ADFCF02-D28F-456B-928D-836BD407A50A}" dt="2021-12-25T06:38:11.133" v="337" actId="1038"/>
          <ac:spMkLst>
            <pc:docMk/>
            <pc:sldMk cId="316633560" sldId="283"/>
            <ac:spMk id="60" creationId="{CEFEB31E-523A-44F9-8C35-32EF72029268}"/>
          </ac:spMkLst>
        </pc:spChg>
        <pc:spChg chg="mod">
          <ac:chgData name="서진원" userId="d436f2fc-5fcf-41bd-a485-016d4b3d0492" providerId="ADAL" clId="{5ADFCF02-D28F-456B-928D-836BD407A50A}" dt="2021-12-25T06:38:05.261" v="317"/>
          <ac:spMkLst>
            <pc:docMk/>
            <pc:sldMk cId="316633560" sldId="283"/>
            <ac:spMk id="63" creationId="{D76B8D63-1BB8-4ECF-9DF4-50494FF6F493}"/>
          </ac:spMkLst>
        </pc:spChg>
        <pc:spChg chg="mod">
          <ac:chgData name="서진원" userId="d436f2fc-5fcf-41bd-a485-016d4b3d0492" providerId="ADAL" clId="{5ADFCF02-D28F-456B-928D-836BD407A50A}" dt="2021-12-25T06:38:05.261" v="317"/>
          <ac:spMkLst>
            <pc:docMk/>
            <pc:sldMk cId="316633560" sldId="283"/>
            <ac:spMk id="64" creationId="{D6F33E31-DDF1-48C6-8015-DC966B0946A7}"/>
          </ac:spMkLst>
        </pc:spChg>
        <pc:spChg chg="mod">
          <ac:chgData name="서진원" userId="d436f2fc-5fcf-41bd-a485-016d4b3d0492" providerId="ADAL" clId="{5ADFCF02-D28F-456B-928D-836BD407A50A}" dt="2021-12-25T06:38:05.261" v="317"/>
          <ac:spMkLst>
            <pc:docMk/>
            <pc:sldMk cId="316633560" sldId="283"/>
            <ac:spMk id="65" creationId="{794B0C49-624E-49EC-8919-0830A371E8BF}"/>
          </ac:spMkLst>
        </pc:spChg>
        <pc:spChg chg="mod">
          <ac:chgData name="서진원" userId="d436f2fc-5fcf-41bd-a485-016d4b3d0492" providerId="ADAL" clId="{5ADFCF02-D28F-456B-928D-836BD407A50A}" dt="2021-12-25T06:38:05.261" v="317"/>
          <ac:spMkLst>
            <pc:docMk/>
            <pc:sldMk cId="316633560" sldId="283"/>
            <ac:spMk id="70" creationId="{75C54DF8-2B07-41AF-8E42-CA52CAED712A}"/>
          </ac:spMkLst>
        </pc:spChg>
        <pc:spChg chg="mod">
          <ac:chgData name="서진원" userId="d436f2fc-5fcf-41bd-a485-016d4b3d0492" providerId="ADAL" clId="{5ADFCF02-D28F-456B-928D-836BD407A50A}" dt="2021-12-25T06:38:05.261" v="317"/>
          <ac:spMkLst>
            <pc:docMk/>
            <pc:sldMk cId="316633560" sldId="283"/>
            <ac:spMk id="71" creationId="{F0A74F2D-C1EE-4BB3-9DFE-0F214974C1D9}"/>
          </ac:spMkLst>
        </pc:spChg>
        <pc:spChg chg="mod">
          <ac:chgData name="서진원" userId="d436f2fc-5fcf-41bd-a485-016d4b3d0492" providerId="ADAL" clId="{5ADFCF02-D28F-456B-928D-836BD407A50A}" dt="2021-12-25T06:38:05.261" v="317"/>
          <ac:spMkLst>
            <pc:docMk/>
            <pc:sldMk cId="316633560" sldId="283"/>
            <ac:spMk id="74" creationId="{A868678C-7ED8-4B7C-862B-F6C1907EF819}"/>
          </ac:spMkLst>
        </pc:spChg>
        <pc:spChg chg="mod">
          <ac:chgData name="서진원" userId="d436f2fc-5fcf-41bd-a485-016d4b3d0492" providerId="ADAL" clId="{5ADFCF02-D28F-456B-928D-836BD407A50A}" dt="2021-12-25T06:38:05.261" v="317"/>
          <ac:spMkLst>
            <pc:docMk/>
            <pc:sldMk cId="316633560" sldId="283"/>
            <ac:spMk id="76" creationId="{7409B6C1-7BF1-4E91-97B4-94AA6BBE13A6}"/>
          </ac:spMkLst>
        </pc:spChg>
        <pc:spChg chg="mod">
          <ac:chgData name="서진원" userId="d436f2fc-5fcf-41bd-a485-016d4b3d0492" providerId="ADAL" clId="{5ADFCF02-D28F-456B-928D-836BD407A50A}" dt="2021-12-25T06:38:05.261" v="317"/>
          <ac:spMkLst>
            <pc:docMk/>
            <pc:sldMk cId="316633560" sldId="283"/>
            <ac:spMk id="77" creationId="{03436292-AE53-4565-B40C-28C33BB57FEC}"/>
          </ac:spMkLst>
        </pc:spChg>
        <pc:spChg chg="mod">
          <ac:chgData name="서진원" userId="d436f2fc-5fcf-41bd-a485-016d4b3d0492" providerId="ADAL" clId="{5ADFCF02-D28F-456B-928D-836BD407A50A}" dt="2021-12-25T06:38:21.365" v="338" actId="1076"/>
          <ac:spMkLst>
            <pc:docMk/>
            <pc:sldMk cId="316633560" sldId="283"/>
            <ac:spMk id="78" creationId="{0186D8C6-869B-46CD-A9F8-46FC51318436}"/>
          </ac:spMkLst>
        </pc:spChg>
        <pc:grpChg chg="add del mod">
          <ac:chgData name="서진원" userId="d436f2fc-5fcf-41bd-a485-016d4b3d0492" providerId="ADAL" clId="{5ADFCF02-D28F-456B-928D-836BD407A50A}" dt="2021-12-25T07:01:12.829" v="476" actId="165"/>
          <ac:grpSpMkLst>
            <pc:docMk/>
            <pc:sldMk cId="316633560" sldId="283"/>
            <ac:grpSpMk id="2" creationId="{08F12228-FE16-4B4A-A680-A9366C611E70}"/>
          </ac:grpSpMkLst>
        </pc:grpChg>
        <pc:grpChg chg="del mod">
          <ac:chgData name="서진원" userId="d436f2fc-5fcf-41bd-a485-016d4b3d0492" providerId="ADAL" clId="{5ADFCF02-D28F-456B-928D-836BD407A50A}" dt="2021-12-25T06:34:10.730" v="269" actId="478"/>
          <ac:grpSpMkLst>
            <pc:docMk/>
            <pc:sldMk cId="316633560" sldId="283"/>
            <ac:grpSpMk id="28" creationId="{E962E53E-27BC-4EF0-821D-44AE3B9834BD}"/>
          </ac:grpSpMkLst>
        </pc:grpChg>
        <pc:grpChg chg="add mod topLvl">
          <ac:chgData name="서진원" userId="d436f2fc-5fcf-41bd-a485-016d4b3d0492" providerId="ADAL" clId="{5ADFCF02-D28F-456B-928D-836BD407A50A}" dt="2021-12-25T07:01:12.829" v="476" actId="165"/>
          <ac:grpSpMkLst>
            <pc:docMk/>
            <pc:sldMk cId="316633560" sldId="283"/>
            <ac:grpSpMk id="29" creationId="{C806FDEC-3996-4A97-A7E9-F0ECCC072B1C}"/>
          </ac:grpSpMkLst>
        </pc:grpChg>
        <pc:grpChg chg="del mod">
          <ac:chgData name="서진원" userId="d436f2fc-5fcf-41bd-a485-016d4b3d0492" providerId="ADAL" clId="{5ADFCF02-D28F-456B-928D-836BD407A50A}" dt="2021-12-25T06:38:04.686" v="316" actId="478"/>
          <ac:grpSpMkLst>
            <pc:docMk/>
            <pc:sldMk cId="316633560" sldId="283"/>
            <ac:grpSpMk id="33" creationId="{2FE42A70-DAA7-4C04-9A18-F546391723AF}"/>
          </ac:grpSpMkLst>
        </pc:grpChg>
        <pc:grpChg chg="del mod">
          <ac:chgData name="서진원" userId="d436f2fc-5fcf-41bd-a485-016d4b3d0492" providerId="ADAL" clId="{5ADFCF02-D28F-456B-928D-836BD407A50A}" dt="2021-12-25T06:38:04.686" v="316" actId="478"/>
          <ac:grpSpMkLst>
            <pc:docMk/>
            <pc:sldMk cId="316633560" sldId="283"/>
            <ac:grpSpMk id="34" creationId="{E30E8630-9BFF-49F6-BB0D-A858E9764B96}"/>
          </ac:grpSpMkLst>
        </pc:grpChg>
        <pc:grpChg chg="add mod topLvl">
          <ac:chgData name="서진원" userId="d436f2fc-5fcf-41bd-a485-016d4b3d0492" providerId="ADAL" clId="{5ADFCF02-D28F-456B-928D-836BD407A50A}" dt="2021-12-25T07:01:12.829" v="476" actId="165"/>
          <ac:grpSpMkLst>
            <pc:docMk/>
            <pc:sldMk cId="316633560" sldId="283"/>
            <ac:grpSpMk id="55" creationId="{326B17CA-F26B-4941-9104-DBDED9F20ECE}"/>
          </ac:grpSpMkLst>
        </pc:grpChg>
        <pc:grpChg chg="add mod">
          <ac:chgData name="서진원" userId="d436f2fc-5fcf-41bd-a485-016d4b3d0492" providerId="ADAL" clId="{5ADFCF02-D28F-456B-928D-836BD407A50A}" dt="2021-12-25T06:38:05.261" v="317"/>
          <ac:grpSpMkLst>
            <pc:docMk/>
            <pc:sldMk cId="316633560" sldId="283"/>
            <ac:grpSpMk id="62" creationId="{7F5802C2-615C-4C63-90CA-2B7EDE2C1947}"/>
          </ac:grpSpMkLst>
        </pc:grpChg>
        <pc:grpChg chg="mod">
          <ac:chgData name="서진원" userId="d436f2fc-5fcf-41bd-a485-016d4b3d0492" providerId="ADAL" clId="{5ADFCF02-D28F-456B-928D-836BD407A50A}" dt="2021-12-25T06:38:05.261" v="317"/>
          <ac:grpSpMkLst>
            <pc:docMk/>
            <pc:sldMk cId="316633560" sldId="283"/>
            <ac:grpSpMk id="66" creationId="{F600EEDC-7710-4BA1-9DA4-2E3D17A9C84D}"/>
          </ac:grpSpMkLst>
        </pc:grpChg>
        <pc:grpChg chg="add mod">
          <ac:chgData name="서진원" userId="d436f2fc-5fcf-41bd-a485-016d4b3d0492" providerId="ADAL" clId="{5ADFCF02-D28F-456B-928D-836BD407A50A}" dt="2021-12-25T06:38:05.261" v="317"/>
          <ac:grpSpMkLst>
            <pc:docMk/>
            <pc:sldMk cId="316633560" sldId="283"/>
            <ac:grpSpMk id="72" creationId="{E923457D-0E41-46BC-810F-743A1CA73A7D}"/>
          </ac:grpSpMkLst>
        </pc:grpChg>
        <pc:grpChg chg="mod">
          <ac:chgData name="서진원" userId="d436f2fc-5fcf-41bd-a485-016d4b3d0492" providerId="ADAL" clId="{5ADFCF02-D28F-456B-928D-836BD407A50A}" dt="2021-12-25T06:38:05.261" v="317"/>
          <ac:grpSpMkLst>
            <pc:docMk/>
            <pc:sldMk cId="316633560" sldId="283"/>
            <ac:grpSpMk id="73" creationId="{1AAE0AE1-8658-4F5A-BEFC-3883E1C3CF82}"/>
          </ac:grpSpMkLst>
        </pc:grpChg>
        <pc:cxnChg chg="del mod">
          <ac:chgData name="서진원" userId="d436f2fc-5fcf-41bd-a485-016d4b3d0492" providerId="ADAL" clId="{5ADFCF02-D28F-456B-928D-836BD407A50A}" dt="2021-12-25T06:34:24.949" v="274" actId="478"/>
          <ac:cxnSpMkLst>
            <pc:docMk/>
            <pc:sldMk cId="316633560" sldId="283"/>
            <ac:cxnSpMk id="25" creationId="{16CE3463-C063-4FEE-86B6-424E38D07527}"/>
          </ac:cxnSpMkLst>
        </pc:cxnChg>
        <pc:cxnChg chg="del mod">
          <ac:chgData name="서진원" userId="d436f2fc-5fcf-41bd-a485-016d4b3d0492" providerId="ADAL" clId="{5ADFCF02-D28F-456B-928D-836BD407A50A}" dt="2021-12-25T06:38:04.686" v="316" actId="478"/>
          <ac:cxnSpMkLst>
            <pc:docMk/>
            <pc:sldMk cId="316633560" sldId="283"/>
            <ac:cxnSpMk id="35" creationId="{8C79E5AB-F400-4FB7-AED8-336EBDE199A0}"/>
          </ac:cxnSpMkLst>
        </pc:cxnChg>
        <pc:cxnChg chg="mod">
          <ac:chgData name="서진원" userId="d436f2fc-5fcf-41bd-a485-016d4b3d0492" providerId="ADAL" clId="{5ADFCF02-D28F-456B-928D-836BD407A50A}" dt="2021-12-25T06:38:04.686" v="316" actId="478"/>
          <ac:cxnSpMkLst>
            <pc:docMk/>
            <pc:sldMk cId="316633560" sldId="283"/>
            <ac:cxnSpMk id="38" creationId="{536963E1-D70C-47FF-9C90-3F89A365C615}"/>
          </ac:cxnSpMkLst>
        </pc:cxnChg>
        <pc:cxnChg chg="mod">
          <ac:chgData name="서진원" userId="d436f2fc-5fcf-41bd-a485-016d4b3d0492" providerId="ADAL" clId="{5ADFCF02-D28F-456B-928D-836BD407A50A}" dt="2021-12-25T06:38:04.686" v="316" actId="478"/>
          <ac:cxnSpMkLst>
            <pc:docMk/>
            <pc:sldMk cId="316633560" sldId="283"/>
            <ac:cxnSpMk id="46" creationId="{2181A5D9-3397-4028-9AB6-4E54CC774866}"/>
          </ac:cxnSpMkLst>
        </pc:cxnChg>
        <pc:cxnChg chg="mod">
          <ac:chgData name="서진원" userId="d436f2fc-5fcf-41bd-a485-016d4b3d0492" providerId="ADAL" clId="{5ADFCF02-D28F-456B-928D-836BD407A50A}" dt="2021-12-25T06:38:04.686" v="316" actId="478"/>
          <ac:cxnSpMkLst>
            <pc:docMk/>
            <pc:sldMk cId="316633560" sldId="283"/>
            <ac:cxnSpMk id="47" creationId="{F429F4D6-AD0A-401F-9410-BA04B99A21D1}"/>
          </ac:cxnSpMkLst>
        </pc:cxnChg>
        <pc:cxnChg chg="mod">
          <ac:chgData name="서진원" userId="d436f2fc-5fcf-41bd-a485-016d4b3d0492" providerId="ADAL" clId="{5ADFCF02-D28F-456B-928D-836BD407A50A}" dt="2021-12-25T06:38:04.686" v="316" actId="478"/>
          <ac:cxnSpMkLst>
            <pc:docMk/>
            <pc:sldMk cId="316633560" sldId="283"/>
            <ac:cxnSpMk id="48" creationId="{BA5D651A-C8BE-4491-902E-681EF189AAAD}"/>
          </ac:cxnSpMkLst>
        </pc:cxnChg>
        <pc:cxnChg chg="mod">
          <ac:chgData name="서진원" userId="d436f2fc-5fcf-41bd-a485-016d4b3d0492" providerId="ADAL" clId="{5ADFCF02-D28F-456B-928D-836BD407A50A}" dt="2021-12-25T07:01:12.829" v="476" actId="165"/>
          <ac:cxnSpMkLst>
            <pc:docMk/>
            <pc:sldMk cId="316633560" sldId="283"/>
            <ac:cxnSpMk id="56" creationId="{B9B869A2-67CB-42CC-911F-C49442824233}"/>
          </ac:cxnSpMkLst>
        </pc:cxnChg>
        <pc:cxnChg chg="add mod">
          <ac:chgData name="서진원" userId="d436f2fc-5fcf-41bd-a485-016d4b3d0492" providerId="ADAL" clId="{5ADFCF02-D28F-456B-928D-836BD407A50A}" dt="2021-12-25T06:38:11.133" v="337" actId="1038"/>
          <ac:cxnSpMkLst>
            <pc:docMk/>
            <pc:sldMk cId="316633560" sldId="283"/>
            <ac:cxnSpMk id="61" creationId="{24275636-63E4-4D0B-B6F0-DC42A9A4CFB9}"/>
          </ac:cxnSpMkLst>
        </pc:cxnChg>
        <pc:cxnChg chg="mod">
          <ac:chgData name="서진원" userId="d436f2fc-5fcf-41bd-a485-016d4b3d0492" providerId="ADAL" clId="{5ADFCF02-D28F-456B-928D-836BD407A50A}" dt="2021-12-25T06:38:05.261" v="317"/>
          <ac:cxnSpMkLst>
            <pc:docMk/>
            <pc:sldMk cId="316633560" sldId="283"/>
            <ac:cxnSpMk id="67" creationId="{C6A93AB4-8142-476F-995D-506977626E03}"/>
          </ac:cxnSpMkLst>
        </pc:cxnChg>
        <pc:cxnChg chg="mod">
          <ac:chgData name="서진원" userId="d436f2fc-5fcf-41bd-a485-016d4b3d0492" providerId="ADAL" clId="{5ADFCF02-D28F-456B-928D-836BD407A50A}" dt="2021-12-25T06:38:05.261" v="317"/>
          <ac:cxnSpMkLst>
            <pc:docMk/>
            <pc:sldMk cId="316633560" sldId="283"/>
            <ac:cxnSpMk id="68" creationId="{BD3578F8-3D0A-4096-AD43-F75036736BFD}"/>
          </ac:cxnSpMkLst>
        </pc:cxnChg>
        <pc:cxnChg chg="mod">
          <ac:chgData name="서진원" userId="d436f2fc-5fcf-41bd-a485-016d4b3d0492" providerId="ADAL" clId="{5ADFCF02-D28F-456B-928D-836BD407A50A}" dt="2021-12-25T06:38:05.261" v="317"/>
          <ac:cxnSpMkLst>
            <pc:docMk/>
            <pc:sldMk cId="316633560" sldId="283"/>
            <ac:cxnSpMk id="69" creationId="{86E1899D-F684-40A9-BF23-0E803C8AC459}"/>
          </ac:cxnSpMkLst>
        </pc:cxnChg>
        <pc:cxnChg chg="mod">
          <ac:chgData name="서진원" userId="d436f2fc-5fcf-41bd-a485-016d4b3d0492" providerId="ADAL" clId="{5ADFCF02-D28F-456B-928D-836BD407A50A}" dt="2021-12-25T06:38:05.261" v="317"/>
          <ac:cxnSpMkLst>
            <pc:docMk/>
            <pc:sldMk cId="316633560" sldId="283"/>
            <ac:cxnSpMk id="75" creationId="{AF6C5B40-3631-47B2-9A2D-FA132EDFBFD0}"/>
          </ac:cxnSpMkLst>
        </pc:cxnChg>
        <pc:cxnChg chg="add mod">
          <ac:chgData name="서진원" userId="d436f2fc-5fcf-41bd-a485-016d4b3d0492" providerId="ADAL" clId="{5ADFCF02-D28F-456B-928D-836BD407A50A}" dt="2021-12-25T06:38:21.365" v="338" actId="1076"/>
          <ac:cxnSpMkLst>
            <pc:docMk/>
            <pc:sldMk cId="316633560" sldId="283"/>
            <ac:cxnSpMk id="79" creationId="{C9A1106A-4F1A-4B9A-9890-2E48AC9B5382}"/>
          </ac:cxnSpMkLst>
        </pc:cxnChg>
      </pc:sldChg>
      <pc:sldChg chg="addSp delSp modSp add del mod">
        <pc:chgData name="서진원" userId="d436f2fc-5fcf-41bd-a485-016d4b3d0492" providerId="ADAL" clId="{5ADFCF02-D28F-456B-928D-836BD407A50A}" dt="2021-12-25T07:11:42.955" v="692" actId="2696"/>
        <pc:sldMkLst>
          <pc:docMk/>
          <pc:sldMk cId="2280854621" sldId="284"/>
        </pc:sldMkLst>
        <pc:spChg chg="add del mod ord">
          <ac:chgData name="서진원" userId="d436f2fc-5fcf-41bd-a485-016d4b3d0492" providerId="ADAL" clId="{5ADFCF02-D28F-456B-928D-836BD407A50A}" dt="2021-12-25T06:39:10.717" v="365" actId="11529"/>
          <ac:spMkLst>
            <pc:docMk/>
            <pc:sldMk cId="2280854621" sldId="284"/>
            <ac:spMk id="7" creationId="{A8788E2C-8B50-42E8-9F3B-99FECCDBCE69}"/>
          </ac:spMkLst>
        </pc:spChg>
        <pc:spChg chg="mod topLvl">
          <ac:chgData name="서진원" userId="d436f2fc-5fcf-41bd-a485-016d4b3d0492" providerId="ADAL" clId="{5ADFCF02-D28F-456B-928D-836BD407A50A}" dt="2021-12-25T06:39:08.151" v="359" actId="1038"/>
          <ac:spMkLst>
            <pc:docMk/>
            <pc:sldMk cId="2280854621" sldId="284"/>
            <ac:spMk id="26" creationId="{69BFD27F-040A-455C-B1F9-C116C856FF08}"/>
          </ac:spMkLst>
        </pc:spChg>
        <pc:spChg chg="mod topLvl">
          <ac:chgData name="서진원" userId="d436f2fc-5fcf-41bd-a485-016d4b3d0492" providerId="ADAL" clId="{5ADFCF02-D28F-456B-928D-836BD407A50A}" dt="2021-12-25T06:39:08.151" v="359" actId="1038"/>
          <ac:spMkLst>
            <pc:docMk/>
            <pc:sldMk cId="2280854621" sldId="284"/>
            <ac:spMk id="27" creationId="{7F8421CE-B935-4C4F-9A63-BD18618D944C}"/>
          </ac:spMkLst>
        </pc:spChg>
        <pc:spChg chg="mod">
          <ac:chgData name="서진원" userId="d436f2fc-5fcf-41bd-a485-016d4b3d0492" providerId="ADAL" clId="{5ADFCF02-D28F-456B-928D-836BD407A50A}" dt="2021-12-25T06:36:56.736" v="303" actId="165"/>
          <ac:spMkLst>
            <pc:docMk/>
            <pc:sldMk cId="2280854621" sldId="284"/>
            <ac:spMk id="30" creationId="{D9AF7C6E-513A-4D25-B1E7-16EF5B17D9C7}"/>
          </ac:spMkLst>
        </pc:spChg>
        <pc:spChg chg="mod">
          <ac:chgData name="서진원" userId="d436f2fc-5fcf-41bd-a485-016d4b3d0492" providerId="ADAL" clId="{5ADFCF02-D28F-456B-928D-836BD407A50A}" dt="2021-12-25T06:36:56.736" v="303" actId="165"/>
          <ac:spMkLst>
            <pc:docMk/>
            <pc:sldMk cId="2280854621" sldId="284"/>
            <ac:spMk id="31" creationId="{99FDDA11-B071-4A5D-9B5D-5DE1B67B2073}"/>
          </ac:spMkLst>
        </pc:spChg>
        <pc:spChg chg="add mod topLvl">
          <ac:chgData name="서진원" userId="d436f2fc-5fcf-41bd-a485-016d4b3d0492" providerId="ADAL" clId="{5ADFCF02-D28F-456B-928D-836BD407A50A}" dt="2021-12-25T06:40:40.638" v="383" actId="1076"/>
          <ac:spMkLst>
            <pc:docMk/>
            <pc:sldMk cId="2280854621" sldId="284"/>
            <ac:spMk id="32" creationId="{12DD994B-6FA6-4E4A-89C3-4B7B424D5D7F}"/>
          </ac:spMkLst>
        </pc:spChg>
        <pc:spChg chg="mod">
          <ac:chgData name="서진원" userId="d436f2fc-5fcf-41bd-a485-016d4b3d0492" providerId="ADAL" clId="{5ADFCF02-D28F-456B-928D-836BD407A50A}" dt="2021-12-25T06:36:21.759" v="297" actId="1076"/>
          <ac:spMkLst>
            <pc:docMk/>
            <pc:sldMk cId="2280854621" sldId="284"/>
            <ac:spMk id="37" creationId="{3DFE99BF-7C2B-45CC-BA13-FB91232F7E62}"/>
          </ac:spMkLst>
        </pc:spChg>
        <pc:spChg chg="mod">
          <ac:chgData name="서진원" userId="d436f2fc-5fcf-41bd-a485-016d4b3d0492" providerId="ADAL" clId="{5ADFCF02-D28F-456B-928D-836BD407A50A}" dt="2021-12-25T06:36:21.759" v="297" actId="1076"/>
          <ac:spMkLst>
            <pc:docMk/>
            <pc:sldMk cId="2280854621" sldId="284"/>
            <ac:spMk id="39" creationId="{D2B6E32A-5324-4FA9-8B95-74E89045C2A3}"/>
          </ac:spMkLst>
        </pc:spChg>
        <pc:spChg chg="mod">
          <ac:chgData name="서진원" userId="d436f2fc-5fcf-41bd-a485-016d4b3d0492" providerId="ADAL" clId="{5ADFCF02-D28F-456B-928D-836BD407A50A}" dt="2021-12-25T06:36:21.759" v="297" actId="1076"/>
          <ac:spMkLst>
            <pc:docMk/>
            <pc:sldMk cId="2280854621" sldId="284"/>
            <ac:spMk id="40" creationId="{F0F305D3-2610-4F38-A6D3-4D9351FC8664}"/>
          </ac:spMkLst>
        </pc:spChg>
        <pc:spChg chg="add mod topLvl">
          <ac:chgData name="서진원" userId="d436f2fc-5fcf-41bd-a485-016d4b3d0492" providerId="ADAL" clId="{5ADFCF02-D28F-456B-928D-836BD407A50A}" dt="2021-12-25T06:39:08.151" v="359" actId="1038"/>
          <ac:spMkLst>
            <pc:docMk/>
            <pc:sldMk cId="2280854621" sldId="284"/>
            <ac:spMk id="49" creationId="{B230D245-D1F0-41BA-ABE2-397DD2BED1AD}"/>
          </ac:spMkLst>
        </pc:spChg>
        <pc:spChg chg="mod">
          <ac:chgData name="서진원" userId="d436f2fc-5fcf-41bd-a485-016d4b3d0492" providerId="ADAL" clId="{5ADFCF02-D28F-456B-928D-836BD407A50A}" dt="2021-12-25T06:36:53.767" v="302" actId="165"/>
          <ac:spMkLst>
            <pc:docMk/>
            <pc:sldMk cId="2280854621" sldId="284"/>
            <ac:spMk id="53" creationId="{C7D93226-AC92-474C-B632-063C744F5C7B}"/>
          </ac:spMkLst>
        </pc:spChg>
        <pc:spChg chg="mod">
          <ac:chgData name="서진원" userId="d436f2fc-5fcf-41bd-a485-016d4b3d0492" providerId="ADAL" clId="{5ADFCF02-D28F-456B-928D-836BD407A50A}" dt="2021-12-25T06:36:53.767" v="302" actId="165"/>
          <ac:spMkLst>
            <pc:docMk/>
            <pc:sldMk cId="2280854621" sldId="284"/>
            <ac:spMk id="54" creationId="{0EB3F4F6-CFF8-4185-8052-1621BBF4C304}"/>
          </ac:spMkLst>
        </pc:spChg>
        <pc:spChg chg="mod">
          <ac:chgData name="서진원" userId="d436f2fc-5fcf-41bd-a485-016d4b3d0492" providerId="ADAL" clId="{5ADFCF02-D28F-456B-928D-836BD407A50A}" dt="2021-12-25T06:36:56.736" v="303" actId="165"/>
          <ac:spMkLst>
            <pc:docMk/>
            <pc:sldMk cId="2280854621" sldId="284"/>
            <ac:spMk id="57" creationId="{6495837E-EA9C-4B8F-A04F-67944A404585}"/>
          </ac:spMkLst>
        </pc:spChg>
        <pc:spChg chg="mod topLvl">
          <ac:chgData name="서진원" userId="d436f2fc-5fcf-41bd-a485-016d4b3d0492" providerId="ADAL" clId="{5ADFCF02-D28F-456B-928D-836BD407A50A}" dt="2021-12-25T06:39:08.151" v="359" actId="1038"/>
          <ac:spMkLst>
            <pc:docMk/>
            <pc:sldMk cId="2280854621" sldId="284"/>
            <ac:spMk id="58" creationId="{4FB2C7AA-43CB-4E94-B355-4DFD2645AF00}"/>
          </ac:spMkLst>
        </pc:spChg>
        <pc:spChg chg="add mod topLvl">
          <ac:chgData name="서진원" userId="d436f2fc-5fcf-41bd-a485-016d4b3d0492" providerId="ADAL" clId="{5ADFCF02-D28F-456B-928D-836BD407A50A}" dt="2021-12-25T06:40:36.401" v="380" actId="14100"/>
          <ac:spMkLst>
            <pc:docMk/>
            <pc:sldMk cId="2280854621" sldId="284"/>
            <ac:spMk id="59" creationId="{5FC0D405-7F0D-40EE-A8F4-E8518184A1DB}"/>
          </ac:spMkLst>
        </pc:spChg>
        <pc:spChg chg="mod">
          <ac:chgData name="서진원" userId="d436f2fc-5fcf-41bd-a485-016d4b3d0492" providerId="ADAL" clId="{5ADFCF02-D28F-456B-928D-836BD407A50A}" dt="2021-12-25T06:39:08.151" v="359" actId="1038"/>
          <ac:spMkLst>
            <pc:docMk/>
            <pc:sldMk cId="2280854621" sldId="284"/>
            <ac:spMk id="60" creationId="{CEFEB31E-523A-44F9-8C35-32EF72029268}"/>
          </ac:spMkLst>
        </pc:spChg>
        <pc:spChg chg="add mod topLvl">
          <ac:chgData name="서진원" userId="d436f2fc-5fcf-41bd-a485-016d4b3d0492" providerId="ADAL" clId="{5ADFCF02-D28F-456B-928D-836BD407A50A}" dt="2021-12-25T06:39:08.151" v="359" actId="1038"/>
          <ac:spMkLst>
            <pc:docMk/>
            <pc:sldMk cId="2280854621" sldId="284"/>
            <ac:spMk id="62" creationId="{0E2EDAFC-9B94-43AF-A484-6E97A58A563B}"/>
          </ac:spMkLst>
        </pc:spChg>
        <pc:spChg chg="mod">
          <ac:chgData name="서진원" userId="d436f2fc-5fcf-41bd-a485-016d4b3d0492" providerId="ADAL" clId="{5ADFCF02-D28F-456B-928D-836BD407A50A}" dt="2021-12-25T06:36:53.767" v="302" actId="165"/>
          <ac:spMkLst>
            <pc:docMk/>
            <pc:sldMk cId="2280854621" sldId="284"/>
            <ac:spMk id="65" creationId="{0AF2D041-195E-46AA-AC06-4B431C433F0E}"/>
          </ac:spMkLst>
        </pc:spChg>
        <pc:spChg chg="add mod topLvl">
          <ac:chgData name="서진원" userId="d436f2fc-5fcf-41bd-a485-016d4b3d0492" providerId="ADAL" clId="{5ADFCF02-D28F-456B-928D-836BD407A50A}" dt="2021-12-25T06:39:08.151" v="359" actId="1038"/>
          <ac:spMkLst>
            <pc:docMk/>
            <pc:sldMk cId="2280854621" sldId="284"/>
            <ac:spMk id="66" creationId="{CA4276FE-F79B-4401-8B2A-94F348E0D14C}"/>
          </ac:spMkLst>
        </pc:spChg>
        <pc:spChg chg="add mod topLvl">
          <ac:chgData name="서진원" userId="d436f2fc-5fcf-41bd-a485-016d4b3d0492" providerId="ADAL" clId="{5ADFCF02-D28F-456B-928D-836BD407A50A}" dt="2021-12-25T06:39:08.151" v="359" actId="1038"/>
          <ac:spMkLst>
            <pc:docMk/>
            <pc:sldMk cId="2280854621" sldId="284"/>
            <ac:spMk id="67" creationId="{D7F90014-BD9A-4021-9DB7-91824B89BA5C}"/>
          </ac:spMkLst>
        </pc:spChg>
        <pc:spChg chg="add del mod ord">
          <ac:chgData name="서진원" userId="d436f2fc-5fcf-41bd-a485-016d4b3d0492" providerId="ADAL" clId="{5ADFCF02-D28F-456B-928D-836BD407A50A}" dt="2021-12-25T06:39:09.414" v="362"/>
          <ac:spMkLst>
            <pc:docMk/>
            <pc:sldMk cId="2280854621" sldId="284"/>
            <ac:spMk id="68" creationId="{A281E8C0-3D1E-404C-B0C3-9B2B2DB2CE90}"/>
          </ac:spMkLst>
        </pc:spChg>
        <pc:spChg chg="add mod">
          <ac:chgData name="서진원" userId="d436f2fc-5fcf-41bd-a485-016d4b3d0492" providerId="ADAL" clId="{5ADFCF02-D28F-456B-928D-836BD407A50A}" dt="2021-12-25T06:39:56.784" v="378" actId="1076"/>
          <ac:spMkLst>
            <pc:docMk/>
            <pc:sldMk cId="2280854621" sldId="284"/>
            <ac:spMk id="69" creationId="{94E2256F-AF93-4B4C-8D31-FFA58D94B81F}"/>
          </ac:spMkLst>
        </pc:spChg>
        <pc:spChg chg="add mod">
          <ac:chgData name="서진원" userId="d436f2fc-5fcf-41bd-a485-016d4b3d0492" providerId="ADAL" clId="{5ADFCF02-D28F-456B-928D-836BD407A50A}" dt="2021-12-25T06:40:39.078" v="381" actId="164"/>
          <ac:spMkLst>
            <pc:docMk/>
            <pc:sldMk cId="2280854621" sldId="284"/>
            <ac:spMk id="71" creationId="{B247DAFA-AB88-4BFE-86A9-54F731ADBC0C}"/>
          </ac:spMkLst>
        </pc:spChg>
        <pc:spChg chg="add mod">
          <ac:chgData name="서진원" userId="d436f2fc-5fcf-41bd-a485-016d4b3d0492" providerId="ADAL" clId="{5ADFCF02-D28F-456B-928D-836BD407A50A}" dt="2021-12-25T06:41:25.337" v="402" actId="20577"/>
          <ac:spMkLst>
            <pc:docMk/>
            <pc:sldMk cId="2280854621" sldId="284"/>
            <ac:spMk id="73" creationId="{37C08C2D-B0FC-40F2-A7BE-323EA105D643}"/>
          </ac:spMkLst>
        </pc:spChg>
        <pc:grpChg chg="del mod">
          <ac:chgData name="서진원" userId="d436f2fc-5fcf-41bd-a485-016d4b3d0492" providerId="ADAL" clId="{5ADFCF02-D28F-456B-928D-836BD407A50A}" dt="2021-12-25T06:36:56.736" v="303" actId="165"/>
          <ac:grpSpMkLst>
            <pc:docMk/>
            <pc:sldMk cId="2280854621" sldId="284"/>
            <ac:grpSpMk id="2" creationId="{08F12228-FE16-4B4A-A680-A9366C611E70}"/>
          </ac:grpSpMkLst>
        </pc:grpChg>
        <pc:grpChg chg="add del mod">
          <ac:chgData name="서진원" userId="d436f2fc-5fcf-41bd-a485-016d4b3d0492" providerId="ADAL" clId="{5ADFCF02-D28F-456B-928D-836BD407A50A}" dt="2021-12-25T06:36:53.767" v="302" actId="165"/>
          <ac:grpSpMkLst>
            <pc:docMk/>
            <pc:sldMk cId="2280854621" sldId="284"/>
            <ac:grpSpMk id="3" creationId="{665B7AC7-49F3-4EDD-96C7-2DBD599BF919}"/>
          </ac:grpSpMkLst>
        </pc:grpChg>
        <pc:grpChg chg="add mod">
          <ac:chgData name="서진원" userId="d436f2fc-5fcf-41bd-a485-016d4b3d0492" providerId="ADAL" clId="{5ADFCF02-D28F-456B-928D-836BD407A50A}" dt="2021-12-25T06:40:46.695" v="384" actId="1076"/>
          <ac:grpSpMkLst>
            <pc:docMk/>
            <pc:sldMk cId="2280854621" sldId="284"/>
            <ac:grpSpMk id="11" creationId="{6DCBD321-B1E8-4CBE-BA09-81BFDF1E55EC}"/>
          </ac:grpSpMkLst>
        </pc:grpChg>
        <pc:grpChg chg="mod topLvl">
          <ac:chgData name="서진원" userId="d436f2fc-5fcf-41bd-a485-016d4b3d0492" providerId="ADAL" clId="{5ADFCF02-D28F-456B-928D-836BD407A50A}" dt="2021-12-25T06:39:08.151" v="359" actId="1038"/>
          <ac:grpSpMkLst>
            <pc:docMk/>
            <pc:sldMk cId="2280854621" sldId="284"/>
            <ac:grpSpMk id="29" creationId="{C806FDEC-3996-4A97-A7E9-F0ECCC072B1C}"/>
          </ac:grpSpMkLst>
        </pc:grpChg>
        <pc:grpChg chg="mod">
          <ac:chgData name="서진원" userId="d436f2fc-5fcf-41bd-a485-016d4b3d0492" providerId="ADAL" clId="{5ADFCF02-D28F-456B-928D-836BD407A50A}" dt="2021-12-25T06:36:31.965" v="299" actId="1076"/>
          <ac:grpSpMkLst>
            <pc:docMk/>
            <pc:sldMk cId="2280854621" sldId="284"/>
            <ac:grpSpMk id="33" creationId="{2FE42A70-DAA7-4C04-9A18-F546391723AF}"/>
          </ac:grpSpMkLst>
        </pc:grpChg>
        <pc:grpChg chg="add mod topLvl">
          <ac:chgData name="서진원" userId="d436f2fc-5fcf-41bd-a485-016d4b3d0492" providerId="ADAL" clId="{5ADFCF02-D28F-456B-928D-836BD407A50A}" dt="2021-12-25T06:39:08.151" v="359" actId="1038"/>
          <ac:grpSpMkLst>
            <pc:docMk/>
            <pc:sldMk cId="2280854621" sldId="284"/>
            <ac:grpSpMk id="52" creationId="{DBD272FB-D57D-40A4-8AEB-26A9189A5E6C}"/>
          </ac:grpSpMkLst>
        </pc:grpChg>
        <pc:grpChg chg="del mod topLvl">
          <ac:chgData name="서진원" userId="d436f2fc-5fcf-41bd-a485-016d4b3d0492" providerId="ADAL" clId="{5ADFCF02-D28F-456B-928D-836BD407A50A}" dt="2021-12-25T06:36:58.970" v="304" actId="478"/>
          <ac:grpSpMkLst>
            <pc:docMk/>
            <pc:sldMk cId="2280854621" sldId="284"/>
            <ac:grpSpMk id="55" creationId="{326B17CA-F26B-4941-9104-DBDED9F20ECE}"/>
          </ac:grpSpMkLst>
        </pc:grpChg>
        <pc:grpChg chg="add del mod topLvl">
          <ac:chgData name="서진원" userId="d436f2fc-5fcf-41bd-a485-016d4b3d0492" providerId="ADAL" clId="{5ADFCF02-D28F-456B-928D-836BD407A50A}" dt="2021-12-25T06:37:03.229" v="305" actId="478"/>
          <ac:grpSpMkLst>
            <pc:docMk/>
            <pc:sldMk cId="2280854621" sldId="284"/>
            <ac:grpSpMk id="63" creationId="{19A3474A-F38C-4726-B2D6-F8772BC0CEEF}"/>
          </ac:grpSpMkLst>
        </pc:grpChg>
        <pc:cxnChg chg="add del mod">
          <ac:chgData name="서진원" userId="d436f2fc-5fcf-41bd-a485-016d4b3d0492" providerId="ADAL" clId="{5ADFCF02-D28F-456B-928D-836BD407A50A}" dt="2021-12-25T06:41:06.213" v="386" actId="478"/>
          <ac:cxnSpMkLst>
            <pc:docMk/>
            <pc:sldMk cId="2280854621" sldId="284"/>
            <ac:cxnSpMk id="13" creationId="{F60E5D81-96C7-406B-8819-ADB56730837F}"/>
          </ac:cxnSpMkLst>
        </pc:cxnChg>
        <pc:cxnChg chg="add">
          <ac:chgData name="서진원" userId="d436f2fc-5fcf-41bd-a485-016d4b3d0492" providerId="ADAL" clId="{5ADFCF02-D28F-456B-928D-836BD407A50A}" dt="2021-12-25T06:41:14.750" v="387" actId="11529"/>
          <ac:cxnSpMkLst>
            <pc:docMk/>
            <pc:sldMk cId="2280854621" sldId="284"/>
            <ac:cxnSpMk id="15" creationId="{0C961E35-43CA-4197-89F3-FBBD848BFDB7}"/>
          </ac:cxnSpMkLst>
        </pc:cxnChg>
        <pc:cxnChg chg="mod">
          <ac:chgData name="서진원" userId="d436f2fc-5fcf-41bd-a485-016d4b3d0492" providerId="ADAL" clId="{5ADFCF02-D28F-456B-928D-836BD407A50A}" dt="2021-12-25T06:36:23.772" v="298" actId="14100"/>
          <ac:cxnSpMkLst>
            <pc:docMk/>
            <pc:sldMk cId="2280854621" sldId="284"/>
            <ac:cxnSpMk id="35" creationId="{8C79E5AB-F400-4FB7-AED8-336EBDE199A0}"/>
          </ac:cxnSpMkLst>
        </pc:cxnChg>
        <pc:cxnChg chg="mod">
          <ac:chgData name="서진원" userId="d436f2fc-5fcf-41bd-a485-016d4b3d0492" providerId="ADAL" clId="{5ADFCF02-D28F-456B-928D-836BD407A50A}" dt="2021-12-25T06:36:21.759" v="297" actId="1076"/>
          <ac:cxnSpMkLst>
            <pc:docMk/>
            <pc:sldMk cId="2280854621" sldId="284"/>
            <ac:cxnSpMk id="38" creationId="{536963E1-D70C-47FF-9C90-3F89A365C615}"/>
          </ac:cxnSpMkLst>
        </pc:cxnChg>
        <pc:cxnChg chg="mod">
          <ac:chgData name="서진원" userId="d436f2fc-5fcf-41bd-a485-016d4b3d0492" providerId="ADAL" clId="{5ADFCF02-D28F-456B-928D-836BD407A50A}" dt="2021-12-25T06:36:56.736" v="303" actId="165"/>
          <ac:cxnSpMkLst>
            <pc:docMk/>
            <pc:sldMk cId="2280854621" sldId="284"/>
            <ac:cxnSpMk id="56" creationId="{B9B869A2-67CB-42CC-911F-C49442824233}"/>
          </ac:cxnSpMkLst>
        </pc:cxnChg>
        <pc:cxnChg chg="mod">
          <ac:chgData name="서진원" userId="d436f2fc-5fcf-41bd-a485-016d4b3d0492" providerId="ADAL" clId="{5ADFCF02-D28F-456B-928D-836BD407A50A}" dt="2021-12-25T06:39:08.151" v="359" actId="1038"/>
          <ac:cxnSpMkLst>
            <pc:docMk/>
            <pc:sldMk cId="2280854621" sldId="284"/>
            <ac:cxnSpMk id="61" creationId="{24275636-63E4-4D0B-B6F0-DC42A9A4CFB9}"/>
          </ac:cxnSpMkLst>
        </pc:cxnChg>
        <pc:cxnChg chg="mod">
          <ac:chgData name="서진원" userId="d436f2fc-5fcf-41bd-a485-016d4b3d0492" providerId="ADAL" clId="{5ADFCF02-D28F-456B-928D-836BD407A50A}" dt="2021-12-25T06:36:53.767" v="302" actId="165"/>
          <ac:cxnSpMkLst>
            <pc:docMk/>
            <pc:sldMk cId="2280854621" sldId="284"/>
            <ac:cxnSpMk id="64" creationId="{C0D059B5-F529-4D1F-9EA6-12441010BF7F}"/>
          </ac:cxnSpMkLst>
        </pc:cxnChg>
        <pc:cxnChg chg="add mod">
          <ac:chgData name="서진원" userId="d436f2fc-5fcf-41bd-a485-016d4b3d0492" providerId="ADAL" clId="{5ADFCF02-D28F-456B-928D-836BD407A50A}" dt="2021-12-25T06:39:56.784" v="378" actId="1076"/>
          <ac:cxnSpMkLst>
            <pc:docMk/>
            <pc:sldMk cId="2280854621" sldId="284"/>
            <ac:cxnSpMk id="70" creationId="{7F55E6CD-2E96-4389-A831-503EF6CC63A8}"/>
          </ac:cxnSpMkLst>
        </pc:cxnChg>
        <pc:cxnChg chg="add mod">
          <ac:chgData name="서진원" userId="d436f2fc-5fcf-41bd-a485-016d4b3d0492" providerId="ADAL" clId="{5ADFCF02-D28F-456B-928D-836BD407A50A}" dt="2021-12-25T06:40:39.078" v="381" actId="164"/>
          <ac:cxnSpMkLst>
            <pc:docMk/>
            <pc:sldMk cId="2280854621" sldId="284"/>
            <ac:cxnSpMk id="72" creationId="{215DDA70-3207-47E3-86B1-447048463401}"/>
          </ac:cxnSpMkLst>
        </pc:cxnChg>
        <pc:cxnChg chg="add del mod">
          <ac:chgData name="서진원" userId="d436f2fc-5fcf-41bd-a485-016d4b3d0492" providerId="ADAL" clId="{5ADFCF02-D28F-456B-928D-836BD407A50A}" dt="2021-12-25T06:41:40.773" v="406" actId="478"/>
          <ac:cxnSpMkLst>
            <pc:docMk/>
            <pc:sldMk cId="2280854621" sldId="284"/>
            <ac:cxnSpMk id="74" creationId="{1BFE6FBE-92A1-4494-8F8F-05E97D7F268D}"/>
          </ac:cxnSpMkLst>
        </pc:cxnChg>
      </pc:sldChg>
      <pc:sldChg chg="addSp delSp modSp add del mod">
        <pc:chgData name="서진원" userId="d436f2fc-5fcf-41bd-a485-016d4b3d0492" providerId="ADAL" clId="{5ADFCF02-D28F-456B-928D-836BD407A50A}" dt="2021-12-25T07:11:42.955" v="692" actId="2696"/>
        <pc:sldMkLst>
          <pc:docMk/>
          <pc:sldMk cId="2285367803" sldId="285"/>
        </pc:sldMkLst>
        <pc:spChg chg="mod">
          <ac:chgData name="서진원" userId="d436f2fc-5fcf-41bd-a485-016d4b3d0492" providerId="ADAL" clId="{5ADFCF02-D28F-456B-928D-836BD407A50A}" dt="2021-12-25T06:42:01.399" v="411" actId="14100"/>
          <ac:spMkLst>
            <pc:docMk/>
            <pc:sldMk cId="2285367803" sldId="285"/>
            <ac:spMk id="26" creationId="{69BFD27F-040A-455C-B1F9-C116C856FF08}"/>
          </ac:spMkLst>
        </pc:spChg>
        <pc:spChg chg="add mod">
          <ac:chgData name="서진원" userId="d436f2fc-5fcf-41bd-a485-016d4b3d0492" providerId="ADAL" clId="{5ADFCF02-D28F-456B-928D-836BD407A50A}" dt="2021-12-25T06:41:55.578" v="410" actId="1076"/>
          <ac:spMkLst>
            <pc:docMk/>
            <pc:sldMk cId="2285367803" sldId="285"/>
            <ac:spMk id="55" creationId="{402884ED-0947-4AD9-8102-89741795D22B}"/>
          </ac:spMkLst>
        </pc:spChg>
        <pc:spChg chg="del">
          <ac:chgData name="서진원" userId="d436f2fc-5fcf-41bd-a485-016d4b3d0492" providerId="ADAL" clId="{5ADFCF02-D28F-456B-928D-836BD407A50A}" dt="2021-12-25T06:41:50.810" v="408" actId="478"/>
          <ac:spMkLst>
            <pc:docMk/>
            <pc:sldMk cId="2285367803" sldId="285"/>
            <ac:spMk id="60" creationId="{CEFEB31E-523A-44F9-8C35-32EF72029268}"/>
          </ac:spMkLst>
        </pc:spChg>
        <pc:spChg chg="del">
          <ac:chgData name="서진원" userId="d436f2fc-5fcf-41bd-a485-016d4b3d0492" providerId="ADAL" clId="{5ADFCF02-D28F-456B-928D-836BD407A50A}" dt="2021-12-25T06:42:05.028" v="412" actId="478"/>
          <ac:spMkLst>
            <pc:docMk/>
            <pc:sldMk cId="2285367803" sldId="285"/>
            <ac:spMk id="73" creationId="{37C08C2D-B0FC-40F2-A7BE-323EA105D643}"/>
          </ac:spMkLst>
        </pc:spChg>
        <pc:cxnChg chg="del mod">
          <ac:chgData name="서진원" userId="d436f2fc-5fcf-41bd-a485-016d4b3d0492" providerId="ADAL" clId="{5ADFCF02-D28F-456B-928D-836BD407A50A}" dt="2021-12-25T06:42:16.879" v="416" actId="478"/>
          <ac:cxnSpMkLst>
            <pc:docMk/>
            <pc:sldMk cId="2285367803" sldId="285"/>
            <ac:cxnSpMk id="15" creationId="{0C961E35-43CA-4197-89F3-FBBD848BFDB7}"/>
          </ac:cxnSpMkLst>
        </pc:cxnChg>
        <pc:cxnChg chg="mod">
          <ac:chgData name="서진원" userId="d436f2fc-5fcf-41bd-a485-016d4b3d0492" providerId="ADAL" clId="{5ADFCF02-D28F-456B-928D-836BD407A50A}" dt="2021-12-25T06:41:50.810" v="408" actId="478"/>
          <ac:cxnSpMkLst>
            <pc:docMk/>
            <pc:sldMk cId="2285367803" sldId="285"/>
            <ac:cxnSpMk id="61" creationId="{24275636-63E4-4D0B-B6F0-DC42A9A4CFB9}"/>
          </ac:cxnSpMkLst>
        </pc:cxnChg>
      </pc:sldChg>
      <pc:sldChg chg="addSp delSp modSp add del mod">
        <pc:chgData name="서진원" userId="d436f2fc-5fcf-41bd-a485-016d4b3d0492" providerId="ADAL" clId="{5ADFCF02-D28F-456B-928D-836BD407A50A}" dt="2021-12-25T07:11:42.955" v="692" actId="2696"/>
        <pc:sldMkLst>
          <pc:docMk/>
          <pc:sldMk cId="4208229806" sldId="286"/>
        </pc:sldMkLst>
        <pc:spChg chg="del">
          <ac:chgData name="서진원" userId="d436f2fc-5fcf-41bd-a485-016d4b3d0492" providerId="ADAL" clId="{5ADFCF02-D28F-456B-928D-836BD407A50A}" dt="2021-12-25T06:42:33.276" v="422" actId="478"/>
          <ac:spMkLst>
            <pc:docMk/>
            <pc:sldMk cId="4208229806" sldId="286"/>
            <ac:spMk id="50" creationId="{EE9D12F5-FBA6-4F1A-9F63-99470433E41A}"/>
          </ac:spMkLst>
        </pc:spChg>
        <pc:spChg chg="mod">
          <ac:chgData name="서진원" userId="d436f2fc-5fcf-41bd-a485-016d4b3d0492" providerId="ADAL" clId="{5ADFCF02-D28F-456B-928D-836BD407A50A}" dt="2021-12-25T06:43:08.206" v="437" actId="20577"/>
          <ac:spMkLst>
            <pc:docMk/>
            <pc:sldMk cId="4208229806" sldId="286"/>
            <ac:spMk id="51" creationId="{8FA45D36-0A31-4D93-935A-DB6C80718B20}"/>
          </ac:spMkLst>
        </pc:spChg>
        <pc:spChg chg="add mod">
          <ac:chgData name="서진원" userId="d436f2fc-5fcf-41bd-a485-016d4b3d0492" providerId="ADAL" clId="{5ADFCF02-D28F-456B-928D-836BD407A50A}" dt="2021-12-25T06:43:02.627" v="435" actId="1036"/>
          <ac:spMkLst>
            <pc:docMk/>
            <pc:sldMk cId="4208229806" sldId="286"/>
            <ac:spMk id="56" creationId="{372C2B57-FFF7-42DB-9728-CFB9565381C7}"/>
          </ac:spMkLst>
        </pc:spChg>
        <pc:grpChg chg="mod">
          <ac:chgData name="서진원" userId="d436f2fc-5fcf-41bd-a485-016d4b3d0492" providerId="ADAL" clId="{5ADFCF02-D28F-456B-928D-836BD407A50A}" dt="2021-12-25T06:42:29.298" v="421" actId="1076"/>
          <ac:grpSpMkLst>
            <pc:docMk/>
            <pc:sldMk cId="4208229806" sldId="286"/>
            <ac:grpSpMk id="33" creationId="{2FE42A70-DAA7-4C04-9A18-F546391723AF}"/>
          </ac:grpSpMkLst>
        </pc:grpChg>
        <pc:grpChg chg="del">
          <ac:chgData name="서진원" userId="d436f2fc-5fcf-41bd-a485-016d4b3d0492" providerId="ADAL" clId="{5ADFCF02-D28F-456B-928D-836BD407A50A}" dt="2021-12-25T06:42:33.276" v="422" actId="478"/>
          <ac:grpSpMkLst>
            <pc:docMk/>
            <pc:sldMk cId="4208229806" sldId="286"/>
            <ac:grpSpMk id="45" creationId="{AADCC25B-83AD-40F2-B762-04109A3D57AF}"/>
          </ac:grpSpMkLst>
        </pc:grpChg>
        <pc:cxnChg chg="mod">
          <ac:chgData name="서진원" userId="d436f2fc-5fcf-41bd-a485-016d4b3d0492" providerId="ADAL" clId="{5ADFCF02-D28F-456B-928D-836BD407A50A}" dt="2021-12-25T06:43:02.627" v="435" actId="1036"/>
          <ac:cxnSpMkLst>
            <pc:docMk/>
            <pc:sldMk cId="4208229806" sldId="286"/>
            <ac:cxnSpMk id="46" creationId="{2181A5D9-3397-4028-9AB6-4E54CC774866}"/>
          </ac:cxnSpMkLst>
        </pc:cxnChg>
        <pc:cxnChg chg="mod">
          <ac:chgData name="서진원" userId="d436f2fc-5fcf-41bd-a485-016d4b3d0492" providerId="ADAL" clId="{5ADFCF02-D28F-456B-928D-836BD407A50A}" dt="2021-12-25T06:42:33.276" v="422" actId="478"/>
          <ac:cxnSpMkLst>
            <pc:docMk/>
            <pc:sldMk cId="4208229806" sldId="286"/>
            <ac:cxnSpMk id="48" creationId="{BA5D651A-C8BE-4491-902E-681EF189AAAD}"/>
          </ac:cxnSpMkLst>
        </pc:cxnChg>
        <pc:cxnChg chg="add mod">
          <ac:chgData name="서진원" userId="d436f2fc-5fcf-41bd-a485-016d4b3d0492" providerId="ADAL" clId="{5ADFCF02-D28F-456B-928D-836BD407A50A}" dt="2021-12-25T06:43:02.627" v="435" actId="1036"/>
          <ac:cxnSpMkLst>
            <pc:docMk/>
            <pc:sldMk cId="4208229806" sldId="286"/>
            <ac:cxnSpMk id="57" creationId="{C2558785-A0BE-4D1F-AE69-9004DEE695E6}"/>
          </ac:cxnSpMkLst>
        </pc:cxnChg>
      </pc:sldChg>
      <pc:sldChg chg="addSp delSp modSp new mod ord">
        <pc:chgData name="서진원" userId="d436f2fc-5fcf-41bd-a485-016d4b3d0492" providerId="ADAL" clId="{5ADFCF02-D28F-456B-928D-836BD407A50A}" dt="2021-12-30T09:03:16.520" v="5788" actId="20577"/>
        <pc:sldMkLst>
          <pc:docMk/>
          <pc:sldMk cId="3887348592" sldId="287"/>
        </pc:sldMkLst>
        <pc:spChg chg="del">
          <ac:chgData name="서진원" userId="d436f2fc-5fcf-41bd-a485-016d4b3d0492" providerId="ADAL" clId="{5ADFCF02-D28F-456B-928D-836BD407A50A}" dt="2021-12-25T07:03:16.451" v="513" actId="478"/>
          <ac:spMkLst>
            <pc:docMk/>
            <pc:sldMk cId="3887348592" sldId="287"/>
            <ac:spMk id="2" creationId="{6217B68E-2855-4168-932F-214E34B6B9D5}"/>
          </ac:spMkLst>
        </pc:spChg>
        <pc:spChg chg="del">
          <ac:chgData name="서진원" userId="d436f2fc-5fcf-41bd-a485-016d4b3d0492" providerId="ADAL" clId="{5ADFCF02-D28F-456B-928D-836BD407A50A}" dt="2021-12-25T07:03:16.451" v="513" actId="478"/>
          <ac:spMkLst>
            <pc:docMk/>
            <pc:sldMk cId="3887348592" sldId="287"/>
            <ac:spMk id="3" creationId="{A934EE17-77D2-4B70-A09D-B76871C834F0}"/>
          </ac:spMkLst>
        </pc:spChg>
        <pc:spChg chg="del mod topLvl">
          <ac:chgData name="서진원" userId="d436f2fc-5fcf-41bd-a485-016d4b3d0492" providerId="ADAL" clId="{5ADFCF02-D28F-456B-928D-836BD407A50A}" dt="2021-12-30T09:02:45.728" v="5780" actId="478"/>
          <ac:spMkLst>
            <pc:docMk/>
            <pc:sldMk cId="3887348592" sldId="287"/>
            <ac:spMk id="5" creationId="{7323FDF8-82DF-4E85-88A4-151446417D30}"/>
          </ac:spMkLst>
        </pc:spChg>
        <pc:spChg chg="del mod topLvl">
          <ac:chgData name="서진원" userId="d436f2fc-5fcf-41bd-a485-016d4b3d0492" providerId="ADAL" clId="{5ADFCF02-D28F-456B-928D-836BD407A50A}" dt="2021-12-30T09:02:47.271" v="5781" actId="478"/>
          <ac:spMkLst>
            <pc:docMk/>
            <pc:sldMk cId="3887348592" sldId="287"/>
            <ac:spMk id="6" creationId="{CB854B83-3B4B-481A-BA4D-AF80D6FA4B09}"/>
          </ac:spMkLst>
        </pc:spChg>
        <pc:spChg chg="add del mod">
          <ac:chgData name="서진원" userId="d436f2fc-5fcf-41bd-a485-016d4b3d0492" providerId="ADAL" clId="{5ADFCF02-D28F-456B-928D-836BD407A50A}" dt="2021-12-25T07:03:36.794" v="519" actId="478"/>
          <ac:spMkLst>
            <pc:docMk/>
            <pc:sldMk cId="3887348592" sldId="287"/>
            <ac:spMk id="7" creationId="{C68D845F-5AA1-4B90-856A-150FEC23A605}"/>
          </ac:spMkLst>
        </pc:spChg>
        <pc:spChg chg="add del mod">
          <ac:chgData name="서진원" userId="d436f2fc-5fcf-41bd-a485-016d4b3d0492" providerId="ADAL" clId="{5ADFCF02-D28F-456B-928D-836BD407A50A}" dt="2021-12-25T07:03:39.356" v="521" actId="478"/>
          <ac:spMkLst>
            <pc:docMk/>
            <pc:sldMk cId="3887348592" sldId="287"/>
            <ac:spMk id="8" creationId="{F529A1B1-872A-4188-BAA9-58876C6A2DFB}"/>
          </ac:spMkLst>
        </pc:spChg>
        <pc:spChg chg="mod">
          <ac:chgData name="서진원" userId="d436f2fc-5fcf-41bd-a485-016d4b3d0492" providerId="ADAL" clId="{5ADFCF02-D28F-456B-928D-836BD407A50A}" dt="2021-12-25T07:03:17.027" v="514"/>
          <ac:spMkLst>
            <pc:docMk/>
            <pc:sldMk cId="3887348592" sldId="287"/>
            <ac:spMk id="11" creationId="{E0EE6D2E-64C8-49CE-ADF0-76C731ABDB7F}"/>
          </ac:spMkLst>
        </pc:spChg>
        <pc:spChg chg="mod">
          <ac:chgData name="서진원" userId="d436f2fc-5fcf-41bd-a485-016d4b3d0492" providerId="ADAL" clId="{5ADFCF02-D28F-456B-928D-836BD407A50A}" dt="2021-12-25T07:03:17.027" v="514"/>
          <ac:spMkLst>
            <pc:docMk/>
            <pc:sldMk cId="3887348592" sldId="287"/>
            <ac:spMk id="13" creationId="{FD5EA292-CEBD-4E48-9C02-432B54844DD0}"/>
          </ac:spMkLst>
        </pc:spChg>
        <pc:spChg chg="mod">
          <ac:chgData name="서진원" userId="d436f2fc-5fcf-41bd-a485-016d4b3d0492" providerId="ADAL" clId="{5ADFCF02-D28F-456B-928D-836BD407A50A}" dt="2021-12-25T07:03:17.027" v="514"/>
          <ac:spMkLst>
            <pc:docMk/>
            <pc:sldMk cId="3887348592" sldId="287"/>
            <ac:spMk id="14" creationId="{6A75B06E-CDCC-4954-BCDF-B90F2200684D}"/>
          </ac:spMkLst>
        </pc:spChg>
        <pc:spChg chg="mod">
          <ac:chgData name="서진원" userId="d436f2fc-5fcf-41bd-a485-016d4b3d0492" providerId="ADAL" clId="{5ADFCF02-D28F-456B-928D-836BD407A50A}" dt="2021-12-25T07:03:17.027" v="514"/>
          <ac:spMkLst>
            <pc:docMk/>
            <pc:sldMk cId="3887348592" sldId="287"/>
            <ac:spMk id="15" creationId="{DE026CED-9519-4A83-854C-4CCA8B1CCC40}"/>
          </ac:spMkLst>
        </pc:spChg>
        <pc:spChg chg="mod">
          <ac:chgData name="서진원" userId="d436f2fc-5fcf-41bd-a485-016d4b3d0492" providerId="ADAL" clId="{5ADFCF02-D28F-456B-928D-836BD407A50A}" dt="2021-12-25T07:03:17.027" v="514"/>
          <ac:spMkLst>
            <pc:docMk/>
            <pc:sldMk cId="3887348592" sldId="287"/>
            <ac:spMk id="21" creationId="{3764687E-6942-4B92-8229-3A42AD24BBFE}"/>
          </ac:spMkLst>
        </pc:spChg>
        <pc:spChg chg="mod">
          <ac:chgData name="서진원" userId="d436f2fc-5fcf-41bd-a485-016d4b3d0492" providerId="ADAL" clId="{5ADFCF02-D28F-456B-928D-836BD407A50A}" dt="2021-12-25T07:03:17.027" v="514"/>
          <ac:spMkLst>
            <pc:docMk/>
            <pc:sldMk cId="3887348592" sldId="287"/>
            <ac:spMk id="22" creationId="{F90D670F-73F9-4377-85A4-782E77767913}"/>
          </ac:spMkLst>
        </pc:spChg>
        <pc:spChg chg="add mod">
          <ac:chgData name="서진원" userId="d436f2fc-5fcf-41bd-a485-016d4b3d0492" providerId="ADAL" clId="{5ADFCF02-D28F-456B-928D-836BD407A50A}" dt="2021-12-30T09:02:42.622" v="5779" actId="20577"/>
          <ac:spMkLst>
            <pc:docMk/>
            <pc:sldMk cId="3887348592" sldId="287"/>
            <ac:spMk id="23" creationId="{69C4FF8F-97A6-4B70-823A-F081BF539787}"/>
          </ac:spMkLst>
        </pc:spChg>
        <pc:spChg chg="mod">
          <ac:chgData name="서진원" userId="d436f2fc-5fcf-41bd-a485-016d4b3d0492" providerId="ADAL" clId="{5ADFCF02-D28F-456B-928D-836BD407A50A}" dt="2021-12-25T07:03:17.027" v="514"/>
          <ac:spMkLst>
            <pc:docMk/>
            <pc:sldMk cId="3887348592" sldId="287"/>
            <ac:spMk id="23" creationId="{A9142FE6-C856-4A95-86CE-4B9BE32F3E00}"/>
          </ac:spMkLst>
        </pc:spChg>
        <pc:spChg chg="add del mod">
          <ac:chgData name="서진원" userId="d436f2fc-5fcf-41bd-a485-016d4b3d0492" providerId="ADAL" clId="{5ADFCF02-D28F-456B-928D-836BD407A50A}" dt="2021-12-25T07:03:37.586" v="520" actId="478"/>
          <ac:spMkLst>
            <pc:docMk/>
            <pc:sldMk cId="3887348592" sldId="287"/>
            <ac:spMk id="24" creationId="{D3F8216E-8A0D-4C78-A971-42F9B36B52CB}"/>
          </ac:spMkLst>
        </pc:spChg>
        <pc:spChg chg="add del mod">
          <ac:chgData name="서진원" userId="d436f2fc-5fcf-41bd-a485-016d4b3d0492" providerId="ADAL" clId="{5ADFCF02-D28F-456B-928D-836BD407A50A}" dt="2021-12-30T09:02:48.861" v="5782" actId="478"/>
          <ac:spMkLst>
            <pc:docMk/>
            <pc:sldMk cId="3887348592" sldId="287"/>
            <ac:spMk id="25" creationId="{C34A9077-EAF4-4DBC-B1AB-7C0862C6A4CD}"/>
          </ac:spMkLst>
        </pc:spChg>
        <pc:spChg chg="add del mod">
          <ac:chgData name="서진원" userId="d436f2fc-5fcf-41bd-a485-016d4b3d0492" providerId="ADAL" clId="{5ADFCF02-D28F-456B-928D-836BD407A50A}" dt="2021-12-30T09:02:48.861" v="5782" actId="478"/>
          <ac:spMkLst>
            <pc:docMk/>
            <pc:sldMk cId="3887348592" sldId="287"/>
            <ac:spMk id="26" creationId="{9E748DF7-D07F-4AA4-B5D8-55B19695A8E2}"/>
          </ac:spMkLst>
        </pc:spChg>
        <pc:spChg chg="add del mod">
          <ac:chgData name="서진원" userId="d436f2fc-5fcf-41bd-a485-016d4b3d0492" providerId="ADAL" clId="{5ADFCF02-D28F-456B-928D-836BD407A50A}" dt="2021-12-30T09:02:48.861" v="5782" actId="478"/>
          <ac:spMkLst>
            <pc:docMk/>
            <pc:sldMk cId="3887348592" sldId="287"/>
            <ac:spMk id="27" creationId="{4EDF908C-A8F9-4061-B674-84B0468F4A6D}"/>
          </ac:spMkLst>
        </pc:spChg>
        <pc:spChg chg="add del mod">
          <ac:chgData name="서진원" userId="d436f2fc-5fcf-41bd-a485-016d4b3d0492" providerId="ADAL" clId="{5ADFCF02-D28F-456B-928D-836BD407A50A}" dt="2021-12-30T09:02:48.861" v="5782" actId="478"/>
          <ac:spMkLst>
            <pc:docMk/>
            <pc:sldMk cId="3887348592" sldId="287"/>
            <ac:spMk id="28" creationId="{DABAE84D-900D-4BAC-ABB5-B8976097320A}"/>
          </ac:spMkLst>
        </pc:spChg>
        <pc:spChg chg="mod">
          <ac:chgData name="서진원" userId="d436f2fc-5fcf-41bd-a485-016d4b3d0492" providerId="ADAL" clId="{5ADFCF02-D28F-456B-928D-836BD407A50A}" dt="2021-12-25T07:03:26.626" v="516"/>
          <ac:spMkLst>
            <pc:docMk/>
            <pc:sldMk cId="3887348592" sldId="287"/>
            <ac:spMk id="31" creationId="{7799B76F-77D8-4B0E-9D08-FE99648FD8B9}"/>
          </ac:spMkLst>
        </pc:spChg>
        <pc:spChg chg="mod">
          <ac:chgData name="서진원" userId="d436f2fc-5fcf-41bd-a485-016d4b3d0492" providerId="ADAL" clId="{5ADFCF02-D28F-456B-928D-836BD407A50A}" dt="2021-12-25T07:03:26.626" v="516"/>
          <ac:spMkLst>
            <pc:docMk/>
            <pc:sldMk cId="3887348592" sldId="287"/>
            <ac:spMk id="32" creationId="{591AC951-5A7B-4DA2-BD41-E0442EDCE5D0}"/>
          </ac:spMkLst>
        </pc:spChg>
        <pc:spChg chg="mod">
          <ac:chgData name="서진원" userId="d436f2fc-5fcf-41bd-a485-016d4b3d0492" providerId="ADAL" clId="{5ADFCF02-D28F-456B-928D-836BD407A50A}" dt="2021-12-25T07:03:26.626" v="516"/>
          <ac:spMkLst>
            <pc:docMk/>
            <pc:sldMk cId="3887348592" sldId="287"/>
            <ac:spMk id="33" creationId="{8EB89448-DB4A-44DE-B14C-A60977AE834D}"/>
          </ac:spMkLst>
        </pc:spChg>
        <pc:spChg chg="mod">
          <ac:chgData name="서진원" userId="d436f2fc-5fcf-41bd-a485-016d4b3d0492" providerId="ADAL" clId="{5ADFCF02-D28F-456B-928D-836BD407A50A}" dt="2021-12-25T07:03:26.626" v="516"/>
          <ac:spMkLst>
            <pc:docMk/>
            <pc:sldMk cId="3887348592" sldId="287"/>
            <ac:spMk id="38" creationId="{FD54DA23-39BD-403D-917B-B9A04DCBA4FF}"/>
          </ac:spMkLst>
        </pc:spChg>
        <pc:spChg chg="mod">
          <ac:chgData name="서진원" userId="d436f2fc-5fcf-41bd-a485-016d4b3d0492" providerId="ADAL" clId="{5ADFCF02-D28F-456B-928D-836BD407A50A}" dt="2021-12-25T07:03:26.626" v="516"/>
          <ac:spMkLst>
            <pc:docMk/>
            <pc:sldMk cId="3887348592" sldId="287"/>
            <ac:spMk id="39" creationId="{528DC33F-2CAD-412B-83C5-89A82B258756}"/>
          </ac:spMkLst>
        </pc:spChg>
        <pc:spChg chg="mod">
          <ac:chgData name="서진원" userId="d436f2fc-5fcf-41bd-a485-016d4b3d0492" providerId="ADAL" clId="{5ADFCF02-D28F-456B-928D-836BD407A50A}" dt="2021-12-30T09:02:52.436" v="5783"/>
          <ac:spMkLst>
            <pc:docMk/>
            <pc:sldMk cId="3887348592" sldId="287"/>
            <ac:spMk id="41" creationId="{2339EBB3-AE98-4AF0-B556-B50443A6481B}"/>
          </ac:spMkLst>
        </pc:spChg>
        <pc:spChg chg="del mod">
          <ac:chgData name="서진원" userId="d436f2fc-5fcf-41bd-a485-016d4b3d0492" providerId="ADAL" clId="{5ADFCF02-D28F-456B-928D-836BD407A50A}" dt="2021-12-30T09:02:54.293" v="5784" actId="478"/>
          <ac:spMkLst>
            <pc:docMk/>
            <pc:sldMk cId="3887348592" sldId="287"/>
            <ac:spMk id="43" creationId="{C4ADC18A-B35A-4F43-AF5C-8125214F1755}"/>
          </ac:spMkLst>
        </pc:spChg>
        <pc:spChg chg="mod">
          <ac:chgData name="서진원" userId="d436f2fc-5fcf-41bd-a485-016d4b3d0492" providerId="ADAL" clId="{5ADFCF02-D28F-456B-928D-836BD407A50A}" dt="2021-12-30T09:02:52.436" v="5783"/>
          <ac:spMkLst>
            <pc:docMk/>
            <pc:sldMk cId="3887348592" sldId="287"/>
            <ac:spMk id="44" creationId="{0F47599F-50BC-46B3-AFB3-31CA2302A8C1}"/>
          </ac:spMkLst>
        </pc:spChg>
        <pc:spChg chg="mod">
          <ac:chgData name="서진원" userId="d436f2fc-5fcf-41bd-a485-016d4b3d0492" providerId="ADAL" clId="{5ADFCF02-D28F-456B-928D-836BD407A50A}" dt="2021-12-30T09:02:52.436" v="5783"/>
          <ac:spMkLst>
            <pc:docMk/>
            <pc:sldMk cId="3887348592" sldId="287"/>
            <ac:spMk id="45" creationId="{89418EB2-249A-427C-BD86-A6B4FEE1C022}"/>
          </ac:spMkLst>
        </pc:spChg>
        <pc:spChg chg="mod">
          <ac:chgData name="서진원" userId="d436f2fc-5fcf-41bd-a485-016d4b3d0492" providerId="ADAL" clId="{5ADFCF02-D28F-456B-928D-836BD407A50A}" dt="2021-12-30T09:02:52.436" v="5783"/>
          <ac:spMkLst>
            <pc:docMk/>
            <pc:sldMk cId="3887348592" sldId="287"/>
            <ac:spMk id="47" creationId="{E6C9E653-C8C6-4556-9AE0-9380DACFE787}"/>
          </ac:spMkLst>
        </pc:spChg>
        <pc:spChg chg="mod">
          <ac:chgData name="서진원" userId="d436f2fc-5fcf-41bd-a485-016d4b3d0492" providerId="ADAL" clId="{5ADFCF02-D28F-456B-928D-836BD407A50A}" dt="2021-12-30T09:02:52.436" v="5783"/>
          <ac:spMkLst>
            <pc:docMk/>
            <pc:sldMk cId="3887348592" sldId="287"/>
            <ac:spMk id="48" creationId="{AEC41358-663F-4AA5-B002-0C397906A774}"/>
          </ac:spMkLst>
        </pc:spChg>
        <pc:spChg chg="mod">
          <ac:chgData name="서진원" userId="d436f2fc-5fcf-41bd-a485-016d4b3d0492" providerId="ADAL" clId="{5ADFCF02-D28F-456B-928D-836BD407A50A}" dt="2021-12-30T09:03:16.520" v="5788" actId="20577"/>
          <ac:spMkLst>
            <pc:docMk/>
            <pc:sldMk cId="3887348592" sldId="287"/>
            <ac:spMk id="49" creationId="{FB152084-FCB1-4B6E-B797-C2280C24E14F}"/>
          </ac:spMkLst>
        </pc:spChg>
        <pc:spChg chg="mod">
          <ac:chgData name="서진원" userId="d436f2fc-5fcf-41bd-a485-016d4b3d0492" providerId="ADAL" clId="{5ADFCF02-D28F-456B-928D-836BD407A50A}" dt="2021-12-30T09:02:52.436" v="5783"/>
          <ac:spMkLst>
            <pc:docMk/>
            <pc:sldMk cId="3887348592" sldId="287"/>
            <ac:spMk id="50" creationId="{2C7A8854-616D-4363-9225-23908F29C775}"/>
          </ac:spMkLst>
        </pc:spChg>
        <pc:grpChg chg="add del mod">
          <ac:chgData name="서진원" userId="d436f2fc-5fcf-41bd-a485-016d4b3d0492" providerId="ADAL" clId="{5ADFCF02-D28F-456B-928D-836BD407A50A}" dt="2021-12-30T09:02:45.728" v="5780" actId="478"/>
          <ac:grpSpMkLst>
            <pc:docMk/>
            <pc:sldMk cId="3887348592" sldId="287"/>
            <ac:grpSpMk id="4" creationId="{A4460611-B04D-4423-AF26-6FEE126DB1B5}"/>
          </ac:grpSpMkLst>
        </pc:grpChg>
        <pc:grpChg chg="add del mod">
          <ac:chgData name="서진원" userId="d436f2fc-5fcf-41bd-a485-016d4b3d0492" providerId="ADAL" clId="{5ADFCF02-D28F-456B-928D-836BD407A50A}" dt="2021-12-30T09:02:48.861" v="5782" actId="478"/>
          <ac:grpSpMkLst>
            <pc:docMk/>
            <pc:sldMk cId="3887348592" sldId="287"/>
            <ac:grpSpMk id="9" creationId="{A188D5FD-78E1-48ED-88DC-8EECCBF92875}"/>
          </ac:grpSpMkLst>
        </pc:grpChg>
        <pc:grpChg chg="add del mod">
          <ac:chgData name="서진원" userId="d436f2fc-5fcf-41bd-a485-016d4b3d0492" providerId="ADAL" clId="{5ADFCF02-D28F-456B-928D-836BD407A50A}" dt="2021-12-25T07:03:25.992" v="515" actId="478"/>
          <ac:grpSpMkLst>
            <pc:docMk/>
            <pc:sldMk cId="3887348592" sldId="287"/>
            <ac:grpSpMk id="12" creationId="{A345F622-966C-4E17-80E5-6CEE8CC2528D}"/>
          </ac:grpSpMkLst>
        </pc:grpChg>
        <pc:grpChg chg="mod">
          <ac:chgData name="서진원" userId="d436f2fc-5fcf-41bd-a485-016d4b3d0492" providerId="ADAL" clId="{5ADFCF02-D28F-456B-928D-836BD407A50A}" dt="2021-12-25T07:03:17.027" v="514"/>
          <ac:grpSpMkLst>
            <pc:docMk/>
            <pc:sldMk cId="3887348592" sldId="287"/>
            <ac:grpSpMk id="16" creationId="{914AB758-8D33-4398-A328-059027337100}"/>
          </ac:grpSpMkLst>
        </pc:grpChg>
        <pc:grpChg chg="add mod">
          <ac:chgData name="서진원" userId="d436f2fc-5fcf-41bd-a485-016d4b3d0492" providerId="ADAL" clId="{5ADFCF02-D28F-456B-928D-836BD407A50A}" dt="2021-12-30T09:03:00.784" v="5786" actId="1076"/>
          <ac:grpSpMkLst>
            <pc:docMk/>
            <pc:sldMk cId="3887348592" sldId="287"/>
            <ac:grpSpMk id="24" creationId="{17896E05-CC9F-4F1A-969C-CCB366813482}"/>
          </ac:grpSpMkLst>
        </pc:grpChg>
        <pc:grpChg chg="add mod">
          <ac:chgData name="서진원" userId="d436f2fc-5fcf-41bd-a485-016d4b3d0492" providerId="ADAL" clId="{5ADFCF02-D28F-456B-928D-836BD407A50A}" dt="2021-12-25T07:03:26.626" v="516"/>
          <ac:grpSpMkLst>
            <pc:docMk/>
            <pc:sldMk cId="3887348592" sldId="287"/>
            <ac:grpSpMk id="30" creationId="{68DE7CD7-14E0-4320-ACF8-24C962CEC67D}"/>
          </ac:grpSpMkLst>
        </pc:grpChg>
        <pc:grpChg chg="mod">
          <ac:chgData name="서진원" userId="d436f2fc-5fcf-41bd-a485-016d4b3d0492" providerId="ADAL" clId="{5ADFCF02-D28F-456B-928D-836BD407A50A}" dt="2021-12-25T07:03:26.626" v="516"/>
          <ac:grpSpMkLst>
            <pc:docMk/>
            <pc:sldMk cId="3887348592" sldId="287"/>
            <ac:grpSpMk id="34" creationId="{EF15A04B-73D3-4E0F-9E32-6337F3F536FF}"/>
          </ac:grpSpMkLst>
        </pc:grpChg>
        <pc:grpChg chg="add del mod">
          <ac:chgData name="서진원" userId="d436f2fc-5fcf-41bd-a485-016d4b3d0492" providerId="ADAL" clId="{5ADFCF02-D28F-456B-928D-836BD407A50A}" dt="2021-12-30T09:02:54.996" v="5785" actId="478"/>
          <ac:grpSpMkLst>
            <pc:docMk/>
            <pc:sldMk cId="3887348592" sldId="287"/>
            <ac:grpSpMk id="42" creationId="{53176059-7F23-464F-839B-B8EAC1984A74}"/>
          </ac:grpSpMkLst>
        </pc:grpChg>
        <pc:grpChg chg="add mod">
          <ac:chgData name="서진원" userId="d436f2fc-5fcf-41bd-a485-016d4b3d0492" providerId="ADAL" clId="{5ADFCF02-D28F-456B-928D-836BD407A50A}" dt="2021-12-30T09:02:52.436" v="5783"/>
          <ac:grpSpMkLst>
            <pc:docMk/>
            <pc:sldMk cId="3887348592" sldId="287"/>
            <ac:grpSpMk id="46" creationId="{CEBB261F-71E3-4D00-9B16-C46F605301DE}"/>
          </ac:grpSpMkLst>
        </pc:grpChg>
        <pc:cxnChg chg="mod">
          <ac:chgData name="서진원" userId="d436f2fc-5fcf-41bd-a485-016d4b3d0492" providerId="ADAL" clId="{5ADFCF02-D28F-456B-928D-836BD407A50A}" dt="2021-12-25T07:03:17.027" v="514"/>
          <ac:cxnSpMkLst>
            <pc:docMk/>
            <pc:sldMk cId="3887348592" sldId="287"/>
            <ac:cxnSpMk id="10" creationId="{91C6074B-E059-49E1-929E-C408F685F88D}"/>
          </ac:cxnSpMkLst>
        </pc:cxnChg>
        <pc:cxnChg chg="mod">
          <ac:chgData name="서진원" userId="d436f2fc-5fcf-41bd-a485-016d4b3d0492" providerId="ADAL" clId="{5ADFCF02-D28F-456B-928D-836BD407A50A}" dt="2021-12-25T07:03:25.992" v="515" actId="478"/>
          <ac:cxnSpMkLst>
            <pc:docMk/>
            <pc:sldMk cId="3887348592" sldId="287"/>
            <ac:cxnSpMk id="17" creationId="{93945FA1-6D24-46B8-8A88-7718387B931C}"/>
          </ac:cxnSpMkLst>
        </pc:cxnChg>
        <pc:cxnChg chg="mod">
          <ac:chgData name="서진원" userId="d436f2fc-5fcf-41bd-a485-016d4b3d0492" providerId="ADAL" clId="{5ADFCF02-D28F-456B-928D-836BD407A50A}" dt="2021-12-25T07:03:25.992" v="515" actId="478"/>
          <ac:cxnSpMkLst>
            <pc:docMk/>
            <pc:sldMk cId="3887348592" sldId="287"/>
            <ac:cxnSpMk id="18" creationId="{12A45649-A4C0-4C46-91B3-E32BF01574C8}"/>
          </ac:cxnSpMkLst>
        </pc:cxnChg>
        <pc:cxnChg chg="mod">
          <ac:chgData name="서진원" userId="d436f2fc-5fcf-41bd-a485-016d4b3d0492" providerId="ADAL" clId="{5ADFCF02-D28F-456B-928D-836BD407A50A}" dt="2021-12-25T07:03:25.992" v="515" actId="478"/>
          <ac:cxnSpMkLst>
            <pc:docMk/>
            <pc:sldMk cId="3887348592" sldId="287"/>
            <ac:cxnSpMk id="19" creationId="{1E4193A6-B00B-4825-8794-18C7208B56E1}"/>
          </ac:cxnSpMkLst>
        </pc:cxnChg>
        <pc:cxnChg chg="mod">
          <ac:chgData name="서진원" userId="d436f2fc-5fcf-41bd-a485-016d4b3d0492" providerId="ADAL" clId="{5ADFCF02-D28F-456B-928D-836BD407A50A}" dt="2021-12-25T07:03:25.992" v="515" actId="478"/>
          <ac:cxnSpMkLst>
            <pc:docMk/>
            <pc:sldMk cId="3887348592" sldId="287"/>
            <ac:cxnSpMk id="20" creationId="{A17E5AE8-FB97-44B8-82FA-29565662C7F8}"/>
          </ac:cxnSpMkLst>
        </pc:cxnChg>
        <pc:cxnChg chg="add del mod">
          <ac:chgData name="서진원" userId="d436f2fc-5fcf-41bd-a485-016d4b3d0492" providerId="ADAL" clId="{5ADFCF02-D28F-456B-928D-836BD407A50A}" dt="2021-12-30T09:02:48.861" v="5782" actId="478"/>
          <ac:cxnSpMkLst>
            <pc:docMk/>
            <pc:sldMk cId="3887348592" sldId="287"/>
            <ac:cxnSpMk id="29" creationId="{7251CCB5-08D7-4F70-91A7-774F8610D07E}"/>
          </ac:cxnSpMkLst>
        </pc:cxnChg>
        <pc:cxnChg chg="mod">
          <ac:chgData name="서진원" userId="d436f2fc-5fcf-41bd-a485-016d4b3d0492" providerId="ADAL" clId="{5ADFCF02-D28F-456B-928D-836BD407A50A}" dt="2021-12-25T07:03:26.626" v="516"/>
          <ac:cxnSpMkLst>
            <pc:docMk/>
            <pc:sldMk cId="3887348592" sldId="287"/>
            <ac:cxnSpMk id="35" creationId="{01D302F7-7A59-4723-AFFC-DAF2E1BFF1DE}"/>
          </ac:cxnSpMkLst>
        </pc:cxnChg>
        <pc:cxnChg chg="mod">
          <ac:chgData name="서진원" userId="d436f2fc-5fcf-41bd-a485-016d4b3d0492" providerId="ADAL" clId="{5ADFCF02-D28F-456B-928D-836BD407A50A}" dt="2021-12-25T07:03:26.626" v="516"/>
          <ac:cxnSpMkLst>
            <pc:docMk/>
            <pc:sldMk cId="3887348592" sldId="287"/>
            <ac:cxnSpMk id="36" creationId="{47FE0ABF-C0A9-40AE-AED5-B5FC4163E034}"/>
          </ac:cxnSpMkLst>
        </pc:cxnChg>
        <pc:cxnChg chg="mod">
          <ac:chgData name="서진원" userId="d436f2fc-5fcf-41bd-a485-016d4b3d0492" providerId="ADAL" clId="{5ADFCF02-D28F-456B-928D-836BD407A50A}" dt="2021-12-25T07:03:26.626" v="516"/>
          <ac:cxnSpMkLst>
            <pc:docMk/>
            <pc:sldMk cId="3887348592" sldId="287"/>
            <ac:cxnSpMk id="37" creationId="{594FC0F3-8067-4C7F-A996-43B89A063354}"/>
          </ac:cxnSpMkLst>
        </pc:cxnChg>
        <pc:cxnChg chg="mod">
          <ac:chgData name="서진원" userId="d436f2fc-5fcf-41bd-a485-016d4b3d0492" providerId="ADAL" clId="{5ADFCF02-D28F-456B-928D-836BD407A50A}" dt="2021-12-30T09:02:52.436" v="5783"/>
          <ac:cxnSpMkLst>
            <pc:docMk/>
            <pc:sldMk cId="3887348592" sldId="287"/>
            <ac:cxnSpMk id="40" creationId="{177E17E2-E5FB-4D82-B432-1F6A3FFF0DBD}"/>
          </ac:cxnSpMkLst>
        </pc:cxnChg>
        <pc:cxnChg chg="mod">
          <ac:chgData name="서진원" userId="d436f2fc-5fcf-41bd-a485-016d4b3d0492" providerId="ADAL" clId="{5ADFCF02-D28F-456B-928D-836BD407A50A}" dt="2021-12-30T09:02:52.436" v="5783"/>
          <ac:cxnSpMkLst>
            <pc:docMk/>
            <pc:sldMk cId="3887348592" sldId="287"/>
            <ac:cxnSpMk id="51" creationId="{7F55E0A6-5F83-44FC-BD8C-71E80023654E}"/>
          </ac:cxnSpMkLst>
        </pc:cxnChg>
      </pc:sldChg>
      <pc:sldChg chg="addSp delSp modSp new del mod ord">
        <pc:chgData name="서진원" userId="d436f2fc-5fcf-41bd-a485-016d4b3d0492" providerId="ADAL" clId="{5ADFCF02-D28F-456B-928D-836BD407A50A}" dt="2021-12-30T14:33:06.664" v="6036" actId="47"/>
        <pc:sldMkLst>
          <pc:docMk/>
          <pc:sldMk cId="276906982" sldId="288"/>
        </pc:sldMkLst>
        <pc:spChg chg="del">
          <ac:chgData name="서진원" userId="d436f2fc-5fcf-41bd-a485-016d4b3d0492" providerId="ADAL" clId="{5ADFCF02-D28F-456B-928D-836BD407A50A}" dt="2021-12-25T07:04:12.794" v="528" actId="478"/>
          <ac:spMkLst>
            <pc:docMk/>
            <pc:sldMk cId="276906982" sldId="288"/>
            <ac:spMk id="2" creationId="{CB686D3D-20CE-4753-ADDE-4BC870716AD9}"/>
          </ac:spMkLst>
        </pc:spChg>
        <pc:spChg chg="del">
          <ac:chgData name="서진원" userId="d436f2fc-5fcf-41bd-a485-016d4b3d0492" providerId="ADAL" clId="{5ADFCF02-D28F-456B-928D-836BD407A50A}" dt="2021-12-25T07:04:09.643" v="526" actId="478"/>
          <ac:spMkLst>
            <pc:docMk/>
            <pc:sldMk cId="276906982" sldId="288"/>
            <ac:spMk id="3" creationId="{1E1B0362-71B7-43CE-9290-96147F6D941D}"/>
          </ac:spMkLst>
        </pc:spChg>
        <pc:spChg chg="mod">
          <ac:chgData name="서진원" userId="d436f2fc-5fcf-41bd-a485-016d4b3d0492" providerId="ADAL" clId="{5ADFCF02-D28F-456B-928D-836BD407A50A}" dt="2021-12-25T07:04:03.261" v="525"/>
          <ac:spMkLst>
            <pc:docMk/>
            <pc:sldMk cId="276906982" sldId="288"/>
            <ac:spMk id="5" creationId="{614F8B80-F47E-4303-B795-FFA8FDB7424C}"/>
          </ac:spMkLst>
        </pc:spChg>
        <pc:spChg chg="mod">
          <ac:chgData name="서진원" userId="d436f2fc-5fcf-41bd-a485-016d4b3d0492" providerId="ADAL" clId="{5ADFCF02-D28F-456B-928D-836BD407A50A}" dt="2021-12-25T07:04:03.261" v="525"/>
          <ac:spMkLst>
            <pc:docMk/>
            <pc:sldMk cId="276906982" sldId="288"/>
            <ac:spMk id="6" creationId="{B4CC5973-470E-4BE8-B749-4574A84F0DCC}"/>
          </ac:spMkLst>
        </pc:spChg>
        <pc:spChg chg="mod">
          <ac:chgData name="서진원" userId="d436f2fc-5fcf-41bd-a485-016d4b3d0492" providerId="ADAL" clId="{5ADFCF02-D28F-456B-928D-836BD407A50A}" dt="2021-12-25T07:04:03.261" v="525"/>
          <ac:spMkLst>
            <pc:docMk/>
            <pc:sldMk cId="276906982" sldId="288"/>
            <ac:spMk id="9" creationId="{7E0EDE45-5475-4B56-B424-FCCA52A0EBD4}"/>
          </ac:spMkLst>
        </pc:spChg>
        <pc:spChg chg="add del mod">
          <ac:chgData name="서진원" userId="d436f2fc-5fcf-41bd-a485-016d4b3d0492" providerId="ADAL" clId="{5ADFCF02-D28F-456B-928D-836BD407A50A}" dt="2021-12-25T07:04:11.726" v="527" actId="478"/>
          <ac:spMkLst>
            <pc:docMk/>
            <pc:sldMk cId="276906982" sldId="288"/>
            <ac:spMk id="10" creationId="{0C3043FF-593E-423F-810C-9C783A5A14A8}"/>
          </ac:spMkLst>
        </pc:spChg>
        <pc:spChg chg="add del mod">
          <ac:chgData name="서진원" userId="d436f2fc-5fcf-41bd-a485-016d4b3d0492" providerId="ADAL" clId="{5ADFCF02-D28F-456B-928D-836BD407A50A}" dt="2021-12-25T07:04:11.726" v="527" actId="478"/>
          <ac:spMkLst>
            <pc:docMk/>
            <pc:sldMk cId="276906982" sldId="288"/>
            <ac:spMk id="11" creationId="{5579D015-4B2E-45A8-A84B-CC319ED63242}"/>
          </ac:spMkLst>
        </pc:spChg>
        <pc:spChg chg="add del mod">
          <ac:chgData name="서진원" userId="d436f2fc-5fcf-41bd-a485-016d4b3d0492" providerId="ADAL" clId="{5ADFCF02-D28F-456B-928D-836BD407A50A}" dt="2021-12-25T07:04:11.726" v="527" actId="478"/>
          <ac:spMkLst>
            <pc:docMk/>
            <pc:sldMk cId="276906982" sldId="288"/>
            <ac:spMk id="12" creationId="{CA570CAB-87E6-44D4-BED1-D9AC69F56FEA}"/>
          </ac:spMkLst>
        </pc:spChg>
        <pc:spChg chg="add del mod">
          <ac:chgData name="서진원" userId="d436f2fc-5fcf-41bd-a485-016d4b3d0492" providerId="ADAL" clId="{5ADFCF02-D28F-456B-928D-836BD407A50A}" dt="2021-12-25T07:04:11.726" v="527" actId="478"/>
          <ac:spMkLst>
            <pc:docMk/>
            <pc:sldMk cId="276906982" sldId="288"/>
            <ac:spMk id="13" creationId="{A4AF54FB-57A3-4DAE-A597-F7D227AA1470}"/>
          </ac:spMkLst>
        </pc:spChg>
        <pc:spChg chg="mod">
          <ac:chgData name="서진원" userId="d436f2fc-5fcf-41bd-a485-016d4b3d0492" providerId="ADAL" clId="{5ADFCF02-D28F-456B-928D-836BD407A50A}" dt="2021-12-25T07:04:03.261" v="525"/>
          <ac:spMkLst>
            <pc:docMk/>
            <pc:sldMk cId="276906982" sldId="288"/>
            <ac:spMk id="16" creationId="{2030533F-EB1F-4121-9E8E-759490DB5DB4}"/>
          </ac:spMkLst>
        </pc:spChg>
        <pc:spChg chg="mod">
          <ac:chgData name="서진원" userId="d436f2fc-5fcf-41bd-a485-016d4b3d0492" providerId="ADAL" clId="{5ADFCF02-D28F-456B-928D-836BD407A50A}" dt="2021-12-25T07:04:03.261" v="525"/>
          <ac:spMkLst>
            <pc:docMk/>
            <pc:sldMk cId="276906982" sldId="288"/>
            <ac:spMk id="17" creationId="{C53AA5E6-3253-4F64-BB12-7A6761D34051}"/>
          </ac:spMkLst>
        </pc:spChg>
        <pc:spChg chg="mod">
          <ac:chgData name="서진원" userId="d436f2fc-5fcf-41bd-a485-016d4b3d0492" providerId="ADAL" clId="{5ADFCF02-D28F-456B-928D-836BD407A50A}" dt="2021-12-25T07:04:03.261" v="525"/>
          <ac:spMkLst>
            <pc:docMk/>
            <pc:sldMk cId="276906982" sldId="288"/>
            <ac:spMk id="18" creationId="{39AD20CC-D560-4CB5-9D9B-DEDD5762ACAA}"/>
          </ac:spMkLst>
        </pc:spChg>
        <pc:spChg chg="mod">
          <ac:chgData name="서진원" userId="d436f2fc-5fcf-41bd-a485-016d4b3d0492" providerId="ADAL" clId="{5ADFCF02-D28F-456B-928D-836BD407A50A}" dt="2021-12-25T07:04:03.261" v="525"/>
          <ac:spMkLst>
            <pc:docMk/>
            <pc:sldMk cId="276906982" sldId="288"/>
            <ac:spMk id="23" creationId="{05F7B1D1-0CAE-459A-B955-33B352A35BCA}"/>
          </ac:spMkLst>
        </pc:spChg>
        <pc:spChg chg="mod">
          <ac:chgData name="서진원" userId="d436f2fc-5fcf-41bd-a485-016d4b3d0492" providerId="ADAL" clId="{5ADFCF02-D28F-456B-928D-836BD407A50A}" dt="2021-12-25T07:04:03.261" v="525"/>
          <ac:spMkLst>
            <pc:docMk/>
            <pc:sldMk cId="276906982" sldId="288"/>
            <ac:spMk id="24" creationId="{80D98098-E58A-47BD-ACCD-D187F2070455}"/>
          </ac:spMkLst>
        </pc:spChg>
        <pc:spChg chg="mod">
          <ac:chgData name="서진원" userId="d436f2fc-5fcf-41bd-a485-016d4b3d0492" providerId="ADAL" clId="{5ADFCF02-D28F-456B-928D-836BD407A50A}" dt="2021-12-26T09:55:45.250" v="3442" actId="13822"/>
          <ac:spMkLst>
            <pc:docMk/>
            <pc:sldMk cId="276906982" sldId="288"/>
            <ac:spMk id="26" creationId="{34FE164E-03E4-4287-BE5D-86335B70AA5F}"/>
          </ac:spMkLst>
        </pc:spChg>
        <pc:spChg chg="mod">
          <ac:chgData name="서진원" userId="d436f2fc-5fcf-41bd-a485-016d4b3d0492" providerId="ADAL" clId="{5ADFCF02-D28F-456B-928D-836BD407A50A}" dt="2021-12-26T09:41:23.175" v="2936" actId="20577"/>
          <ac:spMkLst>
            <pc:docMk/>
            <pc:sldMk cId="276906982" sldId="288"/>
            <ac:spMk id="27" creationId="{53F5C43F-04B7-4E60-B41C-513CE44589CC}"/>
          </ac:spMkLst>
        </pc:spChg>
        <pc:spChg chg="mod">
          <ac:chgData name="서진원" userId="d436f2fc-5fcf-41bd-a485-016d4b3d0492" providerId="ADAL" clId="{5ADFCF02-D28F-456B-928D-836BD407A50A}" dt="2021-12-25T07:04:41.123" v="537" actId="165"/>
          <ac:spMkLst>
            <pc:docMk/>
            <pc:sldMk cId="276906982" sldId="288"/>
            <ac:spMk id="30" creationId="{716E9C3C-14E1-4EDD-A775-FD900BDB78A2}"/>
          </ac:spMkLst>
        </pc:spChg>
        <pc:spChg chg="add mod topLvl">
          <ac:chgData name="서진원" userId="d436f2fc-5fcf-41bd-a485-016d4b3d0492" providerId="ADAL" clId="{5ADFCF02-D28F-456B-928D-836BD407A50A}" dt="2021-12-25T07:04:45.880" v="557" actId="1036"/>
          <ac:spMkLst>
            <pc:docMk/>
            <pc:sldMk cId="276906982" sldId="288"/>
            <ac:spMk id="31" creationId="{DB9E284A-3C97-4773-A0AE-334DB8CC8E61}"/>
          </ac:spMkLst>
        </pc:spChg>
        <pc:spChg chg="add mod topLvl">
          <ac:chgData name="서진원" userId="d436f2fc-5fcf-41bd-a485-016d4b3d0492" providerId="ADAL" clId="{5ADFCF02-D28F-456B-928D-836BD407A50A}" dt="2021-12-25T07:04:45.880" v="557" actId="1036"/>
          <ac:spMkLst>
            <pc:docMk/>
            <pc:sldMk cId="276906982" sldId="288"/>
            <ac:spMk id="32" creationId="{395934C0-C691-4762-9D35-EE36BE8FD850}"/>
          </ac:spMkLst>
        </pc:spChg>
        <pc:spChg chg="add mod topLvl">
          <ac:chgData name="서진원" userId="d436f2fc-5fcf-41bd-a485-016d4b3d0492" providerId="ADAL" clId="{5ADFCF02-D28F-456B-928D-836BD407A50A}" dt="2021-12-25T07:04:45.880" v="557" actId="1036"/>
          <ac:spMkLst>
            <pc:docMk/>
            <pc:sldMk cId="276906982" sldId="288"/>
            <ac:spMk id="33" creationId="{387B2F4E-9D5A-43F1-BFE0-399558B6DFF3}"/>
          </ac:spMkLst>
        </pc:spChg>
        <pc:spChg chg="add mod topLvl">
          <ac:chgData name="서진원" userId="d436f2fc-5fcf-41bd-a485-016d4b3d0492" providerId="ADAL" clId="{5ADFCF02-D28F-456B-928D-836BD407A50A}" dt="2021-12-25T07:04:45.880" v="557" actId="1036"/>
          <ac:spMkLst>
            <pc:docMk/>
            <pc:sldMk cId="276906982" sldId="288"/>
            <ac:spMk id="34" creationId="{569D6AEE-A889-436F-8C76-F9CA0135A0DC}"/>
          </ac:spMkLst>
        </pc:spChg>
        <pc:spChg chg="mod">
          <ac:chgData name="서진원" userId="d436f2fc-5fcf-41bd-a485-016d4b3d0492" providerId="ADAL" clId="{5ADFCF02-D28F-456B-928D-836BD407A50A}" dt="2021-12-25T07:04:13.442" v="529"/>
          <ac:spMkLst>
            <pc:docMk/>
            <pc:sldMk cId="276906982" sldId="288"/>
            <ac:spMk id="37" creationId="{80906B19-AD38-4D95-8091-344D838E232F}"/>
          </ac:spMkLst>
        </pc:spChg>
        <pc:spChg chg="mod">
          <ac:chgData name="서진원" userId="d436f2fc-5fcf-41bd-a485-016d4b3d0492" providerId="ADAL" clId="{5ADFCF02-D28F-456B-928D-836BD407A50A}" dt="2021-12-25T07:04:13.442" v="529"/>
          <ac:spMkLst>
            <pc:docMk/>
            <pc:sldMk cId="276906982" sldId="288"/>
            <ac:spMk id="38" creationId="{9AE90267-ADC9-4003-9E61-B6AB183C7587}"/>
          </ac:spMkLst>
        </pc:spChg>
        <pc:spChg chg="mod">
          <ac:chgData name="서진원" userId="d436f2fc-5fcf-41bd-a485-016d4b3d0492" providerId="ADAL" clId="{5ADFCF02-D28F-456B-928D-836BD407A50A}" dt="2021-12-25T07:04:13.442" v="529"/>
          <ac:spMkLst>
            <pc:docMk/>
            <pc:sldMk cId="276906982" sldId="288"/>
            <ac:spMk id="39" creationId="{8AA6FC45-7178-4A6E-AD46-1D6F046E5385}"/>
          </ac:spMkLst>
        </pc:spChg>
        <pc:spChg chg="mod">
          <ac:chgData name="서진원" userId="d436f2fc-5fcf-41bd-a485-016d4b3d0492" providerId="ADAL" clId="{5ADFCF02-D28F-456B-928D-836BD407A50A}" dt="2021-12-25T07:04:13.442" v="529"/>
          <ac:spMkLst>
            <pc:docMk/>
            <pc:sldMk cId="276906982" sldId="288"/>
            <ac:spMk id="44" creationId="{C6163E5E-E49D-4237-8963-10D0F401679E}"/>
          </ac:spMkLst>
        </pc:spChg>
        <pc:spChg chg="mod">
          <ac:chgData name="서진원" userId="d436f2fc-5fcf-41bd-a485-016d4b3d0492" providerId="ADAL" clId="{5ADFCF02-D28F-456B-928D-836BD407A50A}" dt="2021-12-25T07:04:13.442" v="529"/>
          <ac:spMkLst>
            <pc:docMk/>
            <pc:sldMk cId="276906982" sldId="288"/>
            <ac:spMk id="45" creationId="{8284F05E-B225-4953-8CEF-B74B22E8F326}"/>
          </ac:spMkLst>
        </pc:spChg>
        <pc:spChg chg="mod">
          <ac:chgData name="서진원" userId="d436f2fc-5fcf-41bd-a485-016d4b3d0492" providerId="ADAL" clId="{5ADFCF02-D28F-456B-928D-836BD407A50A}" dt="2021-12-25T07:04:26.866" v="532"/>
          <ac:spMkLst>
            <pc:docMk/>
            <pc:sldMk cId="276906982" sldId="288"/>
            <ac:spMk id="48" creationId="{D2F94DBA-D596-49FD-A6FD-27FB91B1A401}"/>
          </ac:spMkLst>
        </pc:spChg>
        <pc:spChg chg="mod">
          <ac:chgData name="서진원" userId="d436f2fc-5fcf-41bd-a485-016d4b3d0492" providerId="ADAL" clId="{5ADFCF02-D28F-456B-928D-836BD407A50A}" dt="2021-12-26T09:41:22.722" v="2935" actId="20577"/>
          <ac:spMkLst>
            <pc:docMk/>
            <pc:sldMk cId="276906982" sldId="288"/>
            <ac:spMk id="49" creationId="{483E639A-D9B2-4ED9-A203-F864724A9701}"/>
          </ac:spMkLst>
        </pc:spChg>
        <pc:spChg chg="add mod">
          <ac:chgData name="서진원" userId="d436f2fc-5fcf-41bd-a485-016d4b3d0492" providerId="ADAL" clId="{5ADFCF02-D28F-456B-928D-836BD407A50A}" dt="2021-12-26T09:56:54.702" v="3451" actId="14100"/>
          <ac:spMkLst>
            <pc:docMk/>
            <pc:sldMk cId="276906982" sldId="288"/>
            <ac:spMk id="50" creationId="{881636E5-FB37-460E-AAF2-9DC960CF6EAD}"/>
          </ac:spMkLst>
        </pc:spChg>
        <pc:spChg chg="add mod">
          <ac:chgData name="서진원" userId="d436f2fc-5fcf-41bd-a485-016d4b3d0492" providerId="ADAL" clId="{5ADFCF02-D28F-456B-928D-836BD407A50A}" dt="2021-12-25T07:04:51.448" v="558" actId="1076"/>
          <ac:spMkLst>
            <pc:docMk/>
            <pc:sldMk cId="276906982" sldId="288"/>
            <ac:spMk id="51" creationId="{14BAB27A-F073-444A-BDF9-DB394BDF5A90}"/>
          </ac:spMkLst>
        </pc:spChg>
        <pc:spChg chg="add mod">
          <ac:chgData name="서진원" userId="d436f2fc-5fcf-41bd-a485-016d4b3d0492" providerId="ADAL" clId="{5ADFCF02-D28F-456B-928D-836BD407A50A}" dt="2021-12-30T09:21:40.664" v="5962" actId="20577"/>
          <ac:spMkLst>
            <pc:docMk/>
            <pc:sldMk cId="276906982" sldId="288"/>
            <ac:spMk id="52" creationId="{04FF3704-8130-4308-8A79-A03D01E79E70}"/>
          </ac:spMkLst>
        </pc:spChg>
        <pc:spChg chg="add del mod">
          <ac:chgData name="서진원" userId="d436f2fc-5fcf-41bd-a485-016d4b3d0492" providerId="ADAL" clId="{5ADFCF02-D28F-456B-928D-836BD407A50A}" dt="2021-12-26T09:42:45.313" v="2959"/>
          <ac:spMkLst>
            <pc:docMk/>
            <pc:sldMk cId="276906982" sldId="288"/>
            <ac:spMk id="52" creationId="{39D3E9E6-72D0-4670-B88F-82E43C04763C}"/>
          </ac:spMkLst>
        </pc:spChg>
        <pc:spChg chg="mod">
          <ac:chgData name="서진원" userId="d436f2fc-5fcf-41bd-a485-016d4b3d0492" providerId="ADAL" clId="{5ADFCF02-D28F-456B-928D-836BD407A50A}" dt="2021-12-25T07:04:26.866" v="532"/>
          <ac:spMkLst>
            <pc:docMk/>
            <pc:sldMk cId="276906982" sldId="288"/>
            <ac:spMk id="54" creationId="{32AA050E-8BC3-41F1-A194-94CF7B36A3B2}"/>
          </ac:spMkLst>
        </pc:spChg>
        <pc:spChg chg="add mod">
          <ac:chgData name="서진원" userId="d436f2fc-5fcf-41bd-a485-016d4b3d0492" providerId="ADAL" clId="{5ADFCF02-D28F-456B-928D-836BD407A50A}" dt="2021-12-26T09:57:13.180" v="3455" actId="1076"/>
          <ac:spMkLst>
            <pc:docMk/>
            <pc:sldMk cId="276906982" sldId="288"/>
            <ac:spMk id="54" creationId="{CF2BE9CA-9069-45AB-9456-5D28373E958B}"/>
          </ac:spMkLst>
        </pc:spChg>
        <pc:spChg chg="add mod">
          <ac:chgData name="서진원" userId="d436f2fc-5fcf-41bd-a485-016d4b3d0492" providerId="ADAL" clId="{5ADFCF02-D28F-456B-928D-836BD407A50A}" dt="2021-12-25T07:04:51.448" v="558" actId="1076"/>
          <ac:spMkLst>
            <pc:docMk/>
            <pc:sldMk cId="276906982" sldId="288"/>
            <ac:spMk id="55" creationId="{D5AB239A-E494-4A10-BE5A-617FACCDE797}"/>
          </ac:spMkLst>
        </pc:spChg>
        <pc:spChg chg="add mod">
          <ac:chgData name="서진원" userId="d436f2fc-5fcf-41bd-a485-016d4b3d0492" providerId="ADAL" clId="{5ADFCF02-D28F-456B-928D-836BD407A50A}" dt="2021-12-25T07:04:51.448" v="558" actId="1076"/>
          <ac:spMkLst>
            <pc:docMk/>
            <pc:sldMk cId="276906982" sldId="288"/>
            <ac:spMk id="56" creationId="{EBB4EFE8-6B6D-4123-A65A-5379CBC37785}"/>
          </ac:spMkLst>
        </pc:spChg>
        <pc:spChg chg="add mod">
          <ac:chgData name="서진원" userId="d436f2fc-5fcf-41bd-a485-016d4b3d0492" providerId="ADAL" clId="{5ADFCF02-D28F-456B-928D-836BD407A50A}" dt="2021-12-25T07:04:51.448" v="558" actId="1076"/>
          <ac:spMkLst>
            <pc:docMk/>
            <pc:sldMk cId="276906982" sldId="288"/>
            <ac:spMk id="57" creationId="{A8800AE1-3FEB-4583-8C2C-DCEB4D77207F}"/>
          </ac:spMkLst>
        </pc:spChg>
        <pc:spChg chg="add mod">
          <ac:chgData name="서진원" userId="d436f2fc-5fcf-41bd-a485-016d4b3d0492" providerId="ADAL" clId="{5ADFCF02-D28F-456B-928D-836BD407A50A}" dt="2021-12-25T07:04:51.448" v="558" actId="1076"/>
          <ac:spMkLst>
            <pc:docMk/>
            <pc:sldMk cId="276906982" sldId="288"/>
            <ac:spMk id="58" creationId="{22B970FC-B5C5-419A-A9F6-8F9CF7B802E1}"/>
          </ac:spMkLst>
        </pc:spChg>
        <pc:spChg chg="add mod">
          <ac:chgData name="서진원" userId="d436f2fc-5fcf-41bd-a485-016d4b3d0492" providerId="ADAL" clId="{5ADFCF02-D28F-456B-928D-836BD407A50A}" dt="2021-12-25T07:04:51.448" v="558" actId="1076"/>
          <ac:spMkLst>
            <pc:docMk/>
            <pc:sldMk cId="276906982" sldId="288"/>
            <ac:spMk id="59" creationId="{D7B76854-7DA2-4499-A533-2E254FA544F1}"/>
          </ac:spMkLst>
        </pc:spChg>
        <pc:spChg chg="add del mod">
          <ac:chgData name="서진원" userId="d436f2fc-5fcf-41bd-a485-016d4b3d0492" providerId="ADAL" clId="{5ADFCF02-D28F-456B-928D-836BD407A50A}" dt="2021-12-26T11:57:18.433" v="4695" actId="478"/>
          <ac:spMkLst>
            <pc:docMk/>
            <pc:sldMk cId="276906982" sldId="288"/>
            <ac:spMk id="63" creationId="{663FDB75-A500-430B-8F7A-A0CE7A927689}"/>
          </ac:spMkLst>
        </pc:spChg>
        <pc:spChg chg="add del mod">
          <ac:chgData name="서진원" userId="d436f2fc-5fcf-41bd-a485-016d4b3d0492" providerId="ADAL" clId="{5ADFCF02-D28F-456B-928D-836BD407A50A}" dt="2021-12-26T09:58:13.761" v="3575" actId="478"/>
          <ac:spMkLst>
            <pc:docMk/>
            <pc:sldMk cId="276906982" sldId="288"/>
            <ac:spMk id="64" creationId="{7B649B9C-C372-4A74-95A5-48C0860F697E}"/>
          </ac:spMkLst>
        </pc:spChg>
        <pc:spChg chg="add del mod">
          <ac:chgData name="서진원" userId="d436f2fc-5fcf-41bd-a485-016d4b3d0492" providerId="ADAL" clId="{5ADFCF02-D28F-456B-928D-836BD407A50A}" dt="2021-12-26T11:57:13.964" v="4691" actId="478"/>
          <ac:spMkLst>
            <pc:docMk/>
            <pc:sldMk cId="276906982" sldId="288"/>
            <ac:spMk id="69" creationId="{C508CDDE-C44F-4565-B088-C046ADAAE1DC}"/>
          </ac:spMkLst>
        </pc:spChg>
        <pc:spChg chg="add del mod">
          <ac:chgData name="서진원" userId="d436f2fc-5fcf-41bd-a485-016d4b3d0492" providerId="ADAL" clId="{5ADFCF02-D28F-456B-928D-836BD407A50A}" dt="2021-12-26T09:56:38.630" v="3449" actId="478"/>
          <ac:spMkLst>
            <pc:docMk/>
            <pc:sldMk cId="276906982" sldId="288"/>
            <ac:spMk id="70" creationId="{6320411F-BA63-4972-9F71-96CBEB9C31DF}"/>
          </ac:spMkLst>
        </pc:spChg>
        <pc:spChg chg="add del mod">
          <ac:chgData name="서진원" userId="d436f2fc-5fcf-41bd-a485-016d4b3d0492" providerId="ADAL" clId="{5ADFCF02-D28F-456B-928D-836BD407A50A}" dt="2021-12-26T11:57:16.633" v="4693" actId="478"/>
          <ac:spMkLst>
            <pc:docMk/>
            <pc:sldMk cId="276906982" sldId="288"/>
            <ac:spMk id="73" creationId="{91ADB5FC-67B8-4940-9B08-7643D305F268}"/>
          </ac:spMkLst>
        </pc:spChg>
        <pc:spChg chg="add mod ord">
          <ac:chgData name="서진원" userId="d436f2fc-5fcf-41bd-a485-016d4b3d0492" providerId="ADAL" clId="{5ADFCF02-D28F-456B-928D-836BD407A50A}" dt="2021-12-25T07:13:11.798" v="771" actId="13822"/>
          <ac:spMkLst>
            <pc:docMk/>
            <pc:sldMk cId="276906982" sldId="288"/>
            <ac:spMk id="74" creationId="{4258ED20-3074-456C-8381-5CBB4C4E562F}"/>
          </ac:spMkLst>
        </pc:spChg>
        <pc:grpChg chg="add del mod">
          <ac:chgData name="서진원" userId="d436f2fc-5fcf-41bd-a485-016d4b3d0492" providerId="ADAL" clId="{5ADFCF02-D28F-456B-928D-836BD407A50A}" dt="2021-12-25T07:04:11.726" v="527" actId="478"/>
          <ac:grpSpMkLst>
            <pc:docMk/>
            <pc:sldMk cId="276906982" sldId="288"/>
            <ac:grpSpMk id="4" creationId="{492EFDDF-9B2C-4C3B-845B-37CBA7AACE72}"/>
          </ac:grpSpMkLst>
        </pc:grpChg>
        <pc:grpChg chg="add del mod">
          <ac:chgData name="서진원" userId="d436f2fc-5fcf-41bd-a485-016d4b3d0492" providerId="ADAL" clId="{5ADFCF02-D28F-456B-928D-836BD407A50A}" dt="2021-12-25T07:04:11.726" v="527" actId="478"/>
          <ac:grpSpMkLst>
            <pc:docMk/>
            <pc:sldMk cId="276906982" sldId="288"/>
            <ac:grpSpMk id="7" creationId="{998CC0A7-5B65-4D99-905D-EAAC60283A47}"/>
          </ac:grpSpMkLst>
        </pc:grpChg>
        <pc:grpChg chg="add del mod">
          <ac:chgData name="서진원" userId="d436f2fc-5fcf-41bd-a485-016d4b3d0492" providerId="ADAL" clId="{5ADFCF02-D28F-456B-928D-836BD407A50A}" dt="2021-12-25T07:04:11.726" v="527" actId="478"/>
          <ac:grpSpMkLst>
            <pc:docMk/>
            <pc:sldMk cId="276906982" sldId="288"/>
            <ac:grpSpMk id="15" creationId="{8898BC25-540B-4830-BB82-57FE953D7557}"/>
          </ac:grpSpMkLst>
        </pc:grpChg>
        <pc:grpChg chg="mod">
          <ac:chgData name="서진원" userId="d436f2fc-5fcf-41bd-a485-016d4b3d0492" providerId="ADAL" clId="{5ADFCF02-D28F-456B-928D-836BD407A50A}" dt="2021-12-25T07:04:03.261" v="525"/>
          <ac:grpSpMkLst>
            <pc:docMk/>
            <pc:sldMk cId="276906982" sldId="288"/>
            <ac:grpSpMk id="19" creationId="{E7C669FB-518F-4135-AEB7-EB42BF64E5ED}"/>
          </ac:grpSpMkLst>
        </pc:grpChg>
        <pc:grpChg chg="add mod topLvl">
          <ac:chgData name="서진원" userId="d436f2fc-5fcf-41bd-a485-016d4b3d0492" providerId="ADAL" clId="{5ADFCF02-D28F-456B-928D-836BD407A50A}" dt="2021-12-25T07:04:45.880" v="557" actId="1036"/>
          <ac:grpSpMkLst>
            <pc:docMk/>
            <pc:sldMk cId="276906982" sldId="288"/>
            <ac:grpSpMk id="25" creationId="{5C8BDFD7-ECB3-4064-A43E-35C12C6374E6}"/>
          </ac:grpSpMkLst>
        </pc:grpChg>
        <pc:grpChg chg="add del mod topLvl">
          <ac:chgData name="서진원" userId="d436f2fc-5fcf-41bd-a485-016d4b3d0492" providerId="ADAL" clId="{5ADFCF02-D28F-456B-928D-836BD407A50A}" dt="2021-12-25T07:04:42.301" v="538" actId="478"/>
          <ac:grpSpMkLst>
            <pc:docMk/>
            <pc:sldMk cId="276906982" sldId="288"/>
            <ac:grpSpMk id="28" creationId="{640ACD85-1DD2-4E56-9C06-66AB873342B2}"/>
          </ac:grpSpMkLst>
        </pc:grpChg>
        <pc:grpChg chg="add mod">
          <ac:chgData name="서진원" userId="d436f2fc-5fcf-41bd-a485-016d4b3d0492" providerId="ADAL" clId="{5ADFCF02-D28F-456B-928D-836BD407A50A}" dt="2021-12-25T07:04:13.442" v="529"/>
          <ac:grpSpMkLst>
            <pc:docMk/>
            <pc:sldMk cId="276906982" sldId="288"/>
            <ac:grpSpMk id="36" creationId="{6A8ADC65-7458-4B21-AF58-2B9DAABB9357}"/>
          </ac:grpSpMkLst>
        </pc:grpChg>
        <pc:grpChg chg="mod">
          <ac:chgData name="서진원" userId="d436f2fc-5fcf-41bd-a485-016d4b3d0492" providerId="ADAL" clId="{5ADFCF02-D28F-456B-928D-836BD407A50A}" dt="2021-12-25T07:04:13.442" v="529"/>
          <ac:grpSpMkLst>
            <pc:docMk/>
            <pc:sldMk cId="276906982" sldId="288"/>
            <ac:grpSpMk id="40" creationId="{BE3446F8-B4CE-4520-BA52-917DFF748C37}"/>
          </ac:grpSpMkLst>
        </pc:grpChg>
        <pc:grpChg chg="add del mod">
          <ac:chgData name="서진원" userId="d436f2fc-5fcf-41bd-a485-016d4b3d0492" providerId="ADAL" clId="{5ADFCF02-D28F-456B-928D-836BD407A50A}" dt="2021-12-25T07:04:41.123" v="537" actId="165"/>
          <ac:grpSpMkLst>
            <pc:docMk/>
            <pc:sldMk cId="276906982" sldId="288"/>
            <ac:grpSpMk id="46" creationId="{C0DEB724-8442-468D-8E19-E36B850474A0}"/>
          </ac:grpSpMkLst>
        </pc:grpChg>
        <pc:grpChg chg="add mod">
          <ac:chgData name="서진원" userId="d436f2fc-5fcf-41bd-a485-016d4b3d0492" providerId="ADAL" clId="{5ADFCF02-D28F-456B-928D-836BD407A50A}" dt="2021-12-25T07:04:51.448" v="558" actId="1076"/>
          <ac:grpSpMkLst>
            <pc:docMk/>
            <pc:sldMk cId="276906982" sldId="288"/>
            <ac:grpSpMk id="47" creationId="{F2612DD2-F36B-43A1-9509-14EC8F52323B}"/>
          </ac:grpSpMkLst>
        </pc:grpChg>
        <pc:grpChg chg="add del mod">
          <ac:chgData name="서진원" userId="d436f2fc-5fcf-41bd-a485-016d4b3d0492" providerId="ADAL" clId="{5ADFCF02-D28F-456B-928D-836BD407A50A}" dt="2021-12-25T07:04:36.881" v="534" actId="478"/>
          <ac:grpSpMkLst>
            <pc:docMk/>
            <pc:sldMk cId="276906982" sldId="288"/>
            <ac:grpSpMk id="52" creationId="{97C399E8-0844-412F-98A3-186886533B52}"/>
          </ac:grpSpMkLst>
        </pc:grpChg>
        <pc:cxnChg chg="add mod">
          <ac:chgData name="서진원" userId="d436f2fc-5fcf-41bd-a485-016d4b3d0492" providerId="ADAL" clId="{5ADFCF02-D28F-456B-928D-836BD407A50A}" dt="2021-12-27T01:50:49.533" v="5184" actId="14100"/>
          <ac:cxnSpMkLst>
            <pc:docMk/>
            <pc:sldMk cId="276906982" sldId="288"/>
            <ac:cxnSpMk id="3" creationId="{ACA5D25B-88CA-4A99-866D-FBAF08AEF28F}"/>
          </ac:cxnSpMkLst>
        </pc:cxnChg>
        <pc:cxnChg chg="mod">
          <ac:chgData name="서진원" userId="d436f2fc-5fcf-41bd-a485-016d4b3d0492" providerId="ADAL" clId="{5ADFCF02-D28F-456B-928D-836BD407A50A}" dt="2021-12-25T07:04:03.261" v="525"/>
          <ac:cxnSpMkLst>
            <pc:docMk/>
            <pc:sldMk cId="276906982" sldId="288"/>
            <ac:cxnSpMk id="8" creationId="{E85F82E8-BD1F-48F8-8F6C-83C25996012F}"/>
          </ac:cxnSpMkLst>
        </pc:cxnChg>
        <pc:cxnChg chg="add del mod">
          <ac:chgData name="서진원" userId="d436f2fc-5fcf-41bd-a485-016d4b3d0492" providerId="ADAL" clId="{5ADFCF02-D28F-456B-928D-836BD407A50A}" dt="2021-12-25T07:04:11.726" v="527" actId="478"/>
          <ac:cxnSpMkLst>
            <pc:docMk/>
            <pc:sldMk cId="276906982" sldId="288"/>
            <ac:cxnSpMk id="14" creationId="{CE5A581C-3183-4555-8B1B-F8FD72C6A4E6}"/>
          </ac:cxnSpMkLst>
        </pc:cxnChg>
        <pc:cxnChg chg="mod">
          <ac:chgData name="서진원" userId="d436f2fc-5fcf-41bd-a485-016d4b3d0492" providerId="ADAL" clId="{5ADFCF02-D28F-456B-928D-836BD407A50A}" dt="2021-12-25T07:04:11.726" v="527" actId="478"/>
          <ac:cxnSpMkLst>
            <pc:docMk/>
            <pc:sldMk cId="276906982" sldId="288"/>
            <ac:cxnSpMk id="20" creationId="{2C7F34AE-65E3-4231-969E-97677DC989E8}"/>
          </ac:cxnSpMkLst>
        </pc:cxnChg>
        <pc:cxnChg chg="mod">
          <ac:chgData name="서진원" userId="d436f2fc-5fcf-41bd-a485-016d4b3d0492" providerId="ADAL" clId="{5ADFCF02-D28F-456B-928D-836BD407A50A}" dt="2021-12-25T07:04:11.726" v="527" actId="478"/>
          <ac:cxnSpMkLst>
            <pc:docMk/>
            <pc:sldMk cId="276906982" sldId="288"/>
            <ac:cxnSpMk id="21" creationId="{31D35CAD-BA5B-4AEB-BBF2-52FEBC198E5E}"/>
          </ac:cxnSpMkLst>
        </pc:cxnChg>
        <pc:cxnChg chg="mod">
          <ac:chgData name="서진원" userId="d436f2fc-5fcf-41bd-a485-016d4b3d0492" providerId="ADAL" clId="{5ADFCF02-D28F-456B-928D-836BD407A50A}" dt="2021-12-25T07:04:11.726" v="527" actId="478"/>
          <ac:cxnSpMkLst>
            <pc:docMk/>
            <pc:sldMk cId="276906982" sldId="288"/>
            <ac:cxnSpMk id="22" creationId="{F96BEF10-87EC-4FB3-8298-A139E06F8201}"/>
          </ac:cxnSpMkLst>
        </pc:cxnChg>
        <pc:cxnChg chg="mod">
          <ac:chgData name="서진원" userId="d436f2fc-5fcf-41bd-a485-016d4b3d0492" providerId="ADAL" clId="{5ADFCF02-D28F-456B-928D-836BD407A50A}" dt="2021-12-25T07:04:41.123" v="537" actId="165"/>
          <ac:cxnSpMkLst>
            <pc:docMk/>
            <pc:sldMk cId="276906982" sldId="288"/>
            <ac:cxnSpMk id="29" creationId="{2C51573D-7512-4196-9CCD-10E567656C91}"/>
          </ac:cxnSpMkLst>
        </pc:cxnChg>
        <pc:cxnChg chg="add mod topLvl">
          <ac:chgData name="서진원" userId="d436f2fc-5fcf-41bd-a485-016d4b3d0492" providerId="ADAL" clId="{5ADFCF02-D28F-456B-928D-836BD407A50A}" dt="2021-12-25T07:04:45.880" v="557" actId="1036"/>
          <ac:cxnSpMkLst>
            <pc:docMk/>
            <pc:sldMk cId="276906982" sldId="288"/>
            <ac:cxnSpMk id="35" creationId="{39F429D7-71D8-43A6-82A9-3FE2967DACAA}"/>
          </ac:cxnSpMkLst>
        </pc:cxnChg>
        <pc:cxnChg chg="mod">
          <ac:chgData name="서진원" userId="d436f2fc-5fcf-41bd-a485-016d4b3d0492" providerId="ADAL" clId="{5ADFCF02-D28F-456B-928D-836BD407A50A}" dt="2021-12-25T07:04:13.442" v="529"/>
          <ac:cxnSpMkLst>
            <pc:docMk/>
            <pc:sldMk cId="276906982" sldId="288"/>
            <ac:cxnSpMk id="41" creationId="{74EB545E-D420-4988-888E-0A6B5A989553}"/>
          </ac:cxnSpMkLst>
        </pc:cxnChg>
        <pc:cxnChg chg="mod">
          <ac:chgData name="서진원" userId="d436f2fc-5fcf-41bd-a485-016d4b3d0492" providerId="ADAL" clId="{5ADFCF02-D28F-456B-928D-836BD407A50A}" dt="2021-12-25T07:04:13.442" v="529"/>
          <ac:cxnSpMkLst>
            <pc:docMk/>
            <pc:sldMk cId="276906982" sldId="288"/>
            <ac:cxnSpMk id="42" creationId="{C46B3C8D-312C-4382-8599-91E429476669}"/>
          </ac:cxnSpMkLst>
        </pc:cxnChg>
        <pc:cxnChg chg="mod">
          <ac:chgData name="서진원" userId="d436f2fc-5fcf-41bd-a485-016d4b3d0492" providerId="ADAL" clId="{5ADFCF02-D28F-456B-928D-836BD407A50A}" dt="2021-12-25T07:04:13.442" v="529"/>
          <ac:cxnSpMkLst>
            <pc:docMk/>
            <pc:sldMk cId="276906982" sldId="288"/>
            <ac:cxnSpMk id="43" creationId="{44782EE8-A66A-437B-8F56-7530647C58EB}"/>
          </ac:cxnSpMkLst>
        </pc:cxnChg>
        <pc:cxnChg chg="add mod">
          <ac:chgData name="서진원" userId="d436f2fc-5fcf-41bd-a485-016d4b3d0492" providerId="ADAL" clId="{5ADFCF02-D28F-456B-928D-836BD407A50A}" dt="2021-12-27T01:51:02.721" v="5188" actId="14100"/>
          <ac:cxnSpMkLst>
            <pc:docMk/>
            <pc:sldMk cId="276906982" sldId="288"/>
            <ac:cxnSpMk id="46" creationId="{8F784758-B6CD-4737-B17A-0FC8720A8000}"/>
          </ac:cxnSpMkLst>
        </pc:cxnChg>
        <pc:cxnChg chg="add del mod">
          <ac:chgData name="서진원" userId="d436f2fc-5fcf-41bd-a485-016d4b3d0492" providerId="ADAL" clId="{5ADFCF02-D28F-456B-928D-836BD407A50A}" dt="2021-12-26T09:42:49.047" v="2964"/>
          <ac:cxnSpMkLst>
            <pc:docMk/>
            <pc:sldMk cId="276906982" sldId="288"/>
            <ac:cxnSpMk id="46" creationId="{AC33570E-D041-4AAE-A4D5-F6B74D44B6D3}"/>
          </ac:cxnSpMkLst>
        </pc:cxnChg>
        <pc:cxnChg chg="add del mod">
          <ac:chgData name="서진원" userId="d436f2fc-5fcf-41bd-a485-016d4b3d0492" providerId="ADAL" clId="{5ADFCF02-D28F-456B-928D-836BD407A50A}" dt="2021-12-26T09:42:45.313" v="2959"/>
          <ac:cxnSpMkLst>
            <pc:docMk/>
            <pc:sldMk cId="276906982" sldId="288"/>
            <ac:cxnSpMk id="53" creationId="{C30FA00B-38C3-4530-99FA-882AE7B5EC50}"/>
          </ac:cxnSpMkLst>
        </pc:cxnChg>
        <pc:cxnChg chg="mod">
          <ac:chgData name="서진원" userId="d436f2fc-5fcf-41bd-a485-016d4b3d0492" providerId="ADAL" clId="{5ADFCF02-D28F-456B-928D-836BD407A50A}" dt="2021-12-25T07:04:26.866" v="532"/>
          <ac:cxnSpMkLst>
            <pc:docMk/>
            <pc:sldMk cId="276906982" sldId="288"/>
            <ac:cxnSpMk id="53" creationId="{DF6C6062-4E5D-4640-8324-F872B7935C62}"/>
          </ac:cxnSpMkLst>
        </pc:cxnChg>
        <pc:cxnChg chg="add mod">
          <ac:chgData name="서진원" userId="d436f2fc-5fcf-41bd-a485-016d4b3d0492" providerId="ADAL" clId="{5ADFCF02-D28F-456B-928D-836BD407A50A}" dt="2021-12-25T07:04:51.448" v="558" actId="1076"/>
          <ac:cxnSpMkLst>
            <pc:docMk/>
            <pc:sldMk cId="276906982" sldId="288"/>
            <ac:cxnSpMk id="60" creationId="{6E795B9C-4D05-431C-B4BE-85766E368D58}"/>
          </ac:cxnSpMkLst>
        </pc:cxnChg>
        <pc:cxnChg chg="add mod">
          <ac:chgData name="서진원" userId="d436f2fc-5fcf-41bd-a485-016d4b3d0492" providerId="ADAL" clId="{5ADFCF02-D28F-456B-928D-836BD407A50A}" dt="2021-12-26T09:57:13.180" v="3455" actId="1076"/>
          <ac:cxnSpMkLst>
            <pc:docMk/>
            <pc:sldMk cId="276906982" sldId="288"/>
            <ac:cxnSpMk id="61" creationId="{DB23A148-8231-4F30-A963-053EF21F9EDB}"/>
          </ac:cxnSpMkLst>
        </pc:cxnChg>
        <pc:cxnChg chg="add del mod">
          <ac:chgData name="서진원" userId="d436f2fc-5fcf-41bd-a485-016d4b3d0492" providerId="ADAL" clId="{5ADFCF02-D28F-456B-928D-836BD407A50A}" dt="2021-12-26T11:57:14.831" v="4692" actId="478"/>
          <ac:cxnSpMkLst>
            <pc:docMk/>
            <pc:sldMk cId="276906982" sldId="288"/>
            <ac:cxnSpMk id="62" creationId="{4FD5B2BA-6F84-442F-A4CA-1881785875A0}"/>
          </ac:cxnSpMkLst>
        </pc:cxnChg>
        <pc:cxnChg chg="add del mod">
          <ac:chgData name="서진원" userId="d436f2fc-5fcf-41bd-a485-016d4b3d0492" providerId="ADAL" clId="{5ADFCF02-D28F-456B-928D-836BD407A50A}" dt="2021-12-26T09:56:47.813" v="3450" actId="478"/>
          <ac:cxnSpMkLst>
            <pc:docMk/>
            <pc:sldMk cId="276906982" sldId="288"/>
            <ac:cxnSpMk id="65" creationId="{7FAD468A-8521-4A22-AFFB-B9C42136B8CB}"/>
          </ac:cxnSpMkLst>
        </pc:cxnChg>
      </pc:sldChg>
      <pc:sldChg chg="addSp delSp modSp add del mod ord">
        <pc:chgData name="서진원" userId="d436f2fc-5fcf-41bd-a485-016d4b3d0492" providerId="ADAL" clId="{5ADFCF02-D28F-456B-928D-836BD407A50A}" dt="2021-12-30T14:33:12.361" v="6037" actId="47"/>
        <pc:sldMkLst>
          <pc:docMk/>
          <pc:sldMk cId="867554383" sldId="289"/>
        </pc:sldMkLst>
        <pc:spChg chg="add mod">
          <ac:chgData name="서진원" userId="d436f2fc-5fcf-41bd-a485-016d4b3d0492" providerId="ADAL" clId="{5ADFCF02-D28F-456B-928D-836BD407A50A}" dt="2021-12-25T07:07:05.124" v="628" actId="20577"/>
          <ac:spMkLst>
            <pc:docMk/>
            <pc:sldMk cId="867554383" sldId="289"/>
            <ac:spMk id="23" creationId="{BF3C6827-BB2B-4C67-BD0E-305F1EC1A720}"/>
          </ac:spMkLst>
        </pc:spChg>
        <pc:spChg chg="add del mod">
          <ac:chgData name="서진원" userId="d436f2fc-5fcf-41bd-a485-016d4b3d0492" providerId="ADAL" clId="{5ADFCF02-D28F-456B-928D-836BD407A50A}" dt="2021-12-25T07:07:21.100" v="631"/>
          <ac:spMkLst>
            <pc:docMk/>
            <pc:sldMk cId="867554383" sldId="289"/>
            <ac:spMk id="24" creationId="{E7D71FC1-50C5-45EA-AB11-318003D560D8}"/>
          </ac:spMkLst>
        </pc:spChg>
        <pc:spChg chg="mod">
          <ac:chgData name="서진원" userId="d436f2fc-5fcf-41bd-a485-016d4b3d0492" providerId="ADAL" clId="{5ADFCF02-D28F-456B-928D-836BD407A50A}" dt="2021-12-25T07:07:03.770" v="625" actId="14100"/>
          <ac:spMkLst>
            <pc:docMk/>
            <pc:sldMk cId="867554383" sldId="289"/>
            <ac:spMk id="25" creationId="{C34A9077-EAF4-4DBC-B1AB-7C0862C6A4CD}"/>
          </ac:spMkLst>
        </pc:spChg>
        <pc:spChg chg="del mod">
          <ac:chgData name="서진원" userId="d436f2fc-5fcf-41bd-a485-016d4b3d0492" providerId="ADAL" clId="{5ADFCF02-D28F-456B-928D-836BD407A50A}" dt="2021-12-25T07:06:53.230" v="622" actId="478"/>
          <ac:spMkLst>
            <pc:docMk/>
            <pc:sldMk cId="867554383" sldId="289"/>
            <ac:spMk id="28" creationId="{DABAE84D-900D-4BAC-ABB5-B8976097320A}"/>
          </ac:spMkLst>
        </pc:spChg>
        <pc:spChg chg="add del mod">
          <ac:chgData name="서진원" userId="d436f2fc-5fcf-41bd-a485-016d4b3d0492" providerId="ADAL" clId="{5ADFCF02-D28F-456B-928D-836BD407A50A}" dt="2021-12-25T07:08:23.184" v="639" actId="478"/>
          <ac:spMkLst>
            <pc:docMk/>
            <pc:sldMk cId="867554383" sldId="289"/>
            <ac:spMk id="40" creationId="{49A60A45-12F0-4F2B-8444-ACC6E3D1B209}"/>
          </ac:spMkLst>
        </pc:spChg>
        <pc:spChg chg="add del mod">
          <ac:chgData name="서진원" userId="d436f2fc-5fcf-41bd-a485-016d4b3d0492" providerId="ADAL" clId="{5ADFCF02-D28F-456B-928D-836BD407A50A}" dt="2021-12-25T07:08:23.184" v="639" actId="478"/>
          <ac:spMkLst>
            <pc:docMk/>
            <pc:sldMk cId="867554383" sldId="289"/>
            <ac:spMk id="41" creationId="{06F21BE3-82CC-44EA-9C12-2C57A7B95859}"/>
          </ac:spMkLst>
        </pc:spChg>
        <pc:spChg chg="add del mod">
          <ac:chgData name="서진원" userId="d436f2fc-5fcf-41bd-a485-016d4b3d0492" providerId="ADAL" clId="{5ADFCF02-D28F-456B-928D-836BD407A50A}" dt="2021-12-25T07:08:23.184" v="639" actId="478"/>
          <ac:spMkLst>
            <pc:docMk/>
            <pc:sldMk cId="867554383" sldId="289"/>
            <ac:spMk id="42" creationId="{306199FB-1E32-491C-8C41-73E27F810975}"/>
          </ac:spMkLst>
        </pc:spChg>
        <pc:spChg chg="add del mod">
          <ac:chgData name="서진원" userId="d436f2fc-5fcf-41bd-a485-016d4b3d0492" providerId="ADAL" clId="{5ADFCF02-D28F-456B-928D-836BD407A50A}" dt="2021-12-25T07:14:30.217" v="782"/>
          <ac:spMkLst>
            <pc:docMk/>
            <pc:sldMk cId="867554383" sldId="289"/>
            <ac:spMk id="43" creationId="{C664535B-5CB8-460F-804D-31B4D411D368}"/>
          </ac:spMkLst>
        </pc:spChg>
        <pc:spChg chg="add del mod">
          <ac:chgData name="서진원" userId="d436f2fc-5fcf-41bd-a485-016d4b3d0492" providerId="ADAL" clId="{5ADFCF02-D28F-456B-928D-836BD407A50A}" dt="2021-12-25T07:14:30.217" v="782"/>
          <ac:spMkLst>
            <pc:docMk/>
            <pc:sldMk cId="867554383" sldId="289"/>
            <ac:spMk id="44" creationId="{C0400EDA-59BA-4EFA-B51D-8EE110CACAEE}"/>
          </ac:spMkLst>
        </pc:spChg>
        <pc:spChg chg="add del mod">
          <ac:chgData name="서진원" userId="d436f2fc-5fcf-41bd-a485-016d4b3d0492" providerId="ADAL" clId="{5ADFCF02-D28F-456B-928D-836BD407A50A}" dt="2021-12-25T07:14:30.217" v="782"/>
          <ac:spMkLst>
            <pc:docMk/>
            <pc:sldMk cId="867554383" sldId="289"/>
            <ac:spMk id="45" creationId="{1CE346AB-40BF-4906-A3E4-A6076FA4B0C7}"/>
          </ac:spMkLst>
        </pc:spChg>
        <pc:grpChg chg="del">
          <ac:chgData name="서진원" userId="d436f2fc-5fcf-41bd-a485-016d4b3d0492" providerId="ADAL" clId="{5ADFCF02-D28F-456B-928D-836BD407A50A}" dt="2021-12-25T07:07:06.624" v="629" actId="478"/>
          <ac:grpSpMkLst>
            <pc:docMk/>
            <pc:sldMk cId="867554383" sldId="289"/>
            <ac:grpSpMk id="9" creationId="{A188D5FD-78E1-48ED-88DC-8EECCBF92875}"/>
          </ac:grpSpMkLst>
        </pc:grpChg>
        <pc:cxnChg chg="add del mod">
          <ac:chgData name="서진원" userId="d436f2fc-5fcf-41bd-a485-016d4b3d0492" providerId="ADAL" clId="{5ADFCF02-D28F-456B-928D-836BD407A50A}" dt="2021-12-25T07:08:19.675" v="638" actId="478"/>
          <ac:cxnSpMkLst>
            <pc:docMk/>
            <pc:sldMk cId="867554383" sldId="289"/>
            <ac:cxnSpMk id="3" creationId="{0C39F4CE-AED0-4A7C-8AE0-8F77E4BCC5C1}"/>
          </ac:cxnSpMkLst>
        </pc:cxnChg>
        <pc:cxnChg chg="mod">
          <ac:chgData name="서진원" userId="d436f2fc-5fcf-41bd-a485-016d4b3d0492" providerId="ADAL" clId="{5ADFCF02-D28F-456B-928D-836BD407A50A}" dt="2021-12-25T07:06:53.230" v="622" actId="478"/>
          <ac:cxnSpMkLst>
            <pc:docMk/>
            <pc:sldMk cId="867554383" sldId="289"/>
            <ac:cxnSpMk id="29" creationId="{7251CCB5-08D7-4F70-91A7-774F8610D07E}"/>
          </ac:cxnSpMkLst>
        </pc:cxnChg>
      </pc:sldChg>
      <pc:sldChg chg="addSp delSp modSp add del mod ord">
        <pc:chgData name="서진원" userId="d436f2fc-5fcf-41bd-a485-016d4b3d0492" providerId="ADAL" clId="{5ADFCF02-D28F-456B-928D-836BD407A50A}" dt="2021-12-30T14:33:13.305" v="6038" actId="47"/>
        <pc:sldMkLst>
          <pc:docMk/>
          <pc:sldMk cId="2148974382" sldId="290"/>
        </pc:sldMkLst>
        <pc:spChg chg="add mod">
          <ac:chgData name="서진원" userId="d436f2fc-5fcf-41bd-a485-016d4b3d0492" providerId="ADAL" clId="{5ADFCF02-D28F-456B-928D-836BD407A50A}" dt="2021-12-30T09:10:18.634" v="5946" actId="164"/>
          <ac:spMkLst>
            <pc:docMk/>
            <pc:sldMk cId="2148974382" sldId="290"/>
            <ac:spMk id="20" creationId="{D182C4A0-A87E-416D-8BB5-08F7DAB6EF8A}"/>
          </ac:spMkLst>
        </pc:spChg>
        <pc:spChg chg="add mod">
          <ac:chgData name="서진원" userId="d436f2fc-5fcf-41bd-a485-016d4b3d0492" providerId="ADAL" clId="{5ADFCF02-D28F-456B-928D-836BD407A50A}" dt="2021-12-30T09:10:18.634" v="5946" actId="164"/>
          <ac:spMkLst>
            <pc:docMk/>
            <pc:sldMk cId="2148974382" sldId="290"/>
            <ac:spMk id="21" creationId="{E608184C-7712-4056-9799-60F9586585A7}"/>
          </ac:spMkLst>
        </pc:spChg>
        <pc:spChg chg="add mod">
          <ac:chgData name="서진원" userId="d436f2fc-5fcf-41bd-a485-016d4b3d0492" providerId="ADAL" clId="{5ADFCF02-D28F-456B-928D-836BD407A50A}" dt="2021-12-30T09:10:18.634" v="5946" actId="164"/>
          <ac:spMkLst>
            <pc:docMk/>
            <pc:sldMk cId="2148974382" sldId="290"/>
            <ac:spMk id="22" creationId="{E002783D-6CCC-4F05-B07F-5251849C703A}"/>
          </ac:spMkLst>
        </pc:spChg>
        <pc:spChg chg="del">
          <ac:chgData name="서진원" userId="d436f2fc-5fcf-41bd-a485-016d4b3d0492" providerId="ADAL" clId="{5ADFCF02-D28F-456B-928D-836BD407A50A}" dt="2021-12-25T07:11:24.414" v="688" actId="478"/>
          <ac:spMkLst>
            <pc:docMk/>
            <pc:sldMk cId="2148974382" sldId="290"/>
            <ac:spMk id="23" creationId="{BF3C6827-BB2B-4C67-BD0E-305F1EC1A720}"/>
          </ac:spMkLst>
        </pc:spChg>
        <pc:spChg chg="del">
          <ac:chgData name="서진원" userId="d436f2fc-5fcf-41bd-a485-016d4b3d0492" providerId="ADAL" clId="{5ADFCF02-D28F-456B-928D-836BD407A50A}" dt="2021-12-25T07:11:22.390" v="685" actId="478"/>
          <ac:spMkLst>
            <pc:docMk/>
            <pc:sldMk cId="2148974382" sldId="290"/>
            <ac:spMk id="25" creationId="{C34A9077-EAF4-4DBC-B1AB-7C0862C6A4CD}"/>
          </ac:spMkLst>
        </pc:spChg>
        <pc:spChg chg="del">
          <ac:chgData name="서진원" userId="d436f2fc-5fcf-41bd-a485-016d4b3d0492" providerId="ADAL" clId="{5ADFCF02-D28F-456B-928D-836BD407A50A}" dt="2021-12-25T07:11:23.349" v="686" actId="478"/>
          <ac:spMkLst>
            <pc:docMk/>
            <pc:sldMk cId="2148974382" sldId="290"/>
            <ac:spMk id="26" creationId="{9E748DF7-D07F-4AA4-B5D8-55B19695A8E2}"/>
          </ac:spMkLst>
        </pc:spChg>
        <pc:spChg chg="del mod">
          <ac:chgData name="서진원" userId="d436f2fc-5fcf-41bd-a485-016d4b3d0492" providerId="ADAL" clId="{5ADFCF02-D28F-456B-928D-836BD407A50A}" dt="2021-12-25T07:11:26.229" v="691" actId="478"/>
          <ac:spMkLst>
            <pc:docMk/>
            <pc:sldMk cId="2148974382" sldId="290"/>
            <ac:spMk id="27" creationId="{4EDF908C-A8F9-4061-B674-84B0468F4A6D}"/>
          </ac:spMkLst>
        </pc:spChg>
        <pc:spChg chg="mod">
          <ac:chgData name="서진원" userId="d436f2fc-5fcf-41bd-a485-016d4b3d0492" providerId="ADAL" clId="{5ADFCF02-D28F-456B-928D-836BD407A50A}" dt="2021-12-25T07:08:52.554" v="646" actId="14100"/>
          <ac:spMkLst>
            <pc:docMk/>
            <pc:sldMk cId="2148974382" sldId="290"/>
            <ac:spMk id="31" creationId="{7799B76F-77D8-4B0E-9D08-FE99648FD8B9}"/>
          </ac:spMkLst>
        </pc:spChg>
        <pc:spChg chg="del">
          <ac:chgData name="서진원" userId="d436f2fc-5fcf-41bd-a485-016d4b3d0492" providerId="ADAL" clId="{5ADFCF02-D28F-456B-928D-836BD407A50A}" dt="2021-12-25T07:08:41.383" v="643" actId="478"/>
          <ac:spMkLst>
            <pc:docMk/>
            <pc:sldMk cId="2148974382" sldId="290"/>
            <ac:spMk id="38" creationId="{FD54DA23-39BD-403D-917B-B9A04DCBA4FF}"/>
          </ac:spMkLst>
        </pc:spChg>
        <pc:spChg chg="mod">
          <ac:chgData name="서진원" userId="d436f2fc-5fcf-41bd-a485-016d4b3d0492" providerId="ADAL" clId="{5ADFCF02-D28F-456B-928D-836BD407A50A}" dt="2021-12-25T07:09:43.599" v="667" actId="20577"/>
          <ac:spMkLst>
            <pc:docMk/>
            <pc:sldMk cId="2148974382" sldId="290"/>
            <ac:spMk id="39" creationId="{528DC33F-2CAD-412B-83C5-89A82B258756}"/>
          </ac:spMkLst>
        </pc:spChg>
        <pc:grpChg chg="add mod">
          <ac:chgData name="서진원" userId="d436f2fc-5fcf-41bd-a485-016d4b3d0492" providerId="ADAL" clId="{5ADFCF02-D28F-456B-928D-836BD407A50A}" dt="2021-12-30T09:10:18.634" v="5946" actId="164"/>
          <ac:grpSpMkLst>
            <pc:docMk/>
            <pc:sldMk cId="2148974382" sldId="290"/>
            <ac:grpSpMk id="2" creationId="{D9985BD4-3619-4A37-B3F0-9161A0B4C0C8}"/>
          </ac:grpSpMkLst>
        </pc:grpChg>
        <pc:grpChg chg="mod">
          <ac:chgData name="서진원" userId="d436f2fc-5fcf-41bd-a485-016d4b3d0492" providerId="ADAL" clId="{5ADFCF02-D28F-456B-928D-836BD407A50A}" dt="2021-12-30T09:10:18.634" v="5946" actId="164"/>
          <ac:grpSpMkLst>
            <pc:docMk/>
            <pc:sldMk cId="2148974382" sldId="290"/>
            <ac:grpSpMk id="30" creationId="{68DE7CD7-14E0-4320-ACF8-24C962CEC67D}"/>
          </ac:grpSpMkLst>
        </pc:grpChg>
        <pc:grpChg chg="del">
          <ac:chgData name="서진원" userId="d436f2fc-5fcf-41bd-a485-016d4b3d0492" providerId="ADAL" clId="{5ADFCF02-D28F-456B-928D-836BD407A50A}" dt="2021-12-25T07:08:41.383" v="643" actId="478"/>
          <ac:grpSpMkLst>
            <pc:docMk/>
            <pc:sldMk cId="2148974382" sldId="290"/>
            <ac:grpSpMk id="34" creationId="{EF15A04B-73D3-4E0F-9E32-6337F3F536FF}"/>
          </ac:grpSpMkLst>
        </pc:grpChg>
        <pc:cxnChg chg="add mod">
          <ac:chgData name="서진원" userId="d436f2fc-5fcf-41bd-a485-016d4b3d0492" providerId="ADAL" clId="{5ADFCF02-D28F-456B-928D-836BD407A50A}" dt="2021-12-30T09:10:18.634" v="5946" actId="164"/>
          <ac:cxnSpMkLst>
            <pc:docMk/>
            <pc:sldMk cId="2148974382" sldId="290"/>
            <ac:cxnSpMk id="24" creationId="{73A4A358-CC68-4DFD-87EC-EE8A4B472A2E}"/>
          </ac:cxnSpMkLst>
        </pc:cxnChg>
        <pc:cxnChg chg="add mod">
          <ac:chgData name="서진원" userId="d436f2fc-5fcf-41bd-a485-016d4b3d0492" providerId="ADAL" clId="{5ADFCF02-D28F-456B-928D-836BD407A50A}" dt="2021-12-30T09:10:18.634" v="5946" actId="164"/>
          <ac:cxnSpMkLst>
            <pc:docMk/>
            <pc:sldMk cId="2148974382" sldId="290"/>
            <ac:cxnSpMk id="28" creationId="{61C2714C-CD30-43ED-93FE-3F24B15BBDEC}"/>
          </ac:cxnSpMkLst>
        </pc:cxnChg>
        <pc:cxnChg chg="del mod">
          <ac:chgData name="서진원" userId="d436f2fc-5fcf-41bd-a485-016d4b3d0492" providerId="ADAL" clId="{5ADFCF02-D28F-456B-928D-836BD407A50A}" dt="2021-12-25T07:11:25.192" v="689" actId="478"/>
          <ac:cxnSpMkLst>
            <pc:docMk/>
            <pc:sldMk cId="2148974382" sldId="290"/>
            <ac:cxnSpMk id="29" creationId="{7251CCB5-08D7-4F70-91A7-774F8610D07E}"/>
          </ac:cxnSpMkLst>
        </pc:cxnChg>
        <pc:cxnChg chg="mod">
          <ac:chgData name="서진원" userId="d436f2fc-5fcf-41bd-a485-016d4b3d0492" providerId="ADAL" clId="{5ADFCF02-D28F-456B-928D-836BD407A50A}" dt="2021-12-25T07:09:51.529" v="671" actId="14100"/>
          <ac:cxnSpMkLst>
            <pc:docMk/>
            <pc:sldMk cId="2148974382" sldId="290"/>
            <ac:cxnSpMk id="35" creationId="{01D302F7-7A59-4723-AFFC-DAF2E1BFF1DE}"/>
          </ac:cxnSpMkLst>
        </pc:cxnChg>
        <pc:cxnChg chg="mod">
          <ac:chgData name="서진원" userId="d436f2fc-5fcf-41bd-a485-016d4b3d0492" providerId="ADAL" clId="{5ADFCF02-D28F-456B-928D-836BD407A50A}" dt="2021-12-25T07:08:41.383" v="643" actId="478"/>
          <ac:cxnSpMkLst>
            <pc:docMk/>
            <pc:sldMk cId="2148974382" sldId="290"/>
            <ac:cxnSpMk id="37" creationId="{594FC0F3-8067-4C7F-A996-43B89A063354}"/>
          </ac:cxnSpMkLst>
        </pc:cxnChg>
      </pc:sldChg>
      <pc:sldChg chg="addSp delSp modSp add mod">
        <pc:chgData name="서진원" userId="d436f2fc-5fcf-41bd-a485-016d4b3d0492" providerId="ADAL" clId="{5ADFCF02-D28F-456B-928D-836BD407A50A}" dt="2021-12-26T10:03:17.428" v="3866" actId="20577"/>
        <pc:sldMkLst>
          <pc:docMk/>
          <pc:sldMk cId="2891384275" sldId="291"/>
        </pc:sldMkLst>
        <pc:spChg chg="add mod">
          <ac:chgData name="서진원" userId="d436f2fc-5fcf-41bd-a485-016d4b3d0492" providerId="ADAL" clId="{5ADFCF02-D28F-456B-928D-836BD407A50A}" dt="2021-12-26T10:03:12.766" v="3863" actId="20577"/>
          <ac:spMkLst>
            <pc:docMk/>
            <pc:sldMk cId="2891384275" sldId="291"/>
            <ac:spMk id="23" creationId="{037DA94A-1AE7-4AD7-AB5A-AB0EBC1B2E6E}"/>
          </ac:spMkLst>
        </pc:spChg>
        <pc:spChg chg="add mod">
          <ac:chgData name="서진원" userId="d436f2fc-5fcf-41bd-a485-016d4b3d0492" providerId="ADAL" clId="{5ADFCF02-D28F-456B-928D-836BD407A50A}" dt="2021-12-26T10:03:06.790" v="3851" actId="20577"/>
          <ac:spMkLst>
            <pc:docMk/>
            <pc:sldMk cId="2891384275" sldId="291"/>
            <ac:spMk id="24" creationId="{D1D1331E-C9A8-47C8-BCB2-8DF54657E880}"/>
          </ac:spMkLst>
        </pc:spChg>
        <pc:spChg chg="mod">
          <ac:chgData name="서진원" userId="d436f2fc-5fcf-41bd-a485-016d4b3d0492" providerId="ADAL" clId="{5ADFCF02-D28F-456B-928D-836BD407A50A}" dt="2021-12-25T07:18:11.141" v="990"/>
          <ac:spMkLst>
            <pc:docMk/>
            <pc:sldMk cId="2891384275" sldId="291"/>
            <ac:spMk id="44" creationId="{DF54FD21-CF99-419D-8686-87E4B1E2A3CB}"/>
          </ac:spMkLst>
        </pc:spChg>
        <pc:spChg chg="mod">
          <ac:chgData name="서진원" userId="d436f2fc-5fcf-41bd-a485-016d4b3d0492" providerId="ADAL" clId="{5ADFCF02-D28F-456B-928D-836BD407A50A}" dt="2021-12-25T07:18:11.141" v="990"/>
          <ac:spMkLst>
            <pc:docMk/>
            <pc:sldMk cId="2891384275" sldId="291"/>
            <ac:spMk id="45" creationId="{6FC2C95D-9A01-4739-BB22-8A6AB276C17B}"/>
          </ac:spMkLst>
        </pc:spChg>
        <pc:spChg chg="mod">
          <ac:chgData name="서진원" userId="d436f2fc-5fcf-41bd-a485-016d4b3d0492" providerId="ADAL" clId="{5ADFCF02-D28F-456B-928D-836BD407A50A}" dt="2021-12-25T07:18:11.141" v="990"/>
          <ac:spMkLst>
            <pc:docMk/>
            <pc:sldMk cId="2891384275" sldId="291"/>
            <ac:spMk id="47" creationId="{E4F5BD6D-A542-4489-861B-B108D1FA99C5}"/>
          </ac:spMkLst>
        </pc:spChg>
        <pc:spChg chg="mod">
          <ac:chgData name="서진원" userId="d436f2fc-5fcf-41bd-a485-016d4b3d0492" providerId="ADAL" clId="{5ADFCF02-D28F-456B-928D-836BD407A50A}" dt="2021-12-25T07:18:11.141" v="990"/>
          <ac:spMkLst>
            <pc:docMk/>
            <pc:sldMk cId="2891384275" sldId="291"/>
            <ac:spMk id="48" creationId="{1586392D-C92A-4868-9DA7-A0B00B2A7A7C}"/>
          </ac:spMkLst>
        </pc:spChg>
        <pc:spChg chg="mod">
          <ac:chgData name="서진원" userId="d436f2fc-5fcf-41bd-a485-016d4b3d0492" providerId="ADAL" clId="{5ADFCF02-D28F-456B-928D-836BD407A50A}" dt="2021-12-25T07:18:11.141" v="990"/>
          <ac:spMkLst>
            <pc:docMk/>
            <pc:sldMk cId="2891384275" sldId="291"/>
            <ac:spMk id="49" creationId="{AA19E741-F5EB-46B3-B865-FD7DDCEBEA57}"/>
          </ac:spMkLst>
        </pc:spChg>
        <pc:spChg chg="mod">
          <ac:chgData name="서진원" userId="d436f2fc-5fcf-41bd-a485-016d4b3d0492" providerId="ADAL" clId="{5ADFCF02-D28F-456B-928D-836BD407A50A}" dt="2021-12-25T07:18:11.141" v="990"/>
          <ac:spMkLst>
            <pc:docMk/>
            <pc:sldMk cId="2891384275" sldId="291"/>
            <ac:spMk id="50" creationId="{2817A229-F8C4-42F4-A3F3-EF06CCC79033}"/>
          </ac:spMkLst>
        </pc:spChg>
        <pc:spChg chg="add mod">
          <ac:chgData name="서진원" userId="d436f2fc-5fcf-41bd-a485-016d4b3d0492" providerId="ADAL" clId="{5ADFCF02-D28F-456B-928D-836BD407A50A}" dt="2021-12-25T07:18:28.310" v="1037" actId="1035"/>
          <ac:spMkLst>
            <pc:docMk/>
            <pc:sldMk cId="2891384275" sldId="291"/>
            <ac:spMk id="54" creationId="{76188B94-D4DC-4AA4-B776-6B27BC4D95A1}"/>
          </ac:spMkLst>
        </pc:spChg>
        <pc:spChg chg="add mod">
          <ac:chgData name="서진원" userId="d436f2fc-5fcf-41bd-a485-016d4b3d0492" providerId="ADAL" clId="{5ADFCF02-D28F-456B-928D-836BD407A50A}" dt="2021-12-25T07:18:28.310" v="1037" actId="1035"/>
          <ac:spMkLst>
            <pc:docMk/>
            <pc:sldMk cId="2891384275" sldId="291"/>
            <ac:spMk id="55" creationId="{474FB2C9-28E4-4098-96A2-317FA456E270}"/>
          </ac:spMkLst>
        </pc:spChg>
        <pc:spChg chg="add mod">
          <ac:chgData name="서진원" userId="d436f2fc-5fcf-41bd-a485-016d4b3d0492" providerId="ADAL" clId="{5ADFCF02-D28F-456B-928D-836BD407A50A}" dt="2021-12-25T07:18:28.310" v="1037" actId="1035"/>
          <ac:spMkLst>
            <pc:docMk/>
            <pc:sldMk cId="2891384275" sldId="291"/>
            <ac:spMk id="56" creationId="{229A5837-D4BC-4598-8957-C9770B68E06E}"/>
          </ac:spMkLst>
        </pc:spChg>
        <pc:spChg chg="add del mod">
          <ac:chgData name="서진원" userId="d436f2fc-5fcf-41bd-a485-016d4b3d0492" providerId="ADAL" clId="{5ADFCF02-D28F-456B-928D-836BD407A50A}" dt="2021-12-25T07:18:22.416" v="992"/>
          <ac:spMkLst>
            <pc:docMk/>
            <pc:sldMk cId="2891384275" sldId="291"/>
            <ac:spMk id="59" creationId="{8F0E7D3E-9F95-466B-AAB3-B95205AD585B}"/>
          </ac:spMkLst>
        </pc:spChg>
        <pc:spChg chg="add mod">
          <ac:chgData name="서진원" userId="d436f2fc-5fcf-41bd-a485-016d4b3d0492" providerId="ADAL" clId="{5ADFCF02-D28F-456B-928D-836BD407A50A}" dt="2021-12-26T10:03:17.428" v="3866" actId="20577"/>
          <ac:spMkLst>
            <pc:docMk/>
            <pc:sldMk cId="2891384275" sldId="291"/>
            <ac:spMk id="62" creationId="{C2FAC3FE-97BF-4C7C-8C1F-3A854E407C7E}"/>
          </ac:spMkLst>
        </pc:spChg>
        <pc:spChg chg="del">
          <ac:chgData name="서진원" userId="d436f2fc-5fcf-41bd-a485-016d4b3d0492" providerId="ADAL" clId="{5ADFCF02-D28F-456B-928D-836BD407A50A}" dt="2021-12-25T07:18:05.436" v="983" actId="478"/>
          <ac:spMkLst>
            <pc:docMk/>
            <pc:sldMk cId="2891384275" sldId="291"/>
            <ac:spMk id="85" creationId="{FE4BE069-9763-4857-91C4-8A890F82D168}"/>
          </ac:spMkLst>
        </pc:spChg>
        <pc:spChg chg="del">
          <ac:chgData name="서진원" userId="d436f2fc-5fcf-41bd-a485-016d4b3d0492" providerId="ADAL" clId="{5ADFCF02-D28F-456B-928D-836BD407A50A}" dt="2021-12-25T07:18:10.446" v="989" actId="478"/>
          <ac:spMkLst>
            <pc:docMk/>
            <pc:sldMk cId="2891384275" sldId="291"/>
            <ac:spMk id="89" creationId="{D44A8122-7E1D-4786-9FB2-E8090881F1B3}"/>
          </ac:spMkLst>
        </pc:spChg>
        <pc:spChg chg="del">
          <ac:chgData name="서진원" userId="d436f2fc-5fcf-41bd-a485-016d4b3d0492" providerId="ADAL" clId="{5ADFCF02-D28F-456B-928D-836BD407A50A}" dt="2021-12-25T07:18:10.446" v="989" actId="478"/>
          <ac:spMkLst>
            <pc:docMk/>
            <pc:sldMk cId="2891384275" sldId="291"/>
            <ac:spMk id="90" creationId="{10608A5E-118A-4E55-BCBB-5C9DA450F7D7}"/>
          </ac:spMkLst>
        </pc:spChg>
        <pc:spChg chg="del">
          <ac:chgData name="서진원" userId="d436f2fc-5fcf-41bd-a485-016d4b3d0492" providerId="ADAL" clId="{5ADFCF02-D28F-456B-928D-836BD407A50A}" dt="2021-12-25T07:18:10.446" v="989" actId="478"/>
          <ac:spMkLst>
            <pc:docMk/>
            <pc:sldMk cId="2891384275" sldId="291"/>
            <ac:spMk id="91" creationId="{F1683A70-D69B-4B61-BABC-98543AC961E2}"/>
          </ac:spMkLst>
        </pc:spChg>
        <pc:spChg chg="del">
          <ac:chgData name="서진원" userId="d436f2fc-5fcf-41bd-a485-016d4b3d0492" providerId="ADAL" clId="{5ADFCF02-D28F-456B-928D-836BD407A50A}" dt="2021-12-25T07:18:10.446" v="989" actId="478"/>
          <ac:spMkLst>
            <pc:docMk/>
            <pc:sldMk cId="2891384275" sldId="291"/>
            <ac:spMk id="92" creationId="{3024CF84-D8A5-40E8-BB93-3A613E93560E}"/>
          </ac:spMkLst>
        </pc:spChg>
        <pc:spChg chg="del">
          <ac:chgData name="서진원" userId="d436f2fc-5fcf-41bd-a485-016d4b3d0492" providerId="ADAL" clId="{5ADFCF02-D28F-456B-928D-836BD407A50A}" dt="2021-12-25T07:18:10.446" v="989" actId="478"/>
          <ac:spMkLst>
            <pc:docMk/>
            <pc:sldMk cId="2891384275" sldId="291"/>
            <ac:spMk id="107" creationId="{C2FA45C7-F249-4875-89BA-4060478FD031}"/>
          </ac:spMkLst>
        </pc:spChg>
        <pc:spChg chg="del">
          <ac:chgData name="서진원" userId="d436f2fc-5fcf-41bd-a485-016d4b3d0492" providerId="ADAL" clId="{5ADFCF02-D28F-456B-928D-836BD407A50A}" dt="2021-12-25T07:18:10.446" v="989" actId="478"/>
          <ac:spMkLst>
            <pc:docMk/>
            <pc:sldMk cId="2891384275" sldId="291"/>
            <ac:spMk id="108" creationId="{0A62620D-DA64-4FE0-A698-08D2068C7AE1}"/>
          </ac:spMkLst>
        </pc:spChg>
        <pc:spChg chg="del">
          <ac:chgData name="서진원" userId="d436f2fc-5fcf-41bd-a485-016d4b3d0492" providerId="ADAL" clId="{5ADFCF02-D28F-456B-928D-836BD407A50A}" dt="2021-12-25T07:18:10.446" v="989" actId="478"/>
          <ac:spMkLst>
            <pc:docMk/>
            <pc:sldMk cId="2891384275" sldId="291"/>
            <ac:spMk id="109" creationId="{4E89B813-C140-4A7E-B20B-31F6962D48E3}"/>
          </ac:spMkLst>
        </pc:spChg>
        <pc:spChg chg="del">
          <ac:chgData name="서진원" userId="d436f2fc-5fcf-41bd-a485-016d4b3d0492" providerId="ADAL" clId="{5ADFCF02-D28F-456B-928D-836BD407A50A}" dt="2021-12-25T07:18:10.446" v="989" actId="478"/>
          <ac:spMkLst>
            <pc:docMk/>
            <pc:sldMk cId="2891384275" sldId="291"/>
            <ac:spMk id="110" creationId="{963C0A8F-5B10-4B3A-A96C-F23C05D588D1}"/>
          </ac:spMkLst>
        </pc:spChg>
        <pc:spChg chg="del">
          <ac:chgData name="서진원" userId="d436f2fc-5fcf-41bd-a485-016d4b3d0492" providerId="ADAL" clId="{5ADFCF02-D28F-456B-928D-836BD407A50A}" dt="2021-12-25T07:18:10.446" v="989" actId="478"/>
          <ac:spMkLst>
            <pc:docMk/>
            <pc:sldMk cId="2891384275" sldId="291"/>
            <ac:spMk id="111" creationId="{565A4B1F-7C16-45C4-8DF1-33D0A062FD81}"/>
          </ac:spMkLst>
        </pc:spChg>
        <pc:spChg chg="del">
          <ac:chgData name="서진원" userId="d436f2fc-5fcf-41bd-a485-016d4b3d0492" providerId="ADAL" clId="{5ADFCF02-D28F-456B-928D-836BD407A50A}" dt="2021-12-25T07:18:10.446" v="989" actId="478"/>
          <ac:spMkLst>
            <pc:docMk/>
            <pc:sldMk cId="2891384275" sldId="291"/>
            <ac:spMk id="112" creationId="{E77425A9-0DDD-49C6-8BFA-D6E81D7CAC67}"/>
          </ac:spMkLst>
        </pc:spChg>
        <pc:spChg chg="del">
          <ac:chgData name="서진원" userId="d436f2fc-5fcf-41bd-a485-016d4b3d0492" providerId="ADAL" clId="{5ADFCF02-D28F-456B-928D-836BD407A50A}" dt="2021-12-25T07:18:10.446" v="989" actId="478"/>
          <ac:spMkLst>
            <pc:docMk/>
            <pc:sldMk cId="2891384275" sldId="291"/>
            <ac:spMk id="113" creationId="{C6524E25-B9C3-40A4-96A0-3FD2AAF96B72}"/>
          </ac:spMkLst>
        </pc:spChg>
        <pc:spChg chg="del mod">
          <ac:chgData name="서진원" userId="d436f2fc-5fcf-41bd-a485-016d4b3d0492" providerId="ADAL" clId="{5ADFCF02-D28F-456B-928D-836BD407A50A}" dt="2021-12-25T07:18:07.087" v="985" actId="478"/>
          <ac:spMkLst>
            <pc:docMk/>
            <pc:sldMk cId="2891384275" sldId="291"/>
            <ac:spMk id="117" creationId="{F0B54253-591A-4191-82B6-F4EAFFB700B5}"/>
          </ac:spMkLst>
        </pc:spChg>
        <pc:spChg chg="del">
          <ac:chgData name="서진원" userId="d436f2fc-5fcf-41bd-a485-016d4b3d0492" providerId="ADAL" clId="{5ADFCF02-D28F-456B-928D-836BD407A50A}" dt="2021-12-25T07:18:10.446" v="989" actId="478"/>
          <ac:spMkLst>
            <pc:docMk/>
            <pc:sldMk cId="2891384275" sldId="291"/>
            <ac:spMk id="118" creationId="{7C4E0763-08A3-4791-9849-031C42808810}"/>
          </ac:spMkLst>
        </pc:spChg>
        <pc:spChg chg="del">
          <ac:chgData name="서진원" userId="d436f2fc-5fcf-41bd-a485-016d4b3d0492" providerId="ADAL" clId="{5ADFCF02-D28F-456B-928D-836BD407A50A}" dt="2021-12-25T07:18:10.446" v="989" actId="478"/>
          <ac:spMkLst>
            <pc:docMk/>
            <pc:sldMk cId="2891384275" sldId="291"/>
            <ac:spMk id="119" creationId="{7B2EF3C1-FE0B-4418-AC4C-57E332B27637}"/>
          </ac:spMkLst>
        </pc:spChg>
        <pc:spChg chg="del">
          <ac:chgData name="서진원" userId="d436f2fc-5fcf-41bd-a485-016d4b3d0492" providerId="ADAL" clId="{5ADFCF02-D28F-456B-928D-836BD407A50A}" dt="2021-12-25T07:18:10.446" v="989" actId="478"/>
          <ac:spMkLst>
            <pc:docMk/>
            <pc:sldMk cId="2891384275" sldId="291"/>
            <ac:spMk id="127" creationId="{FC38B22A-4A3A-4CFE-9729-16748F917F42}"/>
          </ac:spMkLst>
        </pc:spChg>
        <pc:spChg chg="del">
          <ac:chgData name="서진원" userId="d436f2fc-5fcf-41bd-a485-016d4b3d0492" providerId="ADAL" clId="{5ADFCF02-D28F-456B-928D-836BD407A50A}" dt="2021-12-25T07:18:09.292" v="988" actId="478"/>
          <ac:spMkLst>
            <pc:docMk/>
            <pc:sldMk cId="2891384275" sldId="291"/>
            <ac:spMk id="128" creationId="{7DA081BB-3B3B-4891-A37F-C63C25FA2449}"/>
          </ac:spMkLst>
        </pc:spChg>
        <pc:grpChg chg="add mod">
          <ac:chgData name="서진원" userId="d436f2fc-5fcf-41bd-a485-016d4b3d0492" providerId="ADAL" clId="{5ADFCF02-D28F-456B-928D-836BD407A50A}" dt="2021-12-25T07:18:28.310" v="1037" actId="1035"/>
          <ac:grpSpMkLst>
            <pc:docMk/>
            <pc:sldMk cId="2891384275" sldId="291"/>
            <ac:grpSpMk id="43" creationId="{3AC3F076-6A1F-4B7B-82E3-5F7B22366D2E}"/>
          </ac:grpSpMkLst>
        </pc:grpChg>
        <pc:grpChg chg="add mod">
          <ac:chgData name="서진원" userId="d436f2fc-5fcf-41bd-a485-016d4b3d0492" providerId="ADAL" clId="{5ADFCF02-D28F-456B-928D-836BD407A50A}" dt="2021-12-25T07:18:28.310" v="1037" actId="1035"/>
          <ac:grpSpMkLst>
            <pc:docMk/>
            <pc:sldMk cId="2891384275" sldId="291"/>
            <ac:grpSpMk id="46" creationId="{831BF620-55DF-43FD-BFDB-61B4F7D91A35}"/>
          </ac:grpSpMkLst>
        </pc:grpChg>
        <pc:grpChg chg="del">
          <ac:chgData name="서진원" userId="d436f2fc-5fcf-41bd-a485-016d4b3d0492" providerId="ADAL" clId="{5ADFCF02-D28F-456B-928D-836BD407A50A}" dt="2021-12-25T07:18:10.446" v="989" actId="478"/>
          <ac:grpSpMkLst>
            <pc:docMk/>
            <pc:sldMk cId="2891384275" sldId="291"/>
            <ac:grpSpMk id="86" creationId="{6EFFD45D-47FE-4B03-9D10-24CAED379E46}"/>
          </ac:grpSpMkLst>
        </pc:grpChg>
        <pc:grpChg chg="del">
          <ac:chgData name="서진원" userId="d436f2fc-5fcf-41bd-a485-016d4b3d0492" providerId="ADAL" clId="{5ADFCF02-D28F-456B-928D-836BD407A50A}" dt="2021-12-25T07:18:04.926" v="982" actId="478"/>
          <ac:grpSpMkLst>
            <pc:docMk/>
            <pc:sldMk cId="2891384275" sldId="291"/>
            <ac:grpSpMk id="94" creationId="{61543466-E27C-40F6-862C-6D297136E2F8}"/>
          </ac:grpSpMkLst>
        </pc:grpChg>
        <pc:grpChg chg="del">
          <ac:chgData name="서진원" userId="d436f2fc-5fcf-41bd-a485-016d4b3d0492" providerId="ADAL" clId="{5ADFCF02-D28F-456B-928D-836BD407A50A}" dt="2021-12-25T07:18:10.446" v="989" actId="478"/>
          <ac:grpSpMkLst>
            <pc:docMk/>
            <pc:sldMk cId="2891384275" sldId="291"/>
            <ac:grpSpMk id="104" creationId="{EAD088B9-DD8D-40DA-84EC-752BD3687748}"/>
          </ac:grpSpMkLst>
        </pc:grpChg>
        <pc:cxnChg chg="add">
          <ac:chgData name="서진원" userId="d436f2fc-5fcf-41bd-a485-016d4b3d0492" providerId="ADAL" clId="{5ADFCF02-D28F-456B-928D-836BD407A50A}" dt="2021-12-25T07:18:49.217" v="1038" actId="11529"/>
          <ac:cxnSpMkLst>
            <pc:docMk/>
            <pc:sldMk cId="2891384275" sldId="291"/>
            <ac:cxnSpMk id="3" creationId="{269A951A-A97E-4D75-88F7-96B9020DD81B}"/>
          </ac:cxnSpMkLst>
        </pc:cxnChg>
        <pc:cxnChg chg="mod">
          <ac:chgData name="서진원" userId="d436f2fc-5fcf-41bd-a485-016d4b3d0492" providerId="ADAL" clId="{5ADFCF02-D28F-456B-928D-836BD407A50A}" dt="2021-12-25T07:18:28.310" v="1037" actId="1035"/>
          <ac:cxnSpMkLst>
            <pc:docMk/>
            <pc:sldMk cId="2891384275" sldId="291"/>
            <ac:cxnSpMk id="51" creationId="{A8C8AF35-F764-4C8F-8294-7532B2B4C2BC}"/>
          </ac:cxnSpMkLst>
        </pc:cxnChg>
        <pc:cxnChg chg="mod">
          <ac:chgData name="서진원" userId="d436f2fc-5fcf-41bd-a485-016d4b3d0492" providerId="ADAL" clId="{5ADFCF02-D28F-456B-928D-836BD407A50A}" dt="2021-12-25T07:18:11.141" v="990"/>
          <ac:cxnSpMkLst>
            <pc:docMk/>
            <pc:sldMk cId="2891384275" sldId="291"/>
            <ac:cxnSpMk id="52" creationId="{2F3E0FBC-7570-44F4-AAFD-DFA214E3D6E6}"/>
          </ac:cxnSpMkLst>
        </pc:cxnChg>
        <pc:cxnChg chg="mod">
          <ac:chgData name="서진원" userId="d436f2fc-5fcf-41bd-a485-016d4b3d0492" providerId="ADAL" clId="{5ADFCF02-D28F-456B-928D-836BD407A50A}" dt="2021-12-25T07:18:11.141" v="990"/>
          <ac:cxnSpMkLst>
            <pc:docMk/>
            <pc:sldMk cId="2891384275" sldId="291"/>
            <ac:cxnSpMk id="53" creationId="{76662C3E-70E9-4276-B058-D4B0B6413A04}"/>
          </ac:cxnSpMkLst>
        </pc:cxnChg>
        <pc:cxnChg chg="add mod">
          <ac:chgData name="서진원" userId="d436f2fc-5fcf-41bd-a485-016d4b3d0492" providerId="ADAL" clId="{5ADFCF02-D28F-456B-928D-836BD407A50A}" dt="2021-12-25T07:18:28.310" v="1037" actId="1035"/>
          <ac:cxnSpMkLst>
            <pc:docMk/>
            <pc:sldMk cId="2891384275" sldId="291"/>
            <ac:cxnSpMk id="57" creationId="{8BDCFD2D-7AFF-411B-BDEE-FC5867C91169}"/>
          </ac:cxnSpMkLst>
        </pc:cxnChg>
        <pc:cxnChg chg="add mod">
          <ac:chgData name="서진원" userId="d436f2fc-5fcf-41bd-a485-016d4b3d0492" providerId="ADAL" clId="{5ADFCF02-D28F-456B-928D-836BD407A50A}" dt="2021-12-25T07:18:28.310" v="1037" actId="1035"/>
          <ac:cxnSpMkLst>
            <pc:docMk/>
            <pc:sldMk cId="2891384275" sldId="291"/>
            <ac:cxnSpMk id="58" creationId="{BCDD9C80-054B-4E95-846F-796DBBBEF00F}"/>
          </ac:cxnSpMkLst>
        </pc:cxnChg>
        <pc:cxnChg chg="del mod">
          <ac:chgData name="서진원" userId="d436f2fc-5fcf-41bd-a485-016d4b3d0492" providerId="ADAL" clId="{5ADFCF02-D28F-456B-928D-836BD407A50A}" dt="2021-12-25T07:18:10.446" v="989" actId="478"/>
          <ac:cxnSpMkLst>
            <pc:docMk/>
            <pc:sldMk cId="2891384275" sldId="291"/>
            <ac:cxnSpMk id="93" creationId="{A3315457-9969-456B-B706-23D276AC6159}"/>
          </ac:cxnSpMkLst>
        </pc:cxnChg>
        <pc:cxnChg chg="mod">
          <ac:chgData name="서진원" userId="d436f2fc-5fcf-41bd-a485-016d4b3d0492" providerId="ADAL" clId="{5ADFCF02-D28F-456B-928D-836BD407A50A}" dt="2021-12-25T07:18:04.926" v="982" actId="478"/>
          <ac:cxnSpMkLst>
            <pc:docMk/>
            <pc:sldMk cId="2891384275" sldId="291"/>
            <ac:cxnSpMk id="99" creationId="{D6C2B1FE-D5FD-4479-9BA3-F2C646D70F64}"/>
          </ac:cxnSpMkLst>
        </pc:cxnChg>
        <pc:cxnChg chg="mod">
          <ac:chgData name="서진원" userId="d436f2fc-5fcf-41bd-a485-016d4b3d0492" providerId="ADAL" clId="{5ADFCF02-D28F-456B-928D-836BD407A50A}" dt="2021-12-25T07:18:04.926" v="982" actId="478"/>
          <ac:cxnSpMkLst>
            <pc:docMk/>
            <pc:sldMk cId="2891384275" sldId="291"/>
            <ac:cxnSpMk id="100" creationId="{B2E6ED4A-AA18-4B24-A742-E763315878B7}"/>
          </ac:cxnSpMkLst>
        </pc:cxnChg>
        <pc:cxnChg chg="mod">
          <ac:chgData name="서진원" userId="d436f2fc-5fcf-41bd-a485-016d4b3d0492" providerId="ADAL" clId="{5ADFCF02-D28F-456B-928D-836BD407A50A}" dt="2021-12-25T07:18:04.926" v="982" actId="478"/>
          <ac:cxnSpMkLst>
            <pc:docMk/>
            <pc:sldMk cId="2891384275" sldId="291"/>
            <ac:cxnSpMk id="101" creationId="{820C63FA-36E1-47E6-8490-E1902BC119E2}"/>
          </ac:cxnSpMkLst>
        </pc:cxnChg>
        <pc:cxnChg chg="del mod">
          <ac:chgData name="서진원" userId="d436f2fc-5fcf-41bd-a485-016d4b3d0492" providerId="ADAL" clId="{5ADFCF02-D28F-456B-928D-836BD407A50A}" dt="2021-12-25T07:18:10.446" v="989" actId="478"/>
          <ac:cxnSpMkLst>
            <pc:docMk/>
            <pc:sldMk cId="2891384275" sldId="291"/>
            <ac:cxnSpMk id="114" creationId="{1BA59C24-1E0C-4D86-A20A-5C066D968055}"/>
          </ac:cxnSpMkLst>
        </pc:cxnChg>
        <pc:cxnChg chg="del mod">
          <ac:chgData name="서진원" userId="d436f2fc-5fcf-41bd-a485-016d4b3d0492" providerId="ADAL" clId="{5ADFCF02-D28F-456B-928D-836BD407A50A}" dt="2021-12-25T07:18:07.745" v="986" actId="478"/>
          <ac:cxnSpMkLst>
            <pc:docMk/>
            <pc:sldMk cId="2891384275" sldId="291"/>
            <ac:cxnSpMk id="115" creationId="{C62D3565-8D6A-4B12-8CA8-7BA507B7C248}"/>
          </ac:cxnSpMkLst>
        </pc:cxnChg>
        <pc:cxnChg chg="del mod">
          <ac:chgData name="서진원" userId="d436f2fc-5fcf-41bd-a485-016d4b3d0492" providerId="ADAL" clId="{5ADFCF02-D28F-456B-928D-836BD407A50A}" dt="2021-12-25T07:18:10.446" v="989" actId="478"/>
          <ac:cxnSpMkLst>
            <pc:docMk/>
            <pc:sldMk cId="2891384275" sldId="291"/>
            <ac:cxnSpMk id="116" creationId="{02DBE348-FB0D-4B37-B5C8-CE04156ED465}"/>
          </ac:cxnSpMkLst>
        </pc:cxnChg>
        <pc:cxnChg chg="del mod">
          <ac:chgData name="서진원" userId="d436f2fc-5fcf-41bd-a485-016d4b3d0492" providerId="ADAL" clId="{5ADFCF02-D28F-456B-928D-836BD407A50A}" dt="2021-12-25T07:18:08.615" v="987" actId="478"/>
          <ac:cxnSpMkLst>
            <pc:docMk/>
            <pc:sldMk cId="2891384275" sldId="291"/>
            <ac:cxnSpMk id="126" creationId="{925F91BF-2252-4DC3-BC23-F299CF8EF44E}"/>
          </ac:cxnSpMkLst>
        </pc:cxnChg>
      </pc:sldChg>
      <pc:sldChg chg="addSp delSp modSp new add del mod">
        <pc:chgData name="서진원" userId="d436f2fc-5fcf-41bd-a485-016d4b3d0492" providerId="ADAL" clId="{5ADFCF02-D28F-456B-928D-836BD407A50A}" dt="2021-12-26T10:06:59.152" v="3996" actId="2696"/>
        <pc:sldMkLst>
          <pc:docMk/>
          <pc:sldMk cId="1842354393" sldId="292"/>
        </pc:sldMkLst>
        <pc:spChg chg="del">
          <ac:chgData name="서진원" userId="d436f2fc-5fcf-41bd-a485-016d4b3d0492" providerId="ADAL" clId="{5ADFCF02-D28F-456B-928D-836BD407A50A}" dt="2021-12-25T07:41:51.026" v="1399" actId="478"/>
          <ac:spMkLst>
            <pc:docMk/>
            <pc:sldMk cId="1842354393" sldId="292"/>
            <ac:spMk id="2" creationId="{807360BD-0147-4247-9146-4C10970C6378}"/>
          </ac:spMkLst>
        </pc:spChg>
        <pc:spChg chg="del">
          <ac:chgData name="서진원" userId="d436f2fc-5fcf-41bd-a485-016d4b3d0492" providerId="ADAL" clId="{5ADFCF02-D28F-456B-928D-836BD407A50A}" dt="2021-12-25T07:41:51.026" v="1399" actId="478"/>
          <ac:spMkLst>
            <pc:docMk/>
            <pc:sldMk cId="1842354393" sldId="292"/>
            <ac:spMk id="3" creationId="{7F516CE9-FDB2-487A-B105-7F1D797C57E3}"/>
          </ac:spMkLst>
        </pc:spChg>
        <pc:spChg chg="mod">
          <ac:chgData name="서진원" userId="d436f2fc-5fcf-41bd-a485-016d4b3d0492" providerId="ADAL" clId="{5ADFCF02-D28F-456B-928D-836BD407A50A}" dt="2021-12-25T07:44:44.277" v="1477" actId="20577"/>
          <ac:spMkLst>
            <pc:docMk/>
            <pc:sldMk cId="1842354393" sldId="292"/>
            <ac:spMk id="5" creationId="{954C7BCE-79EA-4EAC-B53C-BA6C1AE5F410}"/>
          </ac:spMkLst>
        </pc:spChg>
        <pc:spChg chg="mod">
          <ac:chgData name="서진원" userId="d436f2fc-5fcf-41bd-a485-016d4b3d0492" providerId="ADAL" clId="{5ADFCF02-D28F-456B-928D-836BD407A50A}" dt="2021-12-26T09:45:20.470" v="3053" actId="20577"/>
          <ac:spMkLst>
            <pc:docMk/>
            <pc:sldMk cId="1842354393" sldId="292"/>
            <ac:spMk id="6" creationId="{378481F9-852E-4670-85B5-B3D0F56F804E}"/>
          </ac:spMkLst>
        </pc:spChg>
        <pc:spChg chg="mod topLvl">
          <ac:chgData name="서진원" userId="d436f2fc-5fcf-41bd-a485-016d4b3d0492" providerId="ADAL" clId="{5ADFCF02-D28F-456B-928D-836BD407A50A}" dt="2021-12-25T07:43:14.760" v="1438" actId="165"/>
          <ac:spMkLst>
            <pc:docMk/>
            <pc:sldMk cId="1842354393" sldId="292"/>
            <ac:spMk id="8" creationId="{1158A910-52D0-40C2-90BB-F85515F2A56F}"/>
          </ac:spMkLst>
        </pc:spChg>
        <pc:spChg chg="mod topLvl">
          <ac:chgData name="서진원" userId="d436f2fc-5fcf-41bd-a485-016d4b3d0492" providerId="ADAL" clId="{5ADFCF02-D28F-456B-928D-836BD407A50A}" dt="2021-12-25T07:43:14.760" v="1438" actId="165"/>
          <ac:spMkLst>
            <pc:docMk/>
            <pc:sldMk cId="1842354393" sldId="292"/>
            <ac:spMk id="9" creationId="{75A3BCE8-746A-4466-8804-438E8533B81A}"/>
          </ac:spMkLst>
        </pc:spChg>
        <pc:spChg chg="mod topLvl">
          <ac:chgData name="서진원" userId="d436f2fc-5fcf-41bd-a485-016d4b3d0492" providerId="ADAL" clId="{5ADFCF02-D28F-456B-928D-836BD407A50A}" dt="2021-12-25T07:43:14.760" v="1438" actId="165"/>
          <ac:spMkLst>
            <pc:docMk/>
            <pc:sldMk cId="1842354393" sldId="292"/>
            <ac:spMk id="10" creationId="{84EB0CF1-F3FE-4EB4-AF9A-5E860C5CC8D2}"/>
          </ac:spMkLst>
        </pc:spChg>
        <pc:spChg chg="mod topLvl">
          <ac:chgData name="서진원" userId="d436f2fc-5fcf-41bd-a485-016d4b3d0492" providerId="ADAL" clId="{5ADFCF02-D28F-456B-928D-836BD407A50A}" dt="2021-12-25T07:43:14.760" v="1438" actId="165"/>
          <ac:spMkLst>
            <pc:docMk/>
            <pc:sldMk cId="1842354393" sldId="292"/>
            <ac:spMk id="11" creationId="{15D27B55-7001-4828-9FBF-DD35F7ECD202}"/>
          </ac:spMkLst>
        </pc:spChg>
        <pc:spChg chg="add del mod">
          <ac:chgData name="서진원" userId="d436f2fc-5fcf-41bd-a485-016d4b3d0492" providerId="ADAL" clId="{5ADFCF02-D28F-456B-928D-836BD407A50A}" dt="2021-12-25T07:44:15.718" v="1453" actId="478"/>
          <ac:spMkLst>
            <pc:docMk/>
            <pc:sldMk cId="1842354393" sldId="292"/>
            <ac:spMk id="15" creationId="{2FD237F6-287E-4610-AB27-08EA8F77F65F}"/>
          </ac:spMkLst>
        </pc:spChg>
        <pc:spChg chg="add del mod">
          <ac:chgData name="서진원" userId="d436f2fc-5fcf-41bd-a485-016d4b3d0492" providerId="ADAL" clId="{5ADFCF02-D28F-456B-928D-836BD407A50A}" dt="2021-12-25T07:52:22.569" v="2129" actId="20577"/>
          <ac:spMkLst>
            <pc:docMk/>
            <pc:sldMk cId="1842354393" sldId="292"/>
            <ac:spMk id="16" creationId="{96320B7A-5B38-46A1-9566-CF4CDBDB13FE}"/>
          </ac:spMkLst>
        </pc:spChg>
        <pc:spChg chg="add del mod">
          <ac:chgData name="서진원" userId="d436f2fc-5fcf-41bd-a485-016d4b3d0492" providerId="ADAL" clId="{5ADFCF02-D28F-456B-928D-836BD407A50A}" dt="2021-12-25T07:43:17.371" v="1443"/>
          <ac:spMkLst>
            <pc:docMk/>
            <pc:sldMk cId="1842354393" sldId="292"/>
            <ac:spMk id="17" creationId="{05DF8C38-110A-415A-93B1-6AE90E9EB7D9}"/>
          </ac:spMkLst>
        </pc:spChg>
        <pc:spChg chg="add del mod">
          <ac:chgData name="서진원" userId="d436f2fc-5fcf-41bd-a485-016d4b3d0492" providerId="ADAL" clId="{5ADFCF02-D28F-456B-928D-836BD407A50A}" dt="2021-12-25T07:44:14.731" v="1450"/>
          <ac:spMkLst>
            <pc:docMk/>
            <pc:sldMk cId="1842354393" sldId="292"/>
            <ac:spMk id="22" creationId="{362E3A99-00B1-47A4-9553-05F626B64BDD}"/>
          </ac:spMkLst>
        </pc:spChg>
        <pc:spChg chg="add mod">
          <ac:chgData name="서진원" userId="d436f2fc-5fcf-41bd-a485-016d4b3d0492" providerId="ADAL" clId="{5ADFCF02-D28F-456B-928D-836BD407A50A}" dt="2021-12-25T07:44:34.991" v="1475" actId="20577"/>
          <ac:spMkLst>
            <pc:docMk/>
            <pc:sldMk cId="1842354393" sldId="292"/>
            <ac:spMk id="23" creationId="{59201EB4-15BD-49F6-A6E4-22F49F301CB1}"/>
          </ac:spMkLst>
        </pc:spChg>
        <pc:grpChg chg="add del mod">
          <ac:chgData name="서진원" userId="d436f2fc-5fcf-41bd-a485-016d4b3d0492" providerId="ADAL" clId="{5ADFCF02-D28F-456B-928D-836BD407A50A}" dt="2021-12-25T07:43:17.371" v="1443"/>
          <ac:grpSpMkLst>
            <pc:docMk/>
            <pc:sldMk cId="1842354393" sldId="292"/>
            <ac:grpSpMk id="4" creationId="{B1F51067-F128-4C41-A20D-9B2CE095B8B6}"/>
          </ac:grpSpMkLst>
        </pc:grpChg>
        <pc:grpChg chg="add del mod">
          <ac:chgData name="서진원" userId="d436f2fc-5fcf-41bd-a485-016d4b3d0492" providerId="ADAL" clId="{5ADFCF02-D28F-456B-928D-836BD407A50A}" dt="2021-12-25T07:43:17.371" v="1443"/>
          <ac:grpSpMkLst>
            <pc:docMk/>
            <pc:sldMk cId="1842354393" sldId="292"/>
            <ac:grpSpMk id="7" creationId="{F633A7C7-CC4A-4364-9469-82E49FD65BC2}"/>
          </ac:grpSpMkLst>
        </pc:grpChg>
        <pc:cxnChg chg="mod topLvl">
          <ac:chgData name="서진원" userId="d436f2fc-5fcf-41bd-a485-016d4b3d0492" providerId="ADAL" clId="{5ADFCF02-D28F-456B-928D-836BD407A50A}" dt="2021-12-25T07:44:15.718" v="1453" actId="478"/>
          <ac:cxnSpMkLst>
            <pc:docMk/>
            <pc:sldMk cId="1842354393" sldId="292"/>
            <ac:cxnSpMk id="12" creationId="{FA0EB2E3-42C5-41BD-950C-ECD1C322E43F}"/>
          </ac:cxnSpMkLst>
        </pc:cxnChg>
        <pc:cxnChg chg="mod topLvl">
          <ac:chgData name="서진원" userId="d436f2fc-5fcf-41bd-a485-016d4b3d0492" providerId="ADAL" clId="{5ADFCF02-D28F-456B-928D-836BD407A50A}" dt="2021-12-25T07:43:14.760" v="1438" actId="165"/>
          <ac:cxnSpMkLst>
            <pc:docMk/>
            <pc:sldMk cId="1842354393" sldId="292"/>
            <ac:cxnSpMk id="13" creationId="{F1573A77-CEC2-4D86-B9DC-3DD01F69871F}"/>
          </ac:cxnSpMkLst>
        </pc:cxnChg>
        <pc:cxnChg chg="mod topLvl">
          <ac:chgData name="서진원" userId="d436f2fc-5fcf-41bd-a485-016d4b3d0492" providerId="ADAL" clId="{5ADFCF02-D28F-456B-928D-836BD407A50A}" dt="2021-12-25T07:43:14.760" v="1438" actId="165"/>
          <ac:cxnSpMkLst>
            <pc:docMk/>
            <pc:sldMk cId="1842354393" sldId="292"/>
            <ac:cxnSpMk id="14" creationId="{268366B2-1F7D-40D6-8DBE-FEBC1015C514}"/>
          </ac:cxnSpMkLst>
        </pc:cxnChg>
        <pc:cxnChg chg="add del mod">
          <ac:chgData name="서진원" userId="d436f2fc-5fcf-41bd-a485-016d4b3d0492" providerId="ADAL" clId="{5ADFCF02-D28F-456B-928D-836BD407A50A}" dt="2021-12-25T07:44:15.718" v="1453" actId="478"/>
          <ac:cxnSpMkLst>
            <pc:docMk/>
            <pc:sldMk cId="1842354393" sldId="292"/>
            <ac:cxnSpMk id="18" creationId="{6A17CEA5-AD6C-4648-A177-060CFE53A49F}"/>
          </ac:cxnSpMkLst>
        </pc:cxnChg>
        <pc:cxnChg chg="add del mod">
          <ac:chgData name="서진원" userId="d436f2fc-5fcf-41bd-a485-016d4b3d0492" providerId="ADAL" clId="{5ADFCF02-D28F-456B-928D-836BD407A50A}" dt="2021-12-25T07:43:17.371" v="1443"/>
          <ac:cxnSpMkLst>
            <pc:docMk/>
            <pc:sldMk cId="1842354393" sldId="292"/>
            <ac:cxnSpMk id="19" creationId="{22626B14-A13F-439E-9F1B-2C45AD1EE7FD}"/>
          </ac:cxnSpMkLst>
        </pc:cxnChg>
      </pc:sldChg>
      <pc:sldChg chg="addSp delSp modSp add del mod">
        <pc:chgData name="서진원" userId="d436f2fc-5fcf-41bd-a485-016d4b3d0492" providerId="ADAL" clId="{5ADFCF02-D28F-456B-928D-836BD407A50A}" dt="2021-12-26T10:06:59.152" v="3996" actId="2696"/>
        <pc:sldMkLst>
          <pc:docMk/>
          <pc:sldMk cId="4077945392" sldId="293"/>
        </pc:sldMkLst>
        <pc:spChg chg="mod">
          <ac:chgData name="서진원" userId="d436f2fc-5fcf-41bd-a485-016d4b3d0492" providerId="ADAL" clId="{5ADFCF02-D28F-456B-928D-836BD407A50A}" dt="2021-12-25T07:44:49.542" v="1480" actId="20577"/>
          <ac:spMkLst>
            <pc:docMk/>
            <pc:sldMk cId="4077945392" sldId="293"/>
            <ac:spMk id="5" creationId="{954C7BCE-79EA-4EAC-B53C-BA6C1AE5F410}"/>
          </ac:spMkLst>
        </pc:spChg>
        <pc:spChg chg="mod">
          <ac:chgData name="서진원" userId="d436f2fc-5fcf-41bd-a485-016d4b3d0492" providerId="ADAL" clId="{5ADFCF02-D28F-456B-928D-836BD407A50A}" dt="2021-12-26T09:45:24.539" v="3056" actId="20577"/>
          <ac:spMkLst>
            <pc:docMk/>
            <pc:sldMk cId="4077945392" sldId="293"/>
            <ac:spMk id="6" creationId="{378481F9-852E-4670-85B5-B3D0F56F804E}"/>
          </ac:spMkLst>
        </pc:spChg>
        <pc:spChg chg="del">
          <ac:chgData name="서진원" userId="d436f2fc-5fcf-41bd-a485-016d4b3d0492" providerId="ADAL" clId="{5ADFCF02-D28F-456B-928D-836BD407A50A}" dt="2021-12-25T07:44:19.425" v="1455" actId="478"/>
          <ac:spMkLst>
            <pc:docMk/>
            <pc:sldMk cId="4077945392" sldId="293"/>
            <ac:spMk id="15" creationId="{2FD237F6-287E-4610-AB27-08EA8F77F65F}"/>
          </ac:spMkLst>
        </pc:spChg>
        <pc:spChg chg="mod">
          <ac:chgData name="서진원" userId="d436f2fc-5fcf-41bd-a485-016d4b3d0492" providerId="ADAL" clId="{5ADFCF02-D28F-456B-928D-836BD407A50A}" dt="2021-12-25T07:52:39.330" v="2133" actId="20577"/>
          <ac:spMkLst>
            <pc:docMk/>
            <pc:sldMk cId="4077945392" sldId="293"/>
            <ac:spMk id="16" creationId="{96320B7A-5B38-46A1-9566-CF4CDBDB13FE}"/>
          </ac:spMkLst>
        </pc:spChg>
        <pc:spChg chg="add mod">
          <ac:chgData name="서진원" userId="d436f2fc-5fcf-41bd-a485-016d4b3d0492" providerId="ADAL" clId="{5ADFCF02-D28F-456B-928D-836BD407A50A}" dt="2021-12-25T07:44:55.781" v="1486" actId="20577"/>
          <ac:spMkLst>
            <pc:docMk/>
            <pc:sldMk cId="4077945392" sldId="293"/>
            <ac:spMk id="20" creationId="{32483898-FBA2-4FD5-AA94-2B775FBACD75}"/>
          </ac:spMkLst>
        </pc:spChg>
        <pc:cxnChg chg="mod">
          <ac:chgData name="서진원" userId="d436f2fc-5fcf-41bd-a485-016d4b3d0492" providerId="ADAL" clId="{5ADFCF02-D28F-456B-928D-836BD407A50A}" dt="2021-12-25T07:44:22.077" v="1456" actId="14100"/>
          <ac:cxnSpMkLst>
            <pc:docMk/>
            <pc:sldMk cId="4077945392" sldId="293"/>
            <ac:cxnSpMk id="12" creationId="{FA0EB2E3-42C5-41BD-950C-ECD1C322E43F}"/>
          </ac:cxnSpMkLst>
        </pc:cxnChg>
        <pc:cxnChg chg="del mod">
          <ac:chgData name="서진원" userId="d436f2fc-5fcf-41bd-a485-016d4b3d0492" providerId="ADAL" clId="{5ADFCF02-D28F-456B-928D-836BD407A50A}" dt="2021-12-25T07:44:22.903" v="1457" actId="478"/>
          <ac:cxnSpMkLst>
            <pc:docMk/>
            <pc:sldMk cId="4077945392" sldId="293"/>
            <ac:cxnSpMk id="18" creationId="{6A17CEA5-AD6C-4648-A177-060CFE53A49F}"/>
          </ac:cxnSpMkLst>
        </pc:cxnChg>
      </pc:sldChg>
      <pc:sldChg chg="addSp delSp modSp add del mod">
        <pc:chgData name="서진원" userId="d436f2fc-5fcf-41bd-a485-016d4b3d0492" providerId="ADAL" clId="{5ADFCF02-D28F-456B-928D-836BD407A50A}" dt="2021-12-26T10:06:59.152" v="3996" actId="2696"/>
        <pc:sldMkLst>
          <pc:docMk/>
          <pc:sldMk cId="2336953874" sldId="294"/>
        </pc:sldMkLst>
        <pc:spChg chg="mod">
          <ac:chgData name="서진원" userId="d436f2fc-5fcf-41bd-a485-016d4b3d0492" providerId="ADAL" clId="{5ADFCF02-D28F-456B-928D-836BD407A50A}" dt="2021-12-25T08:00:52.099" v="2300" actId="13822"/>
          <ac:spMkLst>
            <pc:docMk/>
            <pc:sldMk cId="2336953874" sldId="294"/>
            <ac:spMk id="11" creationId="{15D27B55-7001-4828-9FBF-DD35F7ECD202}"/>
          </ac:spMkLst>
        </pc:spChg>
        <pc:spChg chg="mod">
          <ac:chgData name="서진원" userId="d436f2fc-5fcf-41bd-a485-016d4b3d0492" providerId="ADAL" clId="{5ADFCF02-D28F-456B-928D-836BD407A50A}" dt="2021-12-25T07:52:28.375" v="2132" actId="20577"/>
          <ac:spMkLst>
            <pc:docMk/>
            <pc:sldMk cId="2336953874" sldId="294"/>
            <ac:spMk id="16" creationId="{96320B7A-5B38-46A1-9566-CF4CDBDB13FE}"/>
          </ac:spMkLst>
        </pc:spChg>
        <pc:spChg chg="mod">
          <ac:chgData name="서진원" userId="d436f2fc-5fcf-41bd-a485-016d4b3d0492" providerId="ADAL" clId="{5ADFCF02-D28F-456B-928D-836BD407A50A}" dt="2021-12-25T07:45:03.072" v="1489" actId="20577"/>
          <ac:spMkLst>
            <pc:docMk/>
            <pc:sldMk cId="2336953874" sldId="294"/>
            <ac:spMk id="20" creationId="{32483898-FBA2-4FD5-AA94-2B775FBACD75}"/>
          </ac:spMkLst>
        </pc:spChg>
        <pc:spChg chg="mod">
          <ac:chgData name="서진원" userId="d436f2fc-5fcf-41bd-a485-016d4b3d0492" providerId="ADAL" clId="{5ADFCF02-D28F-456B-928D-836BD407A50A}" dt="2021-12-25T07:53:02.472" v="2134"/>
          <ac:spMkLst>
            <pc:docMk/>
            <pc:sldMk cId="2336953874" sldId="294"/>
            <ac:spMk id="21" creationId="{946FDED5-C920-46DA-9327-FF62AA3386BF}"/>
          </ac:spMkLst>
        </pc:spChg>
        <pc:spChg chg="mod">
          <ac:chgData name="서진원" userId="d436f2fc-5fcf-41bd-a485-016d4b3d0492" providerId="ADAL" clId="{5ADFCF02-D28F-456B-928D-836BD407A50A}" dt="2021-12-25T07:53:02.472" v="2134"/>
          <ac:spMkLst>
            <pc:docMk/>
            <pc:sldMk cId="2336953874" sldId="294"/>
            <ac:spMk id="22" creationId="{50540C31-A598-4E4F-9DCD-42B71898FBB4}"/>
          </ac:spMkLst>
        </pc:spChg>
        <pc:grpChg chg="del">
          <ac:chgData name="서진원" userId="d436f2fc-5fcf-41bd-a485-016d4b3d0492" providerId="ADAL" clId="{5ADFCF02-D28F-456B-928D-836BD407A50A}" dt="2021-12-25T07:45:13.662" v="1491" actId="478"/>
          <ac:grpSpMkLst>
            <pc:docMk/>
            <pc:sldMk cId="2336953874" sldId="294"/>
            <ac:grpSpMk id="4" creationId="{B1F51067-F128-4C41-A20D-9B2CE095B8B6}"/>
          </ac:grpSpMkLst>
        </pc:grpChg>
        <pc:grpChg chg="add del mod">
          <ac:chgData name="서진원" userId="d436f2fc-5fcf-41bd-a485-016d4b3d0492" providerId="ADAL" clId="{5ADFCF02-D28F-456B-928D-836BD407A50A}" dt="2021-12-26T09:45:51.166" v="3057" actId="478"/>
          <ac:grpSpMkLst>
            <pc:docMk/>
            <pc:sldMk cId="2336953874" sldId="294"/>
            <ac:grpSpMk id="18" creationId="{00EAFAD5-5F09-4E1B-91FE-C0BCCFFE8EFB}"/>
          </ac:grpSpMkLst>
        </pc:grpChg>
        <pc:cxnChg chg="mod">
          <ac:chgData name="서진원" userId="d436f2fc-5fcf-41bd-a485-016d4b3d0492" providerId="ADAL" clId="{5ADFCF02-D28F-456B-928D-836BD407A50A}" dt="2021-12-25T07:45:07.898" v="1490" actId="14100"/>
          <ac:cxnSpMkLst>
            <pc:docMk/>
            <pc:sldMk cId="2336953874" sldId="294"/>
            <ac:cxnSpMk id="12" creationId="{FA0EB2E3-42C5-41BD-950C-ECD1C322E43F}"/>
          </ac:cxnSpMkLst>
        </pc:cxnChg>
      </pc:sldChg>
      <pc:sldChg chg="addSp delSp modSp add mod">
        <pc:chgData name="서진원" userId="d436f2fc-5fcf-41bd-a485-016d4b3d0492" providerId="ADAL" clId="{5ADFCF02-D28F-456B-928D-836BD407A50A}" dt="2021-12-30T14:44:33.196" v="6057" actId="478"/>
        <pc:sldMkLst>
          <pc:docMk/>
          <pc:sldMk cId="3017777847" sldId="295"/>
        </pc:sldMkLst>
        <pc:spChg chg="mod">
          <ac:chgData name="서진원" userId="d436f2fc-5fcf-41bd-a485-016d4b3d0492" providerId="ADAL" clId="{5ADFCF02-D28F-456B-928D-836BD407A50A}" dt="2021-12-30T14:44:23.782" v="6041" actId="21"/>
          <ac:spMkLst>
            <pc:docMk/>
            <pc:sldMk cId="3017777847" sldId="295"/>
            <ac:spMk id="6" creationId="{378481F9-852E-4670-85B5-B3D0F56F804E}"/>
          </ac:spMkLst>
        </pc:spChg>
        <pc:spChg chg="add del mod">
          <ac:chgData name="서진원" userId="d436f2fc-5fcf-41bd-a485-016d4b3d0492" providerId="ADAL" clId="{5ADFCF02-D28F-456B-928D-836BD407A50A}" dt="2021-12-30T14:44:21.693" v="6040" actId="1076"/>
          <ac:spMkLst>
            <pc:docMk/>
            <pc:sldMk cId="3017777847" sldId="295"/>
            <ac:spMk id="21" creationId="{F606593E-580B-4DBB-BF02-37E82F723728}"/>
          </ac:spMkLst>
        </pc:spChg>
        <pc:spChg chg="mod">
          <ac:chgData name="서진원" userId="d436f2fc-5fcf-41bd-a485-016d4b3d0492" providerId="ADAL" clId="{5ADFCF02-D28F-456B-928D-836BD407A50A}" dt="2021-12-30T14:44:31.140" v="6055" actId="20577"/>
          <ac:spMkLst>
            <pc:docMk/>
            <pc:sldMk cId="3017777847" sldId="295"/>
            <ac:spMk id="23" creationId="{59201EB4-15BD-49F6-A6E4-22F49F301CB1}"/>
          </ac:spMkLst>
        </pc:spChg>
        <pc:grpChg chg="del mod">
          <ac:chgData name="서진원" userId="d436f2fc-5fcf-41bd-a485-016d4b3d0492" providerId="ADAL" clId="{5ADFCF02-D28F-456B-928D-836BD407A50A}" dt="2021-12-30T14:44:32.685" v="6056" actId="478"/>
          <ac:grpSpMkLst>
            <pc:docMk/>
            <pc:sldMk cId="3017777847" sldId="295"/>
            <ac:grpSpMk id="4" creationId="{B1F51067-F128-4C41-A20D-9B2CE095B8B6}"/>
          </ac:grpSpMkLst>
        </pc:grpChg>
        <pc:cxnChg chg="add del mod">
          <ac:chgData name="서진원" userId="d436f2fc-5fcf-41bd-a485-016d4b3d0492" providerId="ADAL" clId="{5ADFCF02-D28F-456B-928D-836BD407A50A}" dt="2021-12-30T14:44:33.196" v="6057" actId="478"/>
          <ac:cxnSpMkLst>
            <pc:docMk/>
            <pc:sldMk cId="3017777847" sldId="295"/>
            <ac:cxnSpMk id="3" creationId="{38EAAF4E-4507-4808-92C4-AD30F5380D93}"/>
          </ac:cxnSpMkLst>
        </pc:cxnChg>
      </pc:sldChg>
      <pc:sldChg chg="addSp delSp modSp add mod">
        <pc:chgData name="서진원" userId="d436f2fc-5fcf-41bd-a485-016d4b3d0492" providerId="ADAL" clId="{5ADFCF02-D28F-456B-928D-836BD407A50A}" dt="2021-12-30T14:45:00.487" v="6063"/>
        <pc:sldMkLst>
          <pc:docMk/>
          <pc:sldMk cId="569316207" sldId="296"/>
        </pc:sldMkLst>
        <pc:spChg chg="del topLvl">
          <ac:chgData name="서진원" userId="d436f2fc-5fcf-41bd-a485-016d4b3d0492" providerId="ADAL" clId="{5ADFCF02-D28F-456B-928D-836BD407A50A}" dt="2021-12-30T14:44:53.121" v="6058" actId="478"/>
          <ac:spMkLst>
            <pc:docMk/>
            <pc:sldMk cId="569316207" sldId="296"/>
            <ac:spMk id="5" creationId="{954C7BCE-79EA-4EAC-B53C-BA6C1AE5F410}"/>
          </ac:spMkLst>
        </pc:spChg>
        <pc:spChg chg="del topLvl">
          <ac:chgData name="서진원" userId="d436f2fc-5fcf-41bd-a485-016d4b3d0492" providerId="ADAL" clId="{5ADFCF02-D28F-456B-928D-836BD407A50A}" dt="2021-12-30T14:44:56.268" v="6061" actId="478"/>
          <ac:spMkLst>
            <pc:docMk/>
            <pc:sldMk cId="569316207" sldId="296"/>
            <ac:spMk id="6" creationId="{378481F9-852E-4670-85B5-B3D0F56F804E}"/>
          </ac:spMkLst>
        </pc:spChg>
        <pc:spChg chg="add del mod">
          <ac:chgData name="서진원" userId="d436f2fc-5fcf-41bd-a485-016d4b3d0492" providerId="ADAL" clId="{5ADFCF02-D28F-456B-928D-836BD407A50A}" dt="2021-12-30T14:44:55.142" v="6060" actId="478"/>
          <ac:spMkLst>
            <pc:docMk/>
            <pc:sldMk cId="569316207" sldId="296"/>
            <ac:spMk id="20" creationId="{C5FF8B62-8A60-470A-B615-FB757058071E}"/>
          </ac:spMkLst>
        </pc:spChg>
        <pc:spChg chg="add mod">
          <ac:chgData name="서진원" userId="d436f2fc-5fcf-41bd-a485-016d4b3d0492" providerId="ADAL" clId="{5ADFCF02-D28F-456B-928D-836BD407A50A}" dt="2021-12-30T14:45:00.487" v="6063"/>
          <ac:spMkLst>
            <pc:docMk/>
            <pc:sldMk cId="569316207" sldId="296"/>
            <ac:spMk id="21" creationId="{5BF09FDB-5E83-4F31-A6B3-4A8D8DAE0A00}"/>
          </ac:spMkLst>
        </pc:spChg>
        <pc:spChg chg="add del mod">
          <ac:chgData name="서진원" userId="d436f2fc-5fcf-41bd-a485-016d4b3d0492" providerId="ADAL" clId="{5ADFCF02-D28F-456B-928D-836BD407A50A}" dt="2021-12-25T07:49:27.498" v="1835" actId="21"/>
          <ac:spMkLst>
            <pc:docMk/>
            <pc:sldMk cId="569316207" sldId="296"/>
            <ac:spMk id="21" creationId="{C6B21093-0DCF-42F8-98DD-7B70721A4E09}"/>
          </ac:spMkLst>
        </pc:spChg>
        <pc:spChg chg="del">
          <ac:chgData name="서진원" userId="d436f2fc-5fcf-41bd-a485-016d4b3d0492" providerId="ADAL" clId="{5ADFCF02-D28F-456B-928D-836BD407A50A}" dt="2021-12-30T14:44:59.869" v="6062" actId="478"/>
          <ac:spMkLst>
            <pc:docMk/>
            <pc:sldMk cId="569316207" sldId="296"/>
            <ac:spMk id="23" creationId="{59201EB4-15BD-49F6-A6E4-22F49F301CB1}"/>
          </ac:spMkLst>
        </pc:spChg>
        <pc:grpChg chg="del">
          <ac:chgData name="서진원" userId="d436f2fc-5fcf-41bd-a485-016d4b3d0492" providerId="ADAL" clId="{5ADFCF02-D28F-456B-928D-836BD407A50A}" dt="2021-12-30T14:44:53.121" v="6058" actId="478"/>
          <ac:grpSpMkLst>
            <pc:docMk/>
            <pc:sldMk cId="569316207" sldId="296"/>
            <ac:grpSpMk id="4" creationId="{B1F51067-F128-4C41-A20D-9B2CE095B8B6}"/>
          </ac:grpSpMkLst>
        </pc:grpChg>
        <pc:cxnChg chg="del mod">
          <ac:chgData name="서진원" userId="d436f2fc-5fcf-41bd-a485-016d4b3d0492" providerId="ADAL" clId="{5ADFCF02-D28F-456B-928D-836BD407A50A}" dt="2021-12-30T14:44:54.135" v="6059" actId="478"/>
          <ac:cxnSpMkLst>
            <pc:docMk/>
            <pc:sldMk cId="569316207" sldId="296"/>
            <ac:cxnSpMk id="3" creationId="{38EAAF4E-4507-4808-92C4-AD30F5380D93}"/>
          </ac:cxnSpMkLst>
        </pc:cxnChg>
        <pc:cxnChg chg="mod">
          <ac:chgData name="서진원" userId="d436f2fc-5fcf-41bd-a485-016d4b3d0492" providerId="ADAL" clId="{5ADFCF02-D28F-456B-928D-836BD407A50A}" dt="2021-12-25T07:46:11.747" v="1495" actId="14100"/>
          <ac:cxnSpMkLst>
            <pc:docMk/>
            <pc:sldMk cId="569316207" sldId="296"/>
            <ac:cxnSpMk id="13" creationId="{F1573A77-CEC2-4D86-B9DC-3DD01F69871F}"/>
          </ac:cxnSpMkLst>
        </pc:cxnChg>
      </pc:sldChg>
      <pc:sldChg chg="addSp delSp modSp add mod">
        <pc:chgData name="서진원" userId="d436f2fc-5fcf-41bd-a485-016d4b3d0492" providerId="ADAL" clId="{5ADFCF02-D28F-456B-928D-836BD407A50A}" dt="2021-12-30T14:45:20.881" v="6077" actId="20577"/>
        <pc:sldMkLst>
          <pc:docMk/>
          <pc:sldMk cId="4020234523" sldId="297"/>
        </pc:sldMkLst>
        <pc:spChg chg="del">
          <ac:chgData name="서진원" userId="d436f2fc-5fcf-41bd-a485-016d4b3d0492" providerId="ADAL" clId="{5ADFCF02-D28F-456B-928D-836BD407A50A}" dt="2021-12-25T07:46:24.750" v="1500" actId="478"/>
          <ac:spMkLst>
            <pc:docMk/>
            <pc:sldMk cId="4020234523" sldId="297"/>
            <ac:spMk id="15" creationId="{2FD237F6-287E-4610-AB27-08EA8F77F65F}"/>
          </ac:spMkLst>
        </pc:spChg>
        <pc:spChg chg="add mod">
          <ac:chgData name="서진원" userId="d436f2fc-5fcf-41bd-a485-016d4b3d0492" providerId="ADAL" clId="{5ADFCF02-D28F-456B-928D-836BD407A50A}" dt="2021-12-30T14:45:20.881" v="6077" actId="20577"/>
          <ac:spMkLst>
            <pc:docMk/>
            <pc:sldMk cId="4020234523" sldId="297"/>
            <ac:spMk id="18" creationId="{DED470FE-BDE4-4F4A-A882-D2933F826257}"/>
          </ac:spMkLst>
        </pc:spChg>
        <pc:spChg chg="del mod">
          <ac:chgData name="서진원" userId="d436f2fc-5fcf-41bd-a485-016d4b3d0492" providerId="ADAL" clId="{5ADFCF02-D28F-456B-928D-836BD407A50A}" dt="2021-12-30T14:45:17.041" v="6065" actId="478"/>
          <ac:spMkLst>
            <pc:docMk/>
            <pc:sldMk cId="4020234523" sldId="297"/>
            <ac:spMk id="23" creationId="{59201EB4-15BD-49F6-A6E4-22F49F301CB1}"/>
          </ac:spMkLst>
        </pc:spChg>
        <pc:grpChg chg="del">
          <ac:chgData name="서진원" userId="d436f2fc-5fcf-41bd-a485-016d4b3d0492" providerId="ADAL" clId="{5ADFCF02-D28F-456B-928D-836BD407A50A}" dt="2021-12-30T14:45:15.766" v="6064" actId="478"/>
          <ac:grpSpMkLst>
            <pc:docMk/>
            <pc:sldMk cId="4020234523" sldId="297"/>
            <ac:grpSpMk id="4" creationId="{B1F51067-F128-4C41-A20D-9B2CE095B8B6}"/>
          </ac:grpSpMkLst>
        </pc:grpChg>
        <pc:cxnChg chg="del mod">
          <ac:chgData name="서진원" userId="d436f2fc-5fcf-41bd-a485-016d4b3d0492" providerId="ADAL" clId="{5ADFCF02-D28F-456B-928D-836BD407A50A}" dt="2021-12-25T07:46:53.965" v="1502" actId="478"/>
          <ac:cxnSpMkLst>
            <pc:docMk/>
            <pc:sldMk cId="4020234523" sldId="297"/>
            <ac:cxnSpMk id="3" creationId="{38EAAF4E-4507-4808-92C4-AD30F5380D93}"/>
          </ac:cxnSpMkLst>
        </pc:cxnChg>
        <pc:cxnChg chg="mod">
          <ac:chgData name="서진원" userId="d436f2fc-5fcf-41bd-a485-016d4b3d0492" providerId="ADAL" clId="{5ADFCF02-D28F-456B-928D-836BD407A50A}" dt="2021-12-25T07:46:19.241" v="1497" actId="14100"/>
          <ac:cxnSpMkLst>
            <pc:docMk/>
            <pc:sldMk cId="4020234523" sldId="297"/>
            <ac:cxnSpMk id="12" creationId="{FA0EB2E3-42C5-41BD-950C-ECD1C322E43F}"/>
          </ac:cxnSpMkLst>
        </pc:cxnChg>
        <pc:cxnChg chg="del mod">
          <ac:chgData name="서진원" userId="d436f2fc-5fcf-41bd-a485-016d4b3d0492" providerId="ADAL" clId="{5ADFCF02-D28F-456B-928D-836BD407A50A}" dt="2021-12-25T07:46:25.765" v="1501" actId="478"/>
          <ac:cxnSpMkLst>
            <pc:docMk/>
            <pc:sldMk cId="4020234523" sldId="297"/>
            <ac:cxnSpMk id="18" creationId="{6A17CEA5-AD6C-4648-A177-060CFE53A49F}"/>
          </ac:cxnSpMkLst>
        </pc:cxnChg>
      </pc:sldChg>
      <pc:sldChg chg="delSp modSp add del mod">
        <pc:chgData name="서진원" userId="d436f2fc-5fcf-41bd-a485-016d4b3d0492" providerId="ADAL" clId="{5ADFCF02-D28F-456B-928D-836BD407A50A}" dt="2021-12-26T10:12:35.236" v="4190" actId="47"/>
        <pc:sldMkLst>
          <pc:docMk/>
          <pc:sldMk cId="273030092" sldId="298"/>
        </pc:sldMkLst>
        <pc:spChg chg="del">
          <ac:chgData name="서진원" userId="d436f2fc-5fcf-41bd-a485-016d4b3d0492" providerId="ADAL" clId="{5ADFCF02-D28F-456B-928D-836BD407A50A}" dt="2021-12-25T07:49:17.433" v="1833" actId="478"/>
          <ac:spMkLst>
            <pc:docMk/>
            <pc:sldMk cId="273030092" sldId="298"/>
            <ac:spMk id="11" creationId="{15D27B55-7001-4828-9FBF-DD35F7ECD202}"/>
          </ac:spMkLst>
        </pc:spChg>
        <pc:spChg chg="mod">
          <ac:chgData name="서진원" userId="d436f2fc-5fcf-41bd-a485-016d4b3d0492" providerId="ADAL" clId="{5ADFCF02-D28F-456B-928D-836BD407A50A}" dt="2021-12-25T07:49:09.955" v="1831" actId="20577"/>
          <ac:spMkLst>
            <pc:docMk/>
            <pc:sldMk cId="273030092" sldId="298"/>
            <ac:spMk id="23" creationId="{59201EB4-15BD-49F6-A6E4-22F49F301CB1}"/>
          </ac:spMkLst>
        </pc:spChg>
        <pc:cxnChg chg="mod">
          <ac:chgData name="서진원" userId="d436f2fc-5fcf-41bd-a485-016d4b3d0492" providerId="ADAL" clId="{5ADFCF02-D28F-456B-928D-836BD407A50A}" dt="2021-12-25T07:49:16.027" v="1832" actId="14100"/>
          <ac:cxnSpMkLst>
            <pc:docMk/>
            <pc:sldMk cId="273030092" sldId="298"/>
            <ac:cxnSpMk id="12" creationId="{FA0EB2E3-42C5-41BD-950C-ECD1C322E43F}"/>
          </ac:cxnSpMkLst>
        </pc:cxnChg>
        <pc:cxnChg chg="del mod">
          <ac:chgData name="서진원" userId="d436f2fc-5fcf-41bd-a485-016d4b3d0492" providerId="ADAL" clId="{5ADFCF02-D28F-456B-928D-836BD407A50A}" dt="2021-12-25T07:49:18.789" v="1834" actId="478"/>
          <ac:cxnSpMkLst>
            <pc:docMk/>
            <pc:sldMk cId="273030092" sldId="298"/>
            <ac:cxnSpMk id="14" creationId="{268366B2-1F7D-40D6-8DBE-FEBC1015C514}"/>
          </ac:cxnSpMkLst>
        </pc:cxnChg>
      </pc:sldChg>
      <pc:sldChg chg="add del">
        <pc:chgData name="서진원" userId="d436f2fc-5fcf-41bd-a485-016d4b3d0492" providerId="ADAL" clId="{5ADFCF02-D28F-456B-928D-836BD407A50A}" dt="2021-12-25T07:47:16.649" v="1504"/>
        <pc:sldMkLst>
          <pc:docMk/>
          <pc:sldMk cId="380000824" sldId="298"/>
        </pc:sldMkLst>
      </pc:sldChg>
      <pc:sldChg chg="addSp delSp modSp add del mod">
        <pc:chgData name="서진원" userId="d436f2fc-5fcf-41bd-a485-016d4b3d0492" providerId="ADAL" clId="{5ADFCF02-D28F-456B-928D-836BD407A50A}" dt="2021-12-30T14:32:28.243" v="6035" actId="2696"/>
        <pc:sldMkLst>
          <pc:docMk/>
          <pc:sldMk cId="2610502790" sldId="299"/>
        </pc:sldMkLst>
        <pc:spChg chg="mod">
          <ac:chgData name="서진원" userId="d436f2fc-5fcf-41bd-a485-016d4b3d0492" providerId="ADAL" clId="{5ADFCF02-D28F-456B-928D-836BD407A50A}" dt="2021-12-25T07:51:03.999" v="2119" actId="20577"/>
          <ac:spMkLst>
            <pc:docMk/>
            <pc:sldMk cId="2610502790" sldId="299"/>
            <ac:spMk id="6" creationId="{378481F9-852E-4670-85B5-B3D0F56F804E}"/>
          </ac:spMkLst>
        </pc:spChg>
        <pc:spChg chg="mod">
          <ac:chgData name="서진원" userId="d436f2fc-5fcf-41bd-a485-016d4b3d0492" providerId="ADAL" clId="{5ADFCF02-D28F-456B-928D-836BD407A50A}" dt="2021-12-25T07:52:13.344" v="2127" actId="20577"/>
          <ac:spMkLst>
            <pc:docMk/>
            <pc:sldMk cId="2610502790" sldId="299"/>
            <ac:spMk id="16" creationId="{96320B7A-5B38-46A1-9566-CF4CDBDB13FE}"/>
          </ac:spMkLst>
        </pc:spChg>
        <pc:spChg chg="mod">
          <ac:chgData name="서진원" userId="d436f2fc-5fcf-41bd-a485-016d4b3d0492" providerId="ADAL" clId="{5ADFCF02-D28F-456B-928D-836BD407A50A}" dt="2021-12-25T07:52:02.880" v="2125"/>
          <ac:spMkLst>
            <pc:docMk/>
            <pc:sldMk cId="2610502790" sldId="299"/>
            <ac:spMk id="22" creationId="{58E7B5AE-9769-47DB-8774-C0B6699F7CE4}"/>
          </ac:spMkLst>
        </pc:spChg>
        <pc:spChg chg="del">
          <ac:chgData name="서진원" userId="d436f2fc-5fcf-41bd-a485-016d4b3d0492" providerId="ADAL" clId="{5ADFCF02-D28F-456B-928D-836BD407A50A}" dt="2021-12-25T07:51:25.618" v="2122" actId="478"/>
          <ac:spMkLst>
            <pc:docMk/>
            <pc:sldMk cId="2610502790" sldId="299"/>
            <ac:spMk id="23" creationId="{59201EB4-15BD-49F6-A6E4-22F49F301CB1}"/>
          </ac:spMkLst>
        </pc:spChg>
        <pc:spChg chg="mod">
          <ac:chgData name="서진원" userId="d436f2fc-5fcf-41bd-a485-016d4b3d0492" providerId="ADAL" clId="{5ADFCF02-D28F-456B-928D-836BD407A50A}" dt="2021-12-25T07:52:02.880" v="2125"/>
          <ac:spMkLst>
            <pc:docMk/>
            <pc:sldMk cId="2610502790" sldId="299"/>
            <ac:spMk id="24" creationId="{2CE26C45-3037-4C0A-B65F-DEFA84208997}"/>
          </ac:spMkLst>
        </pc:spChg>
        <pc:spChg chg="add mod">
          <ac:chgData name="서진원" userId="d436f2fc-5fcf-41bd-a485-016d4b3d0492" providerId="ADAL" clId="{5ADFCF02-D28F-456B-928D-836BD407A50A}" dt="2021-12-25T07:52:02.880" v="2125"/>
          <ac:spMkLst>
            <pc:docMk/>
            <pc:sldMk cId="2610502790" sldId="299"/>
            <ac:spMk id="25" creationId="{12691FB8-A243-4AF3-9C24-57681CADDF92}"/>
          </ac:spMkLst>
        </pc:spChg>
        <pc:spChg chg="add mod">
          <ac:chgData name="서진원" userId="d436f2fc-5fcf-41bd-a485-016d4b3d0492" providerId="ADAL" clId="{5ADFCF02-D28F-456B-928D-836BD407A50A}" dt="2021-12-25T07:52:02.880" v="2125"/>
          <ac:spMkLst>
            <pc:docMk/>
            <pc:sldMk cId="2610502790" sldId="299"/>
            <ac:spMk id="26" creationId="{43868D42-E468-44CB-A073-D290A02CD99D}"/>
          </ac:spMkLst>
        </pc:spChg>
        <pc:spChg chg="mod">
          <ac:chgData name="서진원" userId="d436f2fc-5fcf-41bd-a485-016d4b3d0492" providerId="ADAL" clId="{5ADFCF02-D28F-456B-928D-836BD407A50A}" dt="2021-12-25T07:52:02.880" v="2125"/>
          <ac:spMkLst>
            <pc:docMk/>
            <pc:sldMk cId="2610502790" sldId="299"/>
            <ac:spMk id="29" creationId="{300AEE7B-2E18-4143-BB97-9BBCD4DDDC3E}"/>
          </ac:spMkLst>
        </pc:spChg>
        <pc:spChg chg="add mod">
          <ac:chgData name="서진원" userId="d436f2fc-5fcf-41bd-a485-016d4b3d0492" providerId="ADAL" clId="{5ADFCF02-D28F-456B-928D-836BD407A50A}" dt="2021-12-25T07:52:02.880" v="2125"/>
          <ac:spMkLst>
            <pc:docMk/>
            <pc:sldMk cId="2610502790" sldId="299"/>
            <ac:spMk id="30" creationId="{DFB40918-F88B-44AB-A7E3-F8E88F447766}"/>
          </ac:spMkLst>
        </pc:spChg>
        <pc:spChg chg="add mod">
          <ac:chgData name="서진원" userId="d436f2fc-5fcf-41bd-a485-016d4b3d0492" providerId="ADAL" clId="{5ADFCF02-D28F-456B-928D-836BD407A50A}" dt="2021-12-25T07:52:02.880" v="2125"/>
          <ac:spMkLst>
            <pc:docMk/>
            <pc:sldMk cId="2610502790" sldId="299"/>
            <ac:spMk id="31" creationId="{008CCCEB-D37B-49FA-92EA-B696653896DE}"/>
          </ac:spMkLst>
        </pc:spChg>
        <pc:spChg chg="add mod">
          <ac:chgData name="서진원" userId="d436f2fc-5fcf-41bd-a485-016d4b3d0492" providerId="ADAL" clId="{5ADFCF02-D28F-456B-928D-836BD407A50A}" dt="2021-12-25T07:52:02.880" v="2125"/>
          <ac:spMkLst>
            <pc:docMk/>
            <pc:sldMk cId="2610502790" sldId="299"/>
            <ac:spMk id="32" creationId="{17D1F635-0F61-4BAE-84C6-1597A1EAACCE}"/>
          </ac:spMkLst>
        </pc:spChg>
        <pc:spChg chg="add mod">
          <ac:chgData name="서진원" userId="d436f2fc-5fcf-41bd-a485-016d4b3d0492" providerId="ADAL" clId="{5ADFCF02-D28F-456B-928D-836BD407A50A}" dt="2021-12-25T07:52:02.880" v="2125"/>
          <ac:spMkLst>
            <pc:docMk/>
            <pc:sldMk cId="2610502790" sldId="299"/>
            <ac:spMk id="33" creationId="{8A1B2E96-D701-4677-83DA-350A65EEB9EE}"/>
          </ac:spMkLst>
        </pc:spChg>
        <pc:spChg chg="add mod">
          <ac:chgData name="서진원" userId="d436f2fc-5fcf-41bd-a485-016d4b3d0492" providerId="ADAL" clId="{5ADFCF02-D28F-456B-928D-836BD407A50A}" dt="2021-12-25T07:52:02.880" v="2125"/>
          <ac:spMkLst>
            <pc:docMk/>
            <pc:sldMk cId="2610502790" sldId="299"/>
            <ac:spMk id="34" creationId="{FB015281-35D5-4D32-B959-169FBBE5C280}"/>
          </ac:spMkLst>
        </pc:spChg>
        <pc:spChg chg="add mod">
          <ac:chgData name="서진원" userId="d436f2fc-5fcf-41bd-a485-016d4b3d0492" providerId="ADAL" clId="{5ADFCF02-D28F-456B-928D-836BD407A50A}" dt="2021-12-25T08:07:41.208" v="2453" actId="20577"/>
          <ac:spMkLst>
            <pc:docMk/>
            <pc:sldMk cId="2610502790" sldId="299"/>
            <ac:spMk id="36" creationId="{7D824FFF-C23D-4BFF-B589-C221CE8FE856}"/>
          </ac:spMkLst>
        </pc:spChg>
        <pc:grpChg chg="del">
          <ac:chgData name="서진원" userId="d436f2fc-5fcf-41bd-a485-016d4b3d0492" providerId="ADAL" clId="{5ADFCF02-D28F-456B-928D-836BD407A50A}" dt="2021-12-25T07:52:02.591" v="2124" actId="478"/>
          <ac:grpSpMkLst>
            <pc:docMk/>
            <pc:sldMk cId="2610502790" sldId="299"/>
            <ac:grpSpMk id="4" creationId="{B1F51067-F128-4C41-A20D-9B2CE095B8B6}"/>
          </ac:grpSpMkLst>
        </pc:grpChg>
        <pc:grpChg chg="add mod">
          <ac:chgData name="서진원" userId="d436f2fc-5fcf-41bd-a485-016d4b3d0492" providerId="ADAL" clId="{5ADFCF02-D28F-456B-928D-836BD407A50A}" dt="2021-12-25T07:52:02.880" v="2125"/>
          <ac:grpSpMkLst>
            <pc:docMk/>
            <pc:sldMk cId="2610502790" sldId="299"/>
            <ac:grpSpMk id="21" creationId="{8A653A76-630F-4B97-9617-B2202D461939}"/>
          </ac:grpSpMkLst>
        </pc:grpChg>
        <pc:grpChg chg="add del mod">
          <ac:chgData name="서진원" userId="d436f2fc-5fcf-41bd-a485-016d4b3d0492" providerId="ADAL" clId="{5ADFCF02-D28F-456B-928D-836BD407A50A}" dt="2021-12-25T08:06:35.796" v="2446" actId="478"/>
          <ac:grpSpMkLst>
            <pc:docMk/>
            <pc:sldMk cId="2610502790" sldId="299"/>
            <ac:grpSpMk id="27" creationId="{5078711D-5E7D-4525-8787-2128258E755A}"/>
          </ac:grpSpMkLst>
        </pc:grpChg>
        <pc:cxnChg chg="del mod">
          <ac:chgData name="서진원" userId="d436f2fc-5fcf-41bd-a485-016d4b3d0492" providerId="ADAL" clId="{5ADFCF02-D28F-456B-928D-836BD407A50A}" dt="2021-12-25T07:51:12.699" v="2121" actId="478"/>
          <ac:cxnSpMkLst>
            <pc:docMk/>
            <pc:sldMk cId="2610502790" sldId="299"/>
            <ac:cxnSpMk id="3" creationId="{38EAAF4E-4507-4808-92C4-AD30F5380D93}"/>
          </ac:cxnSpMkLst>
        </pc:cxnChg>
        <pc:cxnChg chg="mod">
          <ac:chgData name="서진원" userId="d436f2fc-5fcf-41bd-a485-016d4b3d0492" providerId="ADAL" clId="{5ADFCF02-D28F-456B-928D-836BD407A50A}" dt="2021-12-25T07:51:10.458" v="2120" actId="14100"/>
          <ac:cxnSpMkLst>
            <pc:docMk/>
            <pc:sldMk cId="2610502790" sldId="299"/>
            <ac:cxnSpMk id="13" creationId="{F1573A77-CEC2-4D86-B9DC-3DD01F69871F}"/>
          </ac:cxnSpMkLst>
        </pc:cxnChg>
        <pc:cxnChg chg="mod">
          <ac:chgData name="서진원" userId="d436f2fc-5fcf-41bd-a485-016d4b3d0492" providerId="ADAL" clId="{5ADFCF02-D28F-456B-928D-836BD407A50A}" dt="2021-12-25T07:52:02.880" v="2125"/>
          <ac:cxnSpMkLst>
            <pc:docMk/>
            <pc:sldMk cId="2610502790" sldId="299"/>
            <ac:cxnSpMk id="28" creationId="{F6A600ED-78BE-48EE-B83E-F8387AE21A78}"/>
          </ac:cxnSpMkLst>
        </pc:cxnChg>
        <pc:cxnChg chg="add mod">
          <ac:chgData name="서진원" userId="d436f2fc-5fcf-41bd-a485-016d4b3d0492" providerId="ADAL" clId="{5ADFCF02-D28F-456B-928D-836BD407A50A}" dt="2021-12-25T07:52:02.880" v="2125"/>
          <ac:cxnSpMkLst>
            <pc:docMk/>
            <pc:sldMk cId="2610502790" sldId="299"/>
            <ac:cxnSpMk id="35" creationId="{25FA9C07-60D1-49DA-8D6B-BF00E26DDA58}"/>
          </ac:cxnSpMkLst>
        </pc:cxnChg>
      </pc:sldChg>
      <pc:sldChg chg="new del">
        <pc:chgData name="서진원" userId="d436f2fc-5fcf-41bd-a485-016d4b3d0492" providerId="ADAL" clId="{5ADFCF02-D28F-456B-928D-836BD407A50A}" dt="2021-12-25T08:05:22.517" v="2365" actId="47"/>
        <pc:sldMkLst>
          <pc:docMk/>
          <pc:sldMk cId="2736732418" sldId="300"/>
        </pc:sldMkLst>
      </pc:sldChg>
      <pc:sldChg chg="addSp delSp modSp add del mod">
        <pc:chgData name="서진원" userId="d436f2fc-5fcf-41bd-a485-016d4b3d0492" providerId="ADAL" clId="{5ADFCF02-D28F-456B-928D-836BD407A50A}" dt="2021-12-30T08:27:35.403" v="5460" actId="47"/>
        <pc:sldMkLst>
          <pc:docMk/>
          <pc:sldMk cId="2329695687" sldId="301"/>
        </pc:sldMkLst>
        <pc:spChg chg="add del mod">
          <ac:chgData name="서진원" userId="d436f2fc-5fcf-41bd-a485-016d4b3d0492" providerId="ADAL" clId="{5ADFCF02-D28F-456B-928D-836BD407A50A}" dt="2021-12-25T08:00:40.320" v="2299" actId="13822"/>
          <ac:spMkLst>
            <pc:docMk/>
            <pc:sldMk cId="2329695687" sldId="301"/>
            <ac:spMk id="11" creationId="{15D27B55-7001-4828-9FBF-DD35F7ECD202}"/>
          </ac:spMkLst>
        </pc:spChg>
        <pc:spChg chg="del">
          <ac:chgData name="서진원" userId="d436f2fc-5fcf-41bd-a485-016d4b3d0492" providerId="ADAL" clId="{5ADFCF02-D28F-456B-928D-836BD407A50A}" dt="2021-12-26T09:47:55.674" v="3134" actId="478"/>
          <ac:spMkLst>
            <pc:docMk/>
            <pc:sldMk cId="2329695687" sldId="301"/>
            <ac:spMk id="16" creationId="{96320B7A-5B38-46A1-9566-CF4CDBDB13FE}"/>
          </ac:spMkLst>
        </pc:spChg>
        <pc:spChg chg="mod">
          <ac:chgData name="서진원" userId="d436f2fc-5fcf-41bd-a485-016d4b3d0492" providerId="ADAL" clId="{5ADFCF02-D28F-456B-928D-836BD407A50A}" dt="2021-12-26T14:05:05.271" v="4789" actId="1036"/>
          <ac:spMkLst>
            <pc:docMk/>
            <pc:sldMk cId="2329695687" sldId="301"/>
            <ac:spMk id="17" creationId="{05DF8C38-110A-415A-93B1-6AE90E9EB7D9}"/>
          </ac:spMkLst>
        </pc:spChg>
        <pc:spChg chg="mod">
          <ac:chgData name="서진원" userId="d436f2fc-5fcf-41bd-a485-016d4b3d0492" providerId="ADAL" clId="{5ADFCF02-D28F-456B-928D-836BD407A50A}" dt="2021-12-25T07:58:33.022" v="2296" actId="20577"/>
          <ac:spMkLst>
            <pc:docMk/>
            <pc:sldMk cId="2329695687" sldId="301"/>
            <ac:spMk id="21" creationId="{946FDED5-C920-46DA-9327-FF62AA3386BF}"/>
          </ac:spMkLst>
        </pc:spChg>
        <pc:spChg chg="mod">
          <ac:chgData name="서진원" userId="d436f2fc-5fcf-41bd-a485-016d4b3d0492" providerId="ADAL" clId="{5ADFCF02-D28F-456B-928D-836BD407A50A}" dt="2021-12-25T07:53:41.768" v="2138" actId="20577"/>
          <ac:spMkLst>
            <pc:docMk/>
            <pc:sldMk cId="2329695687" sldId="301"/>
            <ac:spMk id="22" creationId="{50540C31-A598-4E4F-9DCD-42B71898FBB4}"/>
          </ac:spMkLst>
        </pc:spChg>
        <pc:spChg chg="add mod">
          <ac:chgData name="서진원" userId="d436f2fc-5fcf-41bd-a485-016d4b3d0492" providerId="ADAL" clId="{5ADFCF02-D28F-456B-928D-836BD407A50A}" dt="2021-12-25T07:54:06.145" v="2144" actId="164"/>
          <ac:spMkLst>
            <pc:docMk/>
            <pc:sldMk cId="2329695687" sldId="301"/>
            <ac:spMk id="23" creationId="{ECEDC64E-310F-40C9-A1CB-FD9869DF7D32}"/>
          </ac:spMkLst>
        </pc:spChg>
        <pc:spChg chg="add mod">
          <ac:chgData name="서진원" userId="d436f2fc-5fcf-41bd-a485-016d4b3d0492" providerId="ADAL" clId="{5ADFCF02-D28F-456B-928D-836BD407A50A}" dt="2021-12-25T07:54:06.145" v="2144" actId="164"/>
          <ac:spMkLst>
            <pc:docMk/>
            <pc:sldMk cId="2329695687" sldId="301"/>
            <ac:spMk id="24" creationId="{E592C402-8DC0-415B-ABEB-E8C2E336E9BA}"/>
          </ac:spMkLst>
        </pc:spChg>
        <pc:spChg chg="add mod">
          <ac:chgData name="서진원" userId="d436f2fc-5fcf-41bd-a485-016d4b3d0492" providerId="ADAL" clId="{5ADFCF02-D28F-456B-928D-836BD407A50A}" dt="2021-12-25T07:54:07.688" v="2146" actId="20577"/>
          <ac:spMkLst>
            <pc:docMk/>
            <pc:sldMk cId="2329695687" sldId="301"/>
            <ac:spMk id="25" creationId="{52B21FAE-2D5E-4819-B94C-BF1704FD3A9A}"/>
          </ac:spMkLst>
        </pc:spChg>
        <pc:spChg chg="add mod">
          <ac:chgData name="서진원" userId="d436f2fc-5fcf-41bd-a485-016d4b3d0492" providerId="ADAL" clId="{5ADFCF02-D28F-456B-928D-836BD407A50A}" dt="2021-12-25T07:54:06.145" v="2144" actId="164"/>
          <ac:spMkLst>
            <pc:docMk/>
            <pc:sldMk cId="2329695687" sldId="301"/>
            <ac:spMk id="26" creationId="{2AF96BAC-1359-4F32-9155-4983F88AD7EB}"/>
          </ac:spMkLst>
        </pc:spChg>
        <pc:spChg chg="add mod">
          <ac:chgData name="서진원" userId="d436f2fc-5fcf-41bd-a485-016d4b3d0492" providerId="ADAL" clId="{5ADFCF02-D28F-456B-928D-836BD407A50A}" dt="2021-12-25T07:54:37.915" v="2148" actId="164"/>
          <ac:spMkLst>
            <pc:docMk/>
            <pc:sldMk cId="2329695687" sldId="301"/>
            <ac:spMk id="28" creationId="{B547CFE2-39B0-4893-9F67-B93AF5667B50}"/>
          </ac:spMkLst>
        </pc:spChg>
        <pc:spChg chg="add mod">
          <ac:chgData name="서진원" userId="d436f2fc-5fcf-41bd-a485-016d4b3d0492" providerId="ADAL" clId="{5ADFCF02-D28F-456B-928D-836BD407A50A}" dt="2021-12-25T07:54:37.915" v="2148" actId="164"/>
          <ac:spMkLst>
            <pc:docMk/>
            <pc:sldMk cId="2329695687" sldId="301"/>
            <ac:spMk id="29" creationId="{9C9D8EBF-601B-4EBC-9C65-8CD0B81419CB}"/>
          </ac:spMkLst>
        </pc:spChg>
        <pc:spChg chg="add mod">
          <ac:chgData name="서진원" userId="d436f2fc-5fcf-41bd-a485-016d4b3d0492" providerId="ADAL" clId="{5ADFCF02-D28F-456B-928D-836BD407A50A}" dt="2021-12-25T08:02:44.032" v="2307" actId="13822"/>
          <ac:spMkLst>
            <pc:docMk/>
            <pc:sldMk cId="2329695687" sldId="301"/>
            <ac:spMk id="30" creationId="{F656FD7E-FE42-4F4C-B69B-DA23E0307B9E}"/>
          </ac:spMkLst>
        </pc:spChg>
        <pc:spChg chg="add mod">
          <ac:chgData name="서진원" userId="d436f2fc-5fcf-41bd-a485-016d4b3d0492" providerId="ADAL" clId="{5ADFCF02-D28F-456B-928D-836BD407A50A}" dt="2021-12-26T09:49:33.683" v="3278" actId="1035"/>
          <ac:spMkLst>
            <pc:docMk/>
            <pc:sldMk cId="2329695687" sldId="301"/>
            <ac:spMk id="31" creationId="{D8BDC371-055E-4D72-8042-BCA9791088A9}"/>
          </ac:spMkLst>
        </pc:spChg>
        <pc:spChg chg="add del mod">
          <ac:chgData name="서진원" userId="d436f2fc-5fcf-41bd-a485-016d4b3d0492" providerId="ADAL" clId="{5ADFCF02-D28F-456B-928D-836BD407A50A}" dt="2021-12-26T13:59:58.058" v="4765" actId="478"/>
          <ac:spMkLst>
            <pc:docMk/>
            <pc:sldMk cId="2329695687" sldId="301"/>
            <ac:spMk id="32" creationId="{77FBB74E-5186-40DA-B26D-04A70B416DB8}"/>
          </ac:spMkLst>
        </pc:spChg>
        <pc:spChg chg="add del mod">
          <ac:chgData name="서진원" userId="d436f2fc-5fcf-41bd-a485-016d4b3d0492" providerId="ADAL" clId="{5ADFCF02-D28F-456B-928D-836BD407A50A}" dt="2021-12-26T13:59:56.891" v="4764" actId="478"/>
          <ac:spMkLst>
            <pc:docMk/>
            <pc:sldMk cId="2329695687" sldId="301"/>
            <ac:spMk id="33" creationId="{45C16BFB-4EDF-4278-9F33-81353C5A1AC1}"/>
          </ac:spMkLst>
        </pc:spChg>
        <pc:spChg chg="add mod">
          <ac:chgData name="서진원" userId="d436f2fc-5fcf-41bd-a485-016d4b3d0492" providerId="ADAL" clId="{5ADFCF02-D28F-456B-928D-836BD407A50A}" dt="2021-12-26T14:03:39.025" v="4782" actId="1076"/>
          <ac:spMkLst>
            <pc:docMk/>
            <pc:sldMk cId="2329695687" sldId="301"/>
            <ac:spMk id="34" creationId="{A1BF27F2-3351-4B80-AC96-8CC4B538D0A5}"/>
          </ac:spMkLst>
        </pc:spChg>
        <pc:grpChg chg="add mod">
          <ac:chgData name="서진원" userId="d436f2fc-5fcf-41bd-a485-016d4b3d0492" providerId="ADAL" clId="{5ADFCF02-D28F-456B-928D-836BD407A50A}" dt="2021-12-25T07:54:06.145" v="2144" actId="164"/>
          <ac:grpSpMkLst>
            <pc:docMk/>
            <pc:sldMk cId="2329695687" sldId="301"/>
            <ac:grpSpMk id="2" creationId="{8A5EAF52-4A39-4E87-86D2-681623B2191B}"/>
          </ac:grpSpMkLst>
        </pc:grpChg>
        <pc:grpChg chg="add mod">
          <ac:chgData name="서진원" userId="d436f2fc-5fcf-41bd-a485-016d4b3d0492" providerId="ADAL" clId="{5ADFCF02-D28F-456B-928D-836BD407A50A}" dt="2021-12-25T07:54:37.915" v="2148" actId="164"/>
          <ac:grpSpMkLst>
            <pc:docMk/>
            <pc:sldMk cId="2329695687" sldId="301"/>
            <ac:grpSpMk id="3" creationId="{994A5B14-28A8-43EE-8792-19F832FBCB63}"/>
          </ac:grpSpMkLst>
        </pc:grpChg>
        <pc:grpChg chg="mod">
          <ac:chgData name="서진원" userId="d436f2fc-5fcf-41bd-a485-016d4b3d0492" providerId="ADAL" clId="{5ADFCF02-D28F-456B-928D-836BD407A50A}" dt="2021-12-26T09:47:58.617" v="3137" actId="1076"/>
          <ac:grpSpMkLst>
            <pc:docMk/>
            <pc:sldMk cId="2329695687" sldId="301"/>
            <ac:grpSpMk id="7" creationId="{F633A7C7-CC4A-4364-9469-82E49FD65BC2}"/>
          </ac:grpSpMkLst>
        </pc:grpChg>
        <pc:cxnChg chg="mod">
          <ac:chgData name="서진원" userId="d436f2fc-5fcf-41bd-a485-016d4b3d0492" providerId="ADAL" clId="{5ADFCF02-D28F-456B-928D-836BD407A50A}" dt="2021-12-28T13:46:29.019" v="5389" actId="14100"/>
          <ac:cxnSpMkLst>
            <pc:docMk/>
            <pc:sldMk cId="2329695687" sldId="301"/>
            <ac:cxnSpMk id="12" creationId="{FA0EB2E3-42C5-41BD-950C-ECD1C322E43F}"/>
          </ac:cxnSpMkLst>
        </pc:cxnChg>
        <pc:cxnChg chg="mod">
          <ac:chgData name="서진원" userId="d436f2fc-5fcf-41bd-a485-016d4b3d0492" providerId="ADAL" clId="{5ADFCF02-D28F-456B-928D-836BD407A50A}" dt="2021-12-25T07:53:46.104" v="2140" actId="478"/>
          <ac:cxnSpMkLst>
            <pc:docMk/>
            <pc:sldMk cId="2329695687" sldId="301"/>
            <ac:cxnSpMk id="13" creationId="{F1573A77-CEC2-4D86-B9DC-3DD01F69871F}"/>
          </ac:cxnSpMkLst>
        </pc:cxnChg>
        <pc:cxnChg chg="mod">
          <ac:chgData name="서진원" userId="d436f2fc-5fcf-41bd-a485-016d4b3d0492" providerId="ADAL" clId="{5ADFCF02-D28F-456B-928D-836BD407A50A}" dt="2021-12-26T09:49:33.683" v="3278" actId="1035"/>
          <ac:cxnSpMkLst>
            <pc:docMk/>
            <pc:sldMk cId="2329695687" sldId="301"/>
            <ac:cxnSpMk id="14" creationId="{268366B2-1F7D-40D6-8DBE-FEBC1015C514}"/>
          </ac:cxnSpMkLst>
        </pc:cxnChg>
        <pc:cxnChg chg="mod">
          <ac:chgData name="서진원" userId="d436f2fc-5fcf-41bd-a485-016d4b3d0492" providerId="ADAL" clId="{5ADFCF02-D28F-456B-928D-836BD407A50A}" dt="2021-12-26T14:05:05.271" v="4789" actId="1036"/>
          <ac:cxnSpMkLst>
            <pc:docMk/>
            <pc:sldMk cId="2329695687" sldId="301"/>
            <ac:cxnSpMk id="19" creationId="{22626B14-A13F-439E-9F1B-2C45AD1EE7FD}"/>
          </ac:cxnSpMkLst>
        </pc:cxnChg>
        <pc:cxnChg chg="add mod">
          <ac:chgData name="서진원" userId="d436f2fc-5fcf-41bd-a485-016d4b3d0492" providerId="ADAL" clId="{5ADFCF02-D28F-456B-928D-836BD407A50A}" dt="2021-12-25T07:54:06.145" v="2144" actId="164"/>
          <ac:cxnSpMkLst>
            <pc:docMk/>
            <pc:sldMk cId="2329695687" sldId="301"/>
            <ac:cxnSpMk id="27" creationId="{34BE7917-188C-4A1D-9B7C-0E8382009D69}"/>
          </ac:cxnSpMkLst>
        </pc:cxnChg>
      </pc:sldChg>
      <pc:sldChg chg="addSp delSp modSp add mod">
        <pc:chgData name="서진원" userId="d436f2fc-5fcf-41bd-a485-016d4b3d0492" providerId="ADAL" clId="{5ADFCF02-D28F-456B-928D-836BD407A50A}" dt="2021-12-30T08:46:22.048" v="5529"/>
        <pc:sldMkLst>
          <pc:docMk/>
          <pc:sldMk cId="188656643" sldId="302"/>
        </pc:sldMkLst>
        <pc:spChg chg="mod">
          <ac:chgData name="서진원" userId="d436f2fc-5fcf-41bd-a485-016d4b3d0492" providerId="ADAL" clId="{5ADFCF02-D28F-456B-928D-836BD407A50A}" dt="2021-12-25T08:01:05.761" v="2301" actId="13822"/>
          <ac:spMkLst>
            <pc:docMk/>
            <pc:sldMk cId="188656643" sldId="302"/>
            <ac:spMk id="11" creationId="{15D27B55-7001-4828-9FBF-DD35F7ECD202}"/>
          </ac:spMkLst>
        </pc:spChg>
        <pc:spChg chg="mod">
          <ac:chgData name="서진원" userId="d436f2fc-5fcf-41bd-a485-016d4b3d0492" providerId="ADAL" clId="{5ADFCF02-D28F-456B-928D-836BD407A50A}" dt="2021-12-25T07:55:03.338" v="2151" actId="20577"/>
          <ac:spMkLst>
            <pc:docMk/>
            <pc:sldMk cId="188656643" sldId="302"/>
            <ac:spMk id="16" creationId="{96320B7A-5B38-46A1-9566-CF4CDBDB13FE}"/>
          </ac:spMkLst>
        </pc:spChg>
        <pc:spChg chg="add del mod">
          <ac:chgData name="서진원" userId="d436f2fc-5fcf-41bd-a485-016d4b3d0492" providerId="ADAL" clId="{5ADFCF02-D28F-456B-928D-836BD407A50A}" dt="2021-12-28T13:47:02.151" v="5399" actId="20577"/>
          <ac:spMkLst>
            <pc:docMk/>
            <pc:sldMk cId="188656643" sldId="302"/>
            <ac:spMk id="17" creationId="{05DF8C38-110A-415A-93B1-6AE90E9EB7D9}"/>
          </ac:spMkLst>
        </pc:spChg>
        <pc:spChg chg="del mod">
          <ac:chgData name="서진원" userId="d436f2fc-5fcf-41bd-a485-016d4b3d0492" providerId="ADAL" clId="{5ADFCF02-D28F-456B-928D-836BD407A50A}" dt="2021-12-30T08:21:55.778" v="5425" actId="478"/>
          <ac:spMkLst>
            <pc:docMk/>
            <pc:sldMk cId="188656643" sldId="302"/>
            <ac:spMk id="20" creationId="{32483898-FBA2-4FD5-AA94-2B775FBACD75}"/>
          </ac:spMkLst>
        </pc:spChg>
        <pc:spChg chg="mod">
          <ac:chgData name="서진원" userId="d436f2fc-5fcf-41bd-a485-016d4b3d0492" providerId="ADAL" clId="{5ADFCF02-D28F-456B-928D-836BD407A50A}" dt="2021-12-25T07:59:50.603" v="2298" actId="20577"/>
          <ac:spMkLst>
            <pc:docMk/>
            <pc:sldMk cId="188656643" sldId="302"/>
            <ac:spMk id="21" creationId="{946FDED5-C920-46DA-9327-FF62AA3386BF}"/>
          </ac:spMkLst>
        </pc:spChg>
        <pc:spChg chg="mod">
          <ac:chgData name="서진원" userId="d436f2fc-5fcf-41bd-a485-016d4b3d0492" providerId="ADAL" clId="{5ADFCF02-D28F-456B-928D-836BD407A50A}" dt="2021-12-30T08:23:16.039" v="5444" actId="165"/>
          <ac:spMkLst>
            <pc:docMk/>
            <pc:sldMk cId="188656643" sldId="302"/>
            <ac:spMk id="23" creationId="{ECEDC64E-310F-40C9-A1CB-FD9869DF7D32}"/>
          </ac:spMkLst>
        </pc:spChg>
        <pc:spChg chg="mod">
          <ac:chgData name="서진원" userId="d436f2fc-5fcf-41bd-a485-016d4b3d0492" providerId="ADAL" clId="{5ADFCF02-D28F-456B-928D-836BD407A50A}" dt="2021-12-30T08:23:16.039" v="5444" actId="165"/>
          <ac:spMkLst>
            <pc:docMk/>
            <pc:sldMk cId="188656643" sldId="302"/>
            <ac:spMk id="24" creationId="{E592C402-8DC0-415B-ABEB-E8C2E336E9BA}"/>
          </ac:spMkLst>
        </pc:spChg>
        <pc:spChg chg="mod">
          <ac:chgData name="서진원" userId="d436f2fc-5fcf-41bd-a485-016d4b3d0492" providerId="ADAL" clId="{5ADFCF02-D28F-456B-928D-836BD407A50A}" dt="2021-12-30T08:23:16.039" v="5444" actId="165"/>
          <ac:spMkLst>
            <pc:docMk/>
            <pc:sldMk cId="188656643" sldId="302"/>
            <ac:spMk id="25" creationId="{52B21FAE-2D5E-4819-B94C-BF1704FD3A9A}"/>
          </ac:spMkLst>
        </pc:spChg>
        <pc:spChg chg="mod">
          <ac:chgData name="서진원" userId="d436f2fc-5fcf-41bd-a485-016d4b3d0492" providerId="ADAL" clId="{5ADFCF02-D28F-456B-928D-836BD407A50A}" dt="2021-12-30T08:23:16.039" v="5444" actId="165"/>
          <ac:spMkLst>
            <pc:docMk/>
            <pc:sldMk cId="188656643" sldId="302"/>
            <ac:spMk id="26" creationId="{2AF96BAC-1359-4F32-9155-4983F88AD7EB}"/>
          </ac:spMkLst>
        </pc:spChg>
        <pc:spChg chg="mod topLvl">
          <ac:chgData name="서진원" userId="d436f2fc-5fcf-41bd-a485-016d4b3d0492" providerId="ADAL" clId="{5ADFCF02-D28F-456B-928D-836BD407A50A}" dt="2021-12-30T08:23:18.321" v="5445" actId="164"/>
          <ac:spMkLst>
            <pc:docMk/>
            <pc:sldMk cId="188656643" sldId="302"/>
            <ac:spMk id="28" creationId="{B547CFE2-39B0-4893-9F67-B93AF5667B50}"/>
          </ac:spMkLst>
        </pc:spChg>
        <pc:spChg chg="mod topLvl">
          <ac:chgData name="서진원" userId="d436f2fc-5fcf-41bd-a485-016d4b3d0492" providerId="ADAL" clId="{5ADFCF02-D28F-456B-928D-836BD407A50A}" dt="2021-12-30T08:23:18.321" v="5445" actId="164"/>
          <ac:spMkLst>
            <pc:docMk/>
            <pc:sldMk cId="188656643" sldId="302"/>
            <ac:spMk id="29" creationId="{9C9D8EBF-601B-4EBC-9C65-8CD0B81419CB}"/>
          </ac:spMkLst>
        </pc:spChg>
        <pc:spChg chg="mod topLvl">
          <ac:chgData name="서진원" userId="d436f2fc-5fcf-41bd-a485-016d4b3d0492" providerId="ADAL" clId="{5ADFCF02-D28F-456B-928D-836BD407A50A}" dt="2021-12-30T08:23:18.321" v="5445" actId="164"/>
          <ac:spMkLst>
            <pc:docMk/>
            <pc:sldMk cId="188656643" sldId="302"/>
            <ac:spMk id="30" creationId="{F656FD7E-FE42-4F4C-B69B-DA23E0307B9E}"/>
          </ac:spMkLst>
        </pc:spChg>
        <pc:spChg chg="add mod">
          <ac:chgData name="서진원" userId="d436f2fc-5fcf-41bd-a485-016d4b3d0492" providerId="ADAL" clId="{5ADFCF02-D28F-456B-928D-836BD407A50A}" dt="2021-12-30T08:28:19.452" v="5478" actId="1076"/>
          <ac:spMkLst>
            <pc:docMk/>
            <pc:sldMk cId="188656643" sldId="302"/>
            <ac:spMk id="31" creationId="{FAD79A69-F50B-459E-AB32-F2B6A811DCC1}"/>
          </ac:spMkLst>
        </pc:spChg>
        <pc:spChg chg="add del mod">
          <ac:chgData name="서진원" userId="d436f2fc-5fcf-41bd-a485-016d4b3d0492" providerId="ADAL" clId="{5ADFCF02-D28F-456B-928D-836BD407A50A}" dt="2021-12-26T14:00:13.361" v="4766" actId="478"/>
          <ac:spMkLst>
            <pc:docMk/>
            <pc:sldMk cId="188656643" sldId="302"/>
            <ac:spMk id="31" creationId="{FC9EEF18-0A4B-4A6B-8B17-3112268E1D01}"/>
          </ac:spMkLst>
        </pc:spChg>
        <pc:spChg chg="add del mod">
          <ac:chgData name="서진원" userId="d436f2fc-5fcf-41bd-a485-016d4b3d0492" providerId="ADAL" clId="{5ADFCF02-D28F-456B-928D-836BD407A50A}" dt="2021-12-26T14:00:14.544" v="4767" actId="478"/>
          <ac:spMkLst>
            <pc:docMk/>
            <pc:sldMk cId="188656643" sldId="302"/>
            <ac:spMk id="32" creationId="{C4FBF072-053D-4382-87E8-26CE64419817}"/>
          </ac:spMkLst>
        </pc:spChg>
        <pc:spChg chg="add mod">
          <ac:chgData name="서진원" userId="d436f2fc-5fcf-41bd-a485-016d4b3d0492" providerId="ADAL" clId="{5ADFCF02-D28F-456B-928D-836BD407A50A}" dt="2021-12-30T08:31:19.802" v="5481" actId="20577"/>
          <ac:spMkLst>
            <pc:docMk/>
            <pc:sldMk cId="188656643" sldId="302"/>
            <ac:spMk id="33" creationId="{E6EEACB4-B714-46CF-A0DF-7BE703774258}"/>
          </ac:spMkLst>
        </pc:spChg>
        <pc:spChg chg="add del mod">
          <ac:chgData name="서진원" userId="d436f2fc-5fcf-41bd-a485-016d4b3d0492" providerId="ADAL" clId="{5ADFCF02-D28F-456B-928D-836BD407A50A}" dt="2021-12-30T08:21:50.380" v="5424"/>
          <ac:spMkLst>
            <pc:docMk/>
            <pc:sldMk cId="188656643" sldId="302"/>
            <ac:spMk id="34" creationId="{340F2E10-8218-4BD8-9A32-EBFCE35650FD}"/>
          </ac:spMkLst>
        </pc:spChg>
        <pc:spChg chg="add mod topLvl">
          <ac:chgData name="서진원" userId="d436f2fc-5fcf-41bd-a485-016d4b3d0492" providerId="ADAL" clId="{5ADFCF02-D28F-456B-928D-836BD407A50A}" dt="2021-12-30T08:23:18.321" v="5445" actId="164"/>
          <ac:spMkLst>
            <pc:docMk/>
            <pc:sldMk cId="188656643" sldId="302"/>
            <ac:spMk id="36" creationId="{33C49BC0-38F4-40E5-A969-F1079EBF3E4F}"/>
          </ac:spMkLst>
        </pc:spChg>
        <pc:spChg chg="del mod topLvl">
          <ac:chgData name="서진원" userId="d436f2fc-5fcf-41bd-a485-016d4b3d0492" providerId="ADAL" clId="{5ADFCF02-D28F-456B-928D-836BD407A50A}" dt="2021-12-30T08:24:48.922" v="5449" actId="478"/>
          <ac:spMkLst>
            <pc:docMk/>
            <pc:sldMk cId="188656643" sldId="302"/>
            <ac:spMk id="43" creationId="{15BFCA5F-25E7-400C-A454-DAF6C9055190}"/>
          </ac:spMkLst>
        </pc:spChg>
        <pc:spChg chg="del mod topLvl">
          <ac:chgData name="서진원" userId="d436f2fc-5fcf-41bd-a485-016d4b3d0492" providerId="ADAL" clId="{5ADFCF02-D28F-456B-928D-836BD407A50A}" dt="2021-12-30T08:24:50.391" v="5450" actId="478"/>
          <ac:spMkLst>
            <pc:docMk/>
            <pc:sldMk cId="188656643" sldId="302"/>
            <ac:spMk id="44" creationId="{099FB9A9-6F34-4288-AFC9-80B9315326C9}"/>
          </ac:spMkLst>
        </pc:spChg>
        <pc:spChg chg="add mod">
          <ac:chgData name="서진원" userId="d436f2fc-5fcf-41bd-a485-016d4b3d0492" providerId="ADAL" clId="{5ADFCF02-D28F-456B-928D-836BD407A50A}" dt="2021-12-30T08:28:07.416" v="5475" actId="1076"/>
          <ac:spMkLst>
            <pc:docMk/>
            <pc:sldMk cId="188656643" sldId="302"/>
            <ac:spMk id="45" creationId="{7D885BBE-DACA-4F13-A296-14FBAC34B1B7}"/>
          </ac:spMkLst>
        </pc:spChg>
        <pc:spChg chg="mod">
          <ac:chgData name="서진원" userId="d436f2fc-5fcf-41bd-a485-016d4b3d0492" providerId="ADAL" clId="{5ADFCF02-D28F-456B-928D-836BD407A50A}" dt="2021-12-30T08:46:21.511" v="5528"/>
          <ac:spMkLst>
            <pc:docMk/>
            <pc:sldMk cId="188656643" sldId="302"/>
            <ac:spMk id="51" creationId="{603170BD-398E-4EBC-8A62-BA96CE5306F0}"/>
          </ac:spMkLst>
        </pc:spChg>
        <pc:spChg chg="mod">
          <ac:chgData name="서진원" userId="d436f2fc-5fcf-41bd-a485-016d4b3d0492" providerId="ADAL" clId="{5ADFCF02-D28F-456B-928D-836BD407A50A}" dt="2021-12-30T08:46:21.511" v="5528"/>
          <ac:spMkLst>
            <pc:docMk/>
            <pc:sldMk cId="188656643" sldId="302"/>
            <ac:spMk id="52" creationId="{D1B10B17-9A96-4190-8DFF-3AB215C974F3}"/>
          </ac:spMkLst>
        </pc:spChg>
        <pc:spChg chg="mod">
          <ac:chgData name="서진원" userId="d436f2fc-5fcf-41bd-a485-016d4b3d0492" providerId="ADAL" clId="{5ADFCF02-D28F-456B-928D-836BD407A50A}" dt="2021-12-30T08:46:21.511" v="5528"/>
          <ac:spMkLst>
            <pc:docMk/>
            <pc:sldMk cId="188656643" sldId="302"/>
            <ac:spMk id="53" creationId="{6A7F280E-9310-4964-B56D-899221FFCF42}"/>
          </ac:spMkLst>
        </pc:spChg>
        <pc:spChg chg="mod">
          <ac:chgData name="서진원" userId="d436f2fc-5fcf-41bd-a485-016d4b3d0492" providerId="ADAL" clId="{5ADFCF02-D28F-456B-928D-836BD407A50A}" dt="2021-12-30T08:46:21.511" v="5528"/>
          <ac:spMkLst>
            <pc:docMk/>
            <pc:sldMk cId="188656643" sldId="302"/>
            <ac:spMk id="54" creationId="{AE2C10CE-F81C-4A38-A2E8-9700E24C4ACD}"/>
          </ac:spMkLst>
        </pc:spChg>
        <pc:grpChg chg="mod topLvl">
          <ac:chgData name="서진원" userId="d436f2fc-5fcf-41bd-a485-016d4b3d0492" providerId="ADAL" clId="{5ADFCF02-D28F-456B-928D-836BD407A50A}" dt="2021-12-30T08:23:16.039" v="5444" actId="165"/>
          <ac:grpSpMkLst>
            <pc:docMk/>
            <pc:sldMk cId="188656643" sldId="302"/>
            <ac:grpSpMk id="2" creationId="{8A5EAF52-4A39-4E87-86D2-681623B2191B}"/>
          </ac:grpSpMkLst>
        </pc:grpChg>
        <pc:grpChg chg="del mod">
          <ac:chgData name="서진원" userId="d436f2fc-5fcf-41bd-a485-016d4b3d0492" providerId="ADAL" clId="{5ADFCF02-D28F-456B-928D-836BD407A50A}" dt="2021-12-30T08:22:49.652" v="5436" actId="165"/>
          <ac:grpSpMkLst>
            <pc:docMk/>
            <pc:sldMk cId="188656643" sldId="302"/>
            <ac:grpSpMk id="3" creationId="{994A5B14-28A8-43EE-8792-19F832FBCB63}"/>
          </ac:grpSpMkLst>
        </pc:grpChg>
        <pc:grpChg chg="mod">
          <ac:chgData name="서진원" userId="d436f2fc-5fcf-41bd-a485-016d4b3d0492" providerId="ADAL" clId="{5ADFCF02-D28F-456B-928D-836BD407A50A}" dt="2021-12-30T08:21:46.656" v="5422" actId="14100"/>
          <ac:grpSpMkLst>
            <pc:docMk/>
            <pc:sldMk cId="188656643" sldId="302"/>
            <ac:grpSpMk id="7" creationId="{F633A7C7-CC4A-4364-9469-82E49FD65BC2}"/>
          </ac:grpSpMkLst>
        </pc:grpChg>
        <pc:grpChg chg="del">
          <ac:chgData name="서진원" userId="d436f2fc-5fcf-41bd-a485-016d4b3d0492" providerId="ADAL" clId="{5ADFCF02-D28F-456B-928D-836BD407A50A}" dt="2021-12-30T08:21:58.016" v="5426" actId="478"/>
          <ac:grpSpMkLst>
            <pc:docMk/>
            <pc:sldMk cId="188656643" sldId="302"/>
            <ac:grpSpMk id="18" creationId="{00EAFAD5-5F09-4E1B-91FE-C0BCCFFE8EFB}"/>
          </ac:grpSpMkLst>
        </pc:grpChg>
        <pc:grpChg chg="add del mod">
          <ac:chgData name="서진원" userId="d436f2fc-5fcf-41bd-a485-016d4b3d0492" providerId="ADAL" clId="{5ADFCF02-D28F-456B-928D-836BD407A50A}" dt="2021-12-30T08:23:16.039" v="5444" actId="165"/>
          <ac:grpSpMkLst>
            <pc:docMk/>
            <pc:sldMk cId="188656643" sldId="302"/>
            <ac:grpSpMk id="40" creationId="{806C49DB-B5FE-421E-B13C-453ECC5902D3}"/>
          </ac:grpSpMkLst>
        </pc:grpChg>
        <pc:grpChg chg="add mod">
          <ac:chgData name="서진원" userId="d436f2fc-5fcf-41bd-a485-016d4b3d0492" providerId="ADAL" clId="{5ADFCF02-D28F-456B-928D-836BD407A50A}" dt="2021-12-30T08:23:24.913" v="5446" actId="1076"/>
          <ac:grpSpMkLst>
            <pc:docMk/>
            <pc:sldMk cId="188656643" sldId="302"/>
            <ac:grpSpMk id="41" creationId="{AF45D325-DD90-4076-B5F0-ADAB24DCF9F1}"/>
          </ac:grpSpMkLst>
        </pc:grpChg>
        <pc:grpChg chg="add del mod">
          <ac:chgData name="서진원" userId="d436f2fc-5fcf-41bd-a485-016d4b3d0492" providerId="ADAL" clId="{5ADFCF02-D28F-456B-928D-836BD407A50A}" dt="2021-12-30T08:24:48.922" v="5449" actId="478"/>
          <ac:grpSpMkLst>
            <pc:docMk/>
            <pc:sldMk cId="188656643" sldId="302"/>
            <ac:grpSpMk id="42" creationId="{5E7AA0F3-CA62-4FA9-BA03-41433B799843}"/>
          </ac:grpSpMkLst>
        </pc:grpChg>
        <pc:grpChg chg="add del mod">
          <ac:chgData name="서진원" userId="d436f2fc-5fcf-41bd-a485-016d4b3d0492" providerId="ADAL" clId="{5ADFCF02-D28F-456B-928D-836BD407A50A}" dt="2021-12-30T08:46:22.048" v="5529"/>
          <ac:grpSpMkLst>
            <pc:docMk/>
            <pc:sldMk cId="188656643" sldId="302"/>
            <ac:grpSpMk id="50" creationId="{0F1108CE-F2A2-4809-ADCE-A3EC77BB57AC}"/>
          </ac:grpSpMkLst>
        </pc:grpChg>
        <pc:cxnChg chg="add del">
          <ac:chgData name="서진원" userId="d436f2fc-5fcf-41bd-a485-016d4b3d0492" providerId="ADAL" clId="{5ADFCF02-D28F-456B-928D-836BD407A50A}" dt="2021-12-25T07:55:13.630" v="2153" actId="478"/>
          <ac:cxnSpMkLst>
            <pc:docMk/>
            <pc:sldMk cId="188656643" sldId="302"/>
            <ac:cxnSpMk id="5" creationId="{CB22CE28-47D9-4494-80F2-F444D03595DB}"/>
          </ac:cxnSpMkLst>
        </pc:cxnChg>
        <pc:cxnChg chg="del mod">
          <ac:chgData name="서진원" userId="d436f2fc-5fcf-41bd-a485-016d4b3d0492" providerId="ADAL" clId="{5ADFCF02-D28F-456B-928D-836BD407A50A}" dt="2021-12-30T08:22:14.661" v="5429" actId="478"/>
          <ac:cxnSpMkLst>
            <pc:docMk/>
            <pc:sldMk cId="188656643" sldId="302"/>
            <ac:cxnSpMk id="12" creationId="{FA0EB2E3-42C5-41BD-950C-ECD1C322E43F}"/>
          </ac:cxnSpMkLst>
        </pc:cxnChg>
        <pc:cxnChg chg="mod">
          <ac:chgData name="서진원" userId="d436f2fc-5fcf-41bd-a485-016d4b3d0492" providerId="ADAL" clId="{5ADFCF02-D28F-456B-928D-836BD407A50A}" dt="2021-12-25T08:02:44.436" v="2308" actId="14100"/>
          <ac:cxnSpMkLst>
            <pc:docMk/>
            <pc:sldMk cId="188656643" sldId="302"/>
            <ac:cxnSpMk id="13" creationId="{F1573A77-CEC2-4D86-B9DC-3DD01F69871F}"/>
          </ac:cxnSpMkLst>
        </pc:cxnChg>
        <pc:cxnChg chg="add del mod">
          <ac:chgData name="서진원" userId="d436f2fc-5fcf-41bd-a485-016d4b3d0492" providerId="ADAL" clId="{5ADFCF02-D28F-456B-928D-836BD407A50A}" dt="2021-12-30T08:22:43.880" v="5433" actId="478"/>
          <ac:cxnSpMkLst>
            <pc:docMk/>
            <pc:sldMk cId="188656643" sldId="302"/>
            <ac:cxnSpMk id="15" creationId="{C5121261-8163-4D49-BC47-D8E05BB070C6}"/>
          </ac:cxnSpMkLst>
        </pc:cxnChg>
        <pc:cxnChg chg="mod">
          <ac:chgData name="서진원" userId="d436f2fc-5fcf-41bd-a485-016d4b3d0492" providerId="ADAL" clId="{5ADFCF02-D28F-456B-928D-836BD407A50A}" dt="2021-12-28T13:47:02.151" v="5399" actId="20577"/>
          <ac:cxnSpMkLst>
            <pc:docMk/>
            <pc:sldMk cId="188656643" sldId="302"/>
            <ac:cxnSpMk id="19" creationId="{22626B14-A13F-439E-9F1B-2C45AD1EE7FD}"/>
          </ac:cxnSpMkLst>
        </pc:cxnChg>
        <pc:cxnChg chg="mod">
          <ac:chgData name="서진원" userId="d436f2fc-5fcf-41bd-a485-016d4b3d0492" providerId="ADAL" clId="{5ADFCF02-D28F-456B-928D-836BD407A50A}" dt="2021-12-30T08:23:16.039" v="5444" actId="165"/>
          <ac:cxnSpMkLst>
            <pc:docMk/>
            <pc:sldMk cId="188656643" sldId="302"/>
            <ac:cxnSpMk id="27" creationId="{34BE7917-188C-4A1D-9B7C-0E8382009D69}"/>
          </ac:cxnSpMkLst>
        </pc:cxnChg>
        <pc:cxnChg chg="add mod">
          <ac:chgData name="서진원" userId="d436f2fc-5fcf-41bd-a485-016d4b3d0492" providerId="ADAL" clId="{5ADFCF02-D28F-456B-928D-836BD407A50A}" dt="2021-12-30T08:28:19.452" v="5478" actId="1076"/>
          <ac:cxnSpMkLst>
            <pc:docMk/>
            <pc:sldMk cId="188656643" sldId="302"/>
            <ac:cxnSpMk id="32" creationId="{AA304736-4AF2-412C-87C0-ED206C607696}"/>
          </ac:cxnSpMkLst>
        </pc:cxnChg>
        <pc:cxnChg chg="add mod">
          <ac:chgData name="서진원" userId="d436f2fc-5fcf-41bd-a485-016d4b3d0492" providerId="ADAL" clId="{5ADFCF02-D28F-456B-928D-836BD407A50A}" dt="2021-12-30T08:28:13.909" v="5477" actId="14100"/>
          <ac:cxnSpMkLst>
            <pc:docMk/>
            <pc:sldMk cId="188656643" sldId="302"/>
            <ac:cxnSpMk id="35" creationId="{449492F9-1CEE-4902-8839-0295632ACD5C}"/>
          </ac:cxnSpMkLst>
        </pc:cxnChg>
        <pc:cxnChg chg="add mod topLvl">
          <ac:chgData name="서진원" userId="d436f2fc-5fcf-41bd-a485-016d4b3d0492" providerId="ADAL" clId="{5ADFCF02-D28F-456B-928D-836BD407A50A}" dt="2021-12-30T08:23:18.321" v="5445" actId="164"/>
          <ac:cxnSpMkLst>
            <pc:docMk/>
            <pc:sldMk cId="188656643" sldId="302"/>
            <ac:cxnSpMk id="37" creationId="{F9DE368B-717A-429F-A0B4-A4AB7E6CC503}"/>
          </ac:cxnSpMkLst>
        </pc:cxnChg>
        <pc:cxnChg chg="mod">
          <ac:chgData name="서진원" userId="d436f2fc-5fcf-41bd-a485-016d4b3d0492" providerId="ADAL" clId="{5ADFCF02-D28F-456B-928D-836BD407A50A}" dt="2021-12-30T08:46:21.511" v="5528"/>
          <ac:cxnSpMkLst>
            <pc:docMk/>
            <pc:sldMk cId="188656643" sldId="302"/>
            <ac:cxnSpMk id="55" creationId="{8F17C38A-3ED3-47FE-ABB3-8E688EB4A3B5}"/>
          </ac:cxnSpMkLst>
        </pc:cxnChg>
      </pc:sldChg>
      <pc:sldChg chg="addSp delSp modSp add mod">
        <pc:chgData name="서진원" userId="d436f2fc-5fcf-41bd-a485-016d4b3d0492" providerId="ADAL" clId="{5ADFCF02-D28F-456B-928D-836BD407A50A}" dt="2021-12-27T02:23:37.108" v="5189" actId="13822"/>
        <pc:sldMkLst>
          <pc:docMk/>
          <pc:sldMk cId="376067412" sldId="303"/>
        </pc:sldMkLst>
        <pc:spChg chg="mod">
          <ac:chgData name="서진원" userId="d436f2fc-5fcf-41bd-a485-016d4b3d0492" providerId="ADAL" clId="{5ADFCF02-D28F-456B-928D-836BD407A50A}" dt="2021-12-27T02:23:37.108" v="5189" actId="13822"/>
          <ac:spMkLst>
            <pc:docMk/>
            <pc:sldMk cId="376067412" sldId="303"/>
            <ac:spMk id="11" creationId="{15D27B55-7001-4828-9FBF-DD35F7ECD202}"/>
          </ac:spMkLst>
        </pc:spChg>
        <pc:spChg chg="mod">
          <ac:chgData name="서진원" userId="d436f2fc-5fcf-41bd-a485-016d4b3d0492" providerId="ADAL" clId="{5ADFCF02-D28F-456B-928D-836BD407A50A}" dt="2021-12-25T07:55:51.819" v="2167" actId="20577"/>
          <ac:spMkLst>
            <pc:docMk/>
            <pc:sldMk cId="376067412" sldId="303"/>
            <ac:spMk id="22" creationId="{50540C31-A598-4E4F-9DCD-42B71898FBB4}"/>
          </ac:spMkLst>
        </pc:spChg>
        <pc:spChg chg="add mod">
          <ac:chgData name="서진원" userId="d436f2fc-5fcf-41bd-a485-016d4b3d0492" providerId="ADAL" clId="{5ADFCF02-D28F-456B-928D-836BD407A50A}" dt="2021-12-26T10:09:37.422" v="4073" actId="20577"/>
          <ac:spMkLst>
            <pc:docMk/>
            <pc:sldMk cId="376067412" sldId="303"/>
            <ac:spMk id="23" creationId="{BEBE7E29-62BF-4F31-8D17-E29C74E0C5C7}"/>
          </ac:spMkLst>
        </pc:spChg>
        <pc:spChg chg="add mod">
          <ac:chgData name="서진원" userId="d436f2fc-5fcf-41bd-a485-016d4b3d0492" providerId="ADAL" clId="{5ADFCF02-D28F-456B-928D-836BD407A50A}" dt="2021-12-25T07:56:18.772" v="2198" actId="20577"/>
          <ac:spMkLst>
            <pc:docMk/>
            <pc:sldMk cId="376067412" sldId="303"/>
            <ac:spMk id="31" creationId="{F2E199F4-D6A6-472D-84A7-1A7EB35501C2}"/>
          </ac:spMkLst>
        </pc:spChg>
        <pc:grpChg chg="del">
          <ac:chgData name="서진원" userId="d436f2fc-5fcf-41bd-a485-016d4b3d0492" providerId="ADAL" clId="{5ADFCF02-D28F-456B-928D-836BD407A50A}" dt="2021-12-25T07:55:53.663" v="2168" actId="478"/>
          <ac:grpSpMkLst>
            <pc:docMk/>
            <pc:sldMk cId="376067412" sldId="303"/>
            <ac:grpSpMk id="2" creationId="{8A5EAF52-4A39-4E87-86D2-681623B2191B}"/>
          </ac:grpSpMkLst>
        </pc:grpChg>
        <pc:grpChg chg="del">
          <ac:chgData name="서진원" userId="d436f2fc-5fcf-41bd-a485-016d4b3d0492" providerId="ADAL" clId="{5ADFCF02-D28F-456B-928D-836BD407A50A}" dt="2021-12-25T07:55:54.128" v="2169" actId="478"/>
          <ac:grpSpMkLst>
            <pc:docMk/>
            <pc:sldMk cId="376067412" sldId="303"/>
            <ac:grpSpMk id="3" creationId="{994A5B14-28A8-43EE-8792-19F832FBCB63}"/>
          </ac:grpSpMkLst>
        </pc:grpChg>
        <pc:cxnChg chg="mod">
          <ac:chgData name="서진원" userId="d436f2fc-5fcf-41bd-a485-016d4b3d0492" providerId="ADAL" clId="{5ADFCF02-D28F-456B-928D-836BD407A50A}" dt="2021-12-25T07:56:05.743" v="2171" actId="14100"/>
          <ac:cxnSpMkLst>
            <pc:docMk/>
            <pc:sldMk cId="376067412" sldId="303"/>
            <ac:cxnSpMk id="15" creationId="{C5121261-8163-4D49-BC47-D8E05BB070C6}"/>
          </ac:cxnSpMkLst>
        </pc:cxnChg>
        <pc:cxnChg chg="mod">
          <ac:chgData name="서진원" userId="d436f2fc-5fcf-41bd-a485-016d4b3d0492" providerId="ADAL" clId="{5ADFCF02-D28F-456B-928D-836BD407A50A}" dt="2021-12-25T07:55:53.663" v="2168" actId="478"/>
          <ac:cxnSpMkLst>
            <pc:docMk/>
            <pc:sldMk cId="376067412" sldId="303"/>
            <ac:cxnSpMk id="27" creationId="{34BE7917-188C-4A1D-9B7C-0E8382009D69}"/>
          </ac:cxnSpMkLst>
        </pc:cxnChg>
      </pc:sldChg>
      <pc:sldChg chg="addSp delSp modSp new del mod">
        <pc:chgData name="서진원" userId="d436f2fc-5fcf-41bd-a485-016d4b3d0492" providerId="ADAL" clId="{5ADFCF02-D28F-456B-928D-836BD407A50A}" dt="2021-12-26T05:13:01.539" v="2822" actId="47"/>
        <pc:sldMkLst>
          <pc:docMk/>
          <pc:sldMk cId="1652089816" sldId="304"/>
        </pc:sldMkLst>
        <pc:spChg chg="del">
          <ac:chgData name="서진원" userId="d436f2fc-5fcf-41bd-a485-016d4b3d0492" providerId="ADAL" clId="{5ADFCF02-D28F-456B-928D-836BD407A50A}" dt="2021-12-25T07:57:45.816" v="2229" actId="478"/>
          <ac:spMkLst>
            <pc:docMk/>
            <pc:sldMk cId="1652089816" sldId="304"/>
            <ac:spMk id="2" creationId="{82C68A9A-FA28-4F66-8145-6740173D2E5F}"/>
          </ac:spMkLst>
        </pc:spChg>
        <pc:spChg chg="del">
          <ac:chgData name="서진원" userId="d436f2fc-5fcf-41bd-a485-016d4b3d0492" providerId="ADAL" clId="{5ADFCF02-D28F-456B-928D-836BD407A50A}" dt="2021-12-25T07:57:45.816" v="2229" actId="478"/>
          <ac:spMkLst>
            <pc:docMk/>
            <pc:sldMk cId="1652089816" sldId="304"/>
            <ac:spMk id="3" creationId="{72708D14-DA41-4220-82CD-E797A459130A}"/>
          </ac:spMkLst>
        </pc:spChg>
        <pc:spChg chg="add mod">
          <ac:chgData name="서진원" userId="d436f2fc-5fcf-41bd-a485-016d4b3d0492" providerId="ADAL" clId="{5ADFCF02-D28F-456B-928D-836BD407A50A}" dt="2021-12-25T07:58:05.578" v="2264" actId="1076"/>
          <ac:spMkLst>
            <pc:docMk/>
            <pc:sldMk cId="1652089816" sldId="304"/>
            <ac:spMk id="4" creationId="{A759D25F-4AEA-432B-9903-1C5E11A20793}"/>
          </ac:spMkLst>
        </pc:spChg>
      </pc:sldChg>
      <pc:sldChg chg="addSp delSp modSp new del mod ord">
        <pc:chgData name="서진원" userId="d436f2fc-5fcf-41bd-a485-016d4b3d0492" providerId="ADAL" clId="{5ADFCF02-D28F-456B-928D-836BD407A50A}" dt="2021-12-30T08:27:33.847" v="5458" actId="47"/>
        <pc:sldMkLst>
          <pc:docMk/>
          <pc:sldMk cId="842243828" sldId="305"/>
        </pc:sldMkLst>
        <pc:spChg chg="del">
          <ac:chgData name="서진원" userId="d436f2fc-5fcf-41bd-a485-016d4b3d0492" providerId="ADAL" clId="{5ADFCF02-D28F-456B-928D-836BD407A50A}" dt="2021-12-25T07:58:16.222" v="2266" actId="478"/>
          <ac:spMkLst>
            <pc:docMk/>
            <pc:sldMk cId="842243828" sldId="305"/>
            <ac:spMk id="2" creationId="{0ECAFA08-39F5-48AF-810F-549D8478B8D0}"/>
          </ac:spMkLst>
        </pc:spChg>
        <pc:spChg chg="del">
          <ac:chgData name="서진원" userId="d436f2fc-5fcf-41bd-a485-016d4b3d0492" providerId="ADAL" clId="{5ADFCF02-D28F-456B-928D-836BD407A50A}" dt="2021-12-25T07:58:16.222" v="2266" actId="478"/>
          <ac:spMkLst>
            <pc:docMk/>
            <pc:sldMk cId="842243828" sldId="305"/>
            <ac:spMk id="3" creationId="{0EE12301-6308-4D49-860B-0D2BCE1B83C9}"/>
          </ac:spMkLst>
        </pc:spChg>
        <pc:spChg chg="add mod">
          <ac:chgData name="서진원" userId="d436f2fc-5fcf-41bd-a485-016d4b3d0492" providerId="ADAL" clId="{5ADFCF02-D28F-456B-928D-836BD407A50A}" dt="2021-12-26T10:07:59.042" v="4011" actId="27636"/>
          <ac:spMkLst>
            <pc:docMk/>
            <pc:sldMk cId="842243828" sldId="305"/>
            <ac:spMk id="4" creationId="{A0441F54-D06A-4224-8657-C06082AAFB30}"/>
          </ac:spMkLst>
        </pc:spChg>
      </pc:sldChg>
      <pc:sldChg chg="modSp add mod ord">
        <pc:chgData name="서진원" userId="d436f2fc-5fcf-41bd-a485-016d4b3d0492" providerId="ADAL" clId="{5ADFCF02-D28F-456B-928D-836BD407A50A}" dt="2021-12-26T10:09:07.056" v="4035" actId="27636"/>
        <pc:sldMkLst>
          <pc:docMk/>
          <pc:sldMk cId="2498090920" sldId="306"/>
        </pc:sldMkLst>
        <pc:spChg chg="mod">
          <ac:chgData name="서진원" userId="d436f2fc-5fcf-41bd-a485-016d4b3d0492" providerId="ADAL" clId="{5ADFCF02-D28F-456B-928D-836BD407A50A}" dt="2021-12-26T10:09:07.056" v="4035" actId="27636"/>
          <ac:spMkLst>
            <pc:docMk/>
            <pc:sldMk cId="2498090920" sldId="306"/>
            <ac:spMk id="4" creationId="{A0441F54-D06A-4224-8657-C06082AAFB30}"/>
          </ac:spMkLst>
        </pc:spChg>
      </pc:sldChg>
      <pc:sldChg chg="modSp add mod ord">
        <pc:chgData name="서진원" userId="d436f2fc-5fcf-41bd-a485-016d4b3d0492" providerId="ADAL" clId="{5ADFCF02-D28F-456B-928D-836BD407A50A}" dt="2021-12-26T10:15:35.726" v="4427"/>
        <pc:sldMkLst>
          <pc:docMk/>
          <pc:sldMk cId="2000196306" sldId="307"/>
        </pc:sldMkLst>
        <pc:spChg chg="mod">
          <ac:chgData name="서진원" userId="d436f2fc-5fcf-41bd-a485-016d4b3d0492" providerId="ADAL" clId="{5ADFCF02-D28F-456B-928D-836BD407A50A}" dt="2021-12-26T10:15:35.726" v="4427"/>
          <ac:spMkLst>
            <pc:docMk/>
            <pc:sldMk cId="2000196306" sldId="307"/>
            <ac:spMk id="4" creationId="{A0441F54-D06A-4224-8657-C06082AAFB30}"/>
          </ac:spMkLst>
        </pc:spChg>
      </pc:sldChg>
      <pc:sldChg chg="modSp add del mod ord">
        <pc:chgData name="서진원" userId="d436f2fc-5fcf-41bd-a485-016d4b3d0492" providerId="ADAL" clId="{5ADFCF02-D28F-456B-928D-836BD407A50A}" dt="2021-12-30T14:32:28.243" v="6035" actId="2696"/>
        <pc:sldMkLst>
          <pc:docMk/>
          <pc:sldMk cId="1877077220" sldId="308"/>
        </pc:sldMkLst>
        <pc:spChg chg="mod">
          <ac:chgData name="서진원" userId="d436f2fc-5fcf-41bd-a485-016d4b3d0492" providerId="ADAL" clId="{5ADFCF02-D28F-456B-928D-836BD407A50A}" dt="2021-12-25T08:10:05.361" v="2631" actId="27636"/>
          <ac:spMkLst>
            <pc:docMk/>
            <pc:sldMk cId="1877077220" sldId="308"/>
            <ac:spMk id="4" creationId="{A0441F54-D06A-4224-8657-C06082AAFB30}"/>
          </ac:spMkLst>
        </pc:spChg>
      </pc:sldChg>
      <pc:sldChg chg="addSp modSp add del mod">
        <pc:chgData name="서진원" userId="d436f2fc-5fcf-41bd-a485-016d4b3d0492" providerId="ADAL" clId="{5ADFCF02-D28F-456B-928D-836BD407A50A}" dt="2021-12-30T14:32:28.243" v="6035" actId="2696"/>
        <pc:sldMkLst>
          <pc:docMk/>
          <pc:sldMk cId="3842115202" sldId="309"/>
        </pc:sldMkLst>
        <pc:spChg chg="mod">
          <ac:chgData name="서진원" userId="d436f2fc-5fcf-41bd-a485-016d4b3d0492" providerId="ADAL" clId="{5ADFCF02-D28F-456B-928D-836BD407A50A}" dt="2021-12-25T08:07:24.213" v="2450" actId="20577"/>
          <ac:spMkLst>
            <pc:docMk/>
            <pc:sldMk cId="3842115202" sldId="309"/>
            <ac:spMk id="16" creationId="{96320B7A-5B38-46A1-9566-CF4CDBDB13FE}"/>
          </ac:spMkLst>
        </pc:spChg>
        <pc:spChg chg="add mod">
          <ac:chgData name="서진원" userId="d436f2fc-5fcf-41bd-a485-016d4b3d0492" providerId="ADAL" clId="{5ADFCF02-D28F-456B-928D-836BD407A50A}" dt="2021-12-26T10:14:34.181" v="4275" actId="20577"/>
          <ac:spMkLst>
            <pc:docMk/>
            <pc:sldMk cId="3842115202" sldId="309"/>
            <ac:spMk id="27" creationId="{F2C40BD7-B21E-432B-8000-18870036CC44}"/>
          </ac:spMkLst>
        </pc:spChg>
        <pc:spChg chg="add mod">
          <ac:chgData name="서진원" userId="d436f2fc-5fcf-41bd-a485-016d4b3d0492" providerId="ADAL" clId="{5ADFCF02-D28F-456B-928D-836BD407A50A}" dt="2021-12-26T10:13:53.238" v="4252" actId="1076"/>
          <ac:spMkLst>
            <pc:docMk/>
            <pc:sldMk cId="3842115202" sldId="309"/>
            <ac:spMk id="28" creationId="{3B70F78B-971B-48E7-9170-780C1C3CB4B9}"/>
          </ac:spMkLst>
        </pc:spChg>
        <pc:cxnChg chg="mod">
          <ac:chgData name="서진원" userId="d436f2fc-5fcf-41bd-a485-016d4b3d0492" providerId="ADAL" clId="{5ADFCF02-D28F-456B-928D-836BD407A50A}" dt="2021-12-25T08:07:54.532" v="2457" actId="14100"/>
          <ac:cxnSpMkLst>
            <pc:docMk/>
            <pc:sldMk cId="3842115202" sldId="309"/>
            <ac:cxnSpMk id="13" creationId="{F1573A77-CEC2-4D86-B9DC-3DD01F69871F}"/>
          </ac:cxnSpMkLst>
        </pc:cxnChg>
      </pc:sldChg>
      <pc:sldChg chg="delSp modSp add del mod">
        <pc:chgData name="서진원" userId="d436f2fc-5fcf-41bd-a485-016d4b3d0492" providerId="ADAL" clId="{5ADFCF02-D28F-456B-928D-836BD407A50A}" dt="2021-12-30T14:32:28.243" v="6035" actId="2696"/>
        <pc:sldMkLst>
          <pc:docMk/>
          <pc:sldMk cId="2030381724" sldId="310"/>
        </pc:sldMkLst>
        <pc:spChg chg="mod">
          <ac:chgData name="서진원" userId="d436f2fc-5fcf-41bd-a485-016d4b3d0492" providerId="ADAL" clId="{5ADFCF02-D28F-456B-928D-836BD407A50A}" dt="2021-12-26T10:14:07.714" v="4256" actId="13822"/>
          <ac:spMkLst>
            <pc:docMk/>
            <pc:sldMk cId="2030381724" sldId="310"/>
            <ac:spMk id="5" creationId="{954C7BCE-79EA-4EAC-B53C-BA6C1AE5F410}"/>
          </ac:spMkLst>
        </pc:spChg>
        <pc:spChg chg="del">
          <ac:chgData name="서진원" userId="d436f2fc-5fcf-41bd-a485-016d4b3d0492" providerId="ADAL" clId="{5ADFCF02-D28F-456B-928D-836BD407A50A}" dt="2021-12-25T08:08:17.048" v="2460" actId="478"/>
          <ac:spMkLst>
            <pc:docMk/>
            <pc:sldMk cId="2030381724" sldId="310"/>
            <ac:spMk id="15" creationId="{2FD237F6-287E-4610-AB27-08EA8F77F65F}"/>
          </ac:spMkLst>
        </pc:spChg>
        <pc:spChg chg="mod">
          <ac:chgData name="서진원" userId="d436f2fc-5fcf-41bd-a485-016d4b3d0492" providerId="ADAL" clId="{5ADFCF02-D28F-456B-928D-836BD407A50A}" dt="2021-12-26T10:14:38.440" v="4280" actId="20577"/>
          <ac:spMkLst>
            <pc:docMk/>
            <pc:sldMk cId="2030381724" sldId="310"/>
            <ac:spMk id="23" creationId="{59201EB4-15BD-49F6-A6E4-22F49F301CB1}"/>
          </ac:spMkLst>
        </pc:spChg>
        <pc:cxnChg chg="del mod">
          <ac:chgData name="서진원" userId="d436f2fc-5fcf-41bd-a485-016d4b3d0492" providerId="ADAL" clId="{5ADFCF02-D28F-456B-928D-836BD407A50A}" dt="2021-12-25T08:08:20.133" v="2462" actId="478"/>
          <ac:cxnSpMkLst>
            <pc:docMk/>
            <pc:sldMk cId="2030381724" sldId="310"/>
            <ac:cxnSpMk id="3" creationId="{38EAAF4E-4507-4808-92C4-AD30F5380D93}"/>
          </ac:cxnSpMkLst>
        </pc:cxnChg>
        <pc:cxnChg chg="mod">
          <ac:chgData name="서진원" userId="d436f2fc-5fcf-41bd-a485-016d4b3d0492" providerId="ADAL" clId="{5ADFCF02-D28F-456B-928D-836BD407A50A}" dt="2021-12-25T08:08:15.530" v="2459" actId="14100"/>
          <ac:cxnSpMkLst>
            <pc:docMk/>
            <pc:sldMk cId="2030381724" sldId="310"/>
            <ac:cxnSpMk id="12" creationId="{FA0EB2E3-42C5-41BD-950C-ECD1C322E43F}"/>
          </ac:cxnSpMkLst>
        </pc:cxnChg>
        <pc:cxnChg chg="del mod">
          <ac:chgData name="서진원" userId="d436f2fc-5fcf-41bd-a485-016d4b3d0492" providerId="ADAL" clId="{5ADFCF02-D28F-456B-928D-836BD407A50A}" dt="2021-12-25T08:08:18.047" v="2461" actId="478"/>
          <ac:cxnSpMkLst>
            <pc:docMk/>
            <pc:sldMk cId="2030381724" sldId="310"/>
            <ac:cxnSpMk id="18" creationId="{6A17CEA5-AD6C-4648-A177-060CFE53A49F}"/>
          </ac:cxnSpMkLst>
        </pc:cxnChg>
      </pc:sldChg>
      <pc:sldChg chg="addSp delSp modSp add del mod">
        <pc:chgData name="서진원" userId="d436f2fc-5fcf-41bd-a485-016d4b3d0492" providerId="ADAL" clId="{5ADFCF02-D28F-456B-928D-836BD407A50A}" dt="2021-12-30T14:32:28.243" v="6035" actId="2696"/>
        <pc:sldMkLst>
          <pc:docMk/>
          <pc:sldMk cId="3099138259" sldId="311"/>
        </pc:sldMkLst>
        <pc:spChg chg="del mod topLvl">
          <ac:chgData name="서진원" userId="d436f2fc-5fcf-41bd-a485-016d4b3d0492" providerId="ADAL" clId="{5ADFCF02-D28F-456B-928D-836BD407A50A}" dt="2021-12-26T10:14:12.484" v="4258" actId="478"/>
          <ac:spMkLst>
            <pc:docMk/>
            <pc:sldMk cId="3099138259" sldId="311"/>
            <ac:spMk id="5" creationId="{954C7BCE-79EA-4EAC-B53C-BA6C1AE5F410}"/>
          </ac:spMkLst>
        </pc:spChg>
        <pc:spChg chg="del topLvl">
          <ac:chgData name="서진원" userId="d436f2fc-5fcf-41bd-a485-016d4b3d0492" providerId="ADAL" clId="{5ADFCF02-D28F-456B-928D-836BD407A50A}" dt="2021-12-26T10:14:15.291" v="4261" actId="478"/>
          <ac:spMkLst>
            <pc:docMk/>
            <pc:sldMk cId="3099138259" sldId="311"/>
            <ac:spMk id="6" creationId="{378481F9-852E-4670-85B5-B3D0F56F804E}"/>
          </ac:spMkLst>
        </pc:spChg>
        <pc:spChg chg="del">
          <ac:chgData name="서진원" userId="d436f2fc-5fcf-41bd-a485-016d4b3d0492" providerId="ADAL" clId="{5ADFCF02-D28F-456B-928D-836BD407A50A}" dt="2021-12-25T08:08:34.582" v="2467" actId="478"/>
          <ac:spMkLst>
            <pc:docMk/>
            <pc:sldMk cId="3099138259" sldId="311"/>
            <ac:spMk id="11" creationId="{15D27B55-7001-4828-9FBF-DD35F7ECD202}"/>
          </ac:spMkLst>
        </pc:spChg>
        <pc:spChg chg="mod">
          <ac:chgData name="서진원" userId="d436f2fc-5fcf-41bd-a485-016d4b3d0492" providerId="ADAL" clId="{5ADFCF02-D28F-456B-928D-836BD407A50A}" dt="2021-12-26T10:14:12.779" v="4259"/>
          <ac:spMkLst>
            <pc:docMk/>
            <pc:sldMk cId="3099138259" sldId="311"/>
            <ac:spMk id="18" creationId="{BA324759-AFBA-43F6-9172-0B4BE3928425}"/>
          </ac:spMkLst>
        </pc:spChg>
        <pc:spChg chg="mod">
          <ac:chgData name="서진원" userId="d436f2fc-5fcf-41bd-a485-016d4b3d0492" providerId="ADAL" clId="{5ADFCF02-D28F-456B-928D-836BD407A50A}" dt="2021-12-26T10:14:12.779" v="4259"/>
          <ac:spMkLst>
            <pc:docMk/>
            <pc:sldMk cId="3099138259" sldId="311"/>
            <ac:spMk id="20" creationId="{08C60AFA-65BA-4C06-9299-2A7363AB77F6}"/>
          </ac:spMkLst>
        </pc:spChg>
        <pc:spChg chg="mod">
          <ac:chgData name="서진원" userId="d436f2fc-5fcf-41bd-a485-016d4b3d0492" providerId="ADAL" clId="{5ADFCF02-D28F-456B-928D-836BD407A50A}" dt="2021-12-26T10:14:15.892" v="4262"/>
          <ac:spMkLst>
            <pc:docMk/>
            <pc:sldMk cId="3099138259" sldId="311"/>
            <ac:spMk id="22" creationId="{F2DE8CF2-321B-47E5-B321-72B55FC003DB}"/>
          </ac:spMkLst>
        </pc:spChg>
        <pc:spChg chg="mod">
          <ac:chgData name="서진원" userId="d436f2fc-5fcf-41bd-a485-016d4b3d0492" providerId="ADAL" clId="{5ADFCF02-D28F-456B-928D-836BD407A50A}" dt="2021-12-26T10:14:41.614" v="4285" actId="20577"/>
          <ac:spMkLst>
            <pc:docMk/>
            <pc:sldMk cId="3099138259" sldId="311"/>
            <ac:spMk id="23" creationId="{59201EB4-15BD-49F6-A6E4-22F49F301CB1}"/>
          </ac:spMkLst>
        </pc:spChg>
        <pc:spChg chg="mod">
          <ac:chgData name="서진원" userId="d436f2fc-5fcf-41bd-a485-016d4b3d0492" providerId="ADAL" clId="{5ADFCF02-D28F-456B-928D-836BD407A50A}" dt="2021-12-26T10:14:15.892" v="4262"/>
          <ac:spMkLst>
            <pc:docMk/>
            <pc:sldMk cId="3099138259" sldId="311"/>
            <ac:spMk id="24" creationId="{F22A30DF-090D-44F6-9213-95793E98AB74}"/>
          </ac:spMkLst>
        </pc:spChg>
        <pc:grpChg chg="del">
          <ac:chgData name="서진원" userId="d436f2fc-5fcf-41bd-a485-016d4b3d0492" providerId="ADAL" clId="{5ADFCF02-D28F-456B-928D-836BD407A50A}" dt="2021-12-26T10:14:12.484" v="4258" actId="478"/>
          <ac:grpSpMkLst>
            <pc:docMk/>
            <pc:sldMk cId="3099138259" sldId="311"/>
            <ac:grpSpMk id="4" creationId="{B1F51067-F128-4C41-A20D-9B2CE095B8B6}"/>
          </ac:grpSpMkLst>
        </pc:grpChg>
        <pc:grpChg chg="add del mod">
          <ac:chgData name="서진원" userId="d436f2fc-5fcf-41bd-a485-016d4b3d0492" providerId="ADAL" clId="{5ADFCF02-D28F-456B-928D-836BD407A50A}" dt="2021-12-26T10:14:14.062" v="4260"/>
          <ac:grpSpMkLst>
            <pc:docMk/>
            <pc:sldMk cId="3099138259" sldId="311"/>
            <ac:grpSpMk id="15" creationId="{283E464D-222F-491D-8121-1B10FCCA7C0B}"/>
          </ac:grpSpMkLst>
        </pc:grpChg>
        <pc:grpChg chg="add mod">
          <ac:chgData name="서진원" userId="d436f2fc-5fcf-41bd-a485-016d4b3d0492" providerId="ADAL" clId="{5ADFCF02-D28F-456B-928D-836BD407A50A}" dt="2021-12-26T10:14:15.892" v="4262"/>
          <ac:grpSpMkLst>
            <pc:docMk/>
            <pc:sldMk cId="3099138259" sldId="311"/>
            <ac:grpSpMk id="21" creationId="{9D91DCFC-E826-45CB-8F0D-5907919EFB24}"/>
          </ac:grpSpMkLst>
        </pc:grpChg>
        <pc:cxnChg chg="mod">
          <ac:chgData name="서진원" userId="d436f2fc-5fcf-41bd-a485-016d4b3d0492" providerId="ADAL" clId="{5ADFCF02-D28F-456B-928D-836BD407A50A}" dt="2021-12-25T08:08:33.567" v="2466" actId="14100"/>
          <ac:cxnSpMkLst>
            <pc:docMk/>
            <pc:sldMk cId="3099138259" sldId="311"/>
            <ac:cxnSpMk id="12" creationId="{FA0EB2E3-42C5-41BD-950C-ECD1C322E43F}"/>
          </ac:cxnSpMkLst>
        </pc:cxnChg>
        <pc:cxnChg chg="del mod">
          <ac:chgData name="서진원" userId="d436f2fc-5fcf-41bd-a485-016d4b3d0492" providerId="ADAL" clId="{5ADFCF02-D28F-456B-928D-836BD407A50A}" dt="2021-12-25T08:08:36.274" v="2468" actId="478"/>
          <ac:cxnSpMkLst>
            <pc:docMk/>
            <pc:sldMk cId="3099138259" sldId="311"/>
            <ac:cxnSpMk id="14" creationId="{268366B2-1F7D-40D6-8DBE-FEBC1015C514}"/>
          </ac:cxnSpMkLst>
        </pc:cxnChg>
      </pc:sldChg>
      <pc:sldChg chg="addSp delSp modSp add del mod">
        <pc:chgData name="서진원" userId="d436f2fc-5fcf-41bd-a485-016d4b3d0492" providerId="ADAL" clId="{5ADFCF02-D28F-456B-928D-836BD407A50A}" dt="2021-12-30T14:32:28.243" v="6035" actId="2696"/>
        <pc:sldMkLst>
          <pc:docMk/>
          <pc:sldMk cId="1098911336" sldId="312"/>
        </pc:sldMkLst>
        <pc:spChg chg="add del mod">
          <ac:chgData name="서진원" userId="d436f2fc-5fcf-41bd-a485-016d4b3d0492" providerId="ADAL" clId="{5ADFCF02-D28F-456B-928D-836BD407A50A}" dt="2021-12-26T10:15:04.585" v="4386" actId="20577"/>
          <ac:spMkLst>
            <pc:docMk/>
            <pc:sldMk cId="1098911336" sldId="312"/>
            <ac:spMk id="18" creationId="{43A406A9-9236-4621-BEF7-AB890A61CDF5}"/>
          </ac:spMkLst>
        </pc:spChg>
        <pc:spChg chg="mod">
          <ac:chgData name="서진원" userId="d436f2fc-5fcf-41bd-a485-016d4b3d0492" providerId="ADAL" clId="{5ADFCF02-D28F-456B-928D-836BD407A50A}" dt="2021-12-26T10:14:19.055" v="4264"/>
          <ac:spMkLst>
            <pc:docMk/>
            <pc:sldMk cId="1098911336" sldId="312"/>
            <ac:spMk id="21" creationId="{0D608BD1-437C-4EA6-BFD3-697EB45FA489}"/>
          </ac:spMkLst>
        </pc:spChg>
        <pc:spChg chg="mod">
          <ac:chgData name="서진원" userId="d436f2fc-5fcf-41bd-a485-016d4b3d0492" providerId="ADAL" clId="{5ADFCF02-D28F-456B-928D-836BD407A50A}" dt="2021-12-26T10:14:19.055" v="4264"/>
          <ac:spMkLst>
            <pc:docMk/>
            <pc:sldMk cId="1098911336" sldId="312"/>
            <ac:spMk id="22" creationId="{556B7639-29B8-45E1-A36E-3B487F2E0237}"/>
          </ac:spMkLst>
        </pc:spChg>
        <pc:spChg chg="mod">
          <ac:chgData name="서진원" userId="d436f2fc-5fcf-41bd-a485-016d4b3d0492" providerId="ADAL" clId="{5ADFCF02-D28F-456B-928D-836BD407A50A}" dt="2021-12-26T10:14:45.433" v="4290" actId="20577"/>
          <ac:spMkLst>
            <pc:docMk/>
            <pc:sldMk cId="1098911336" sldId="312"/>
            <ac:spMk id="23" creationId="{59201EB4-15BD-49F6-A6E4-22F49F301CB1}"/>
          </ac:spMkLst>
        </pc:spChg>
        <pc:grpChg chg="del">
          <ac:chgData name="서진원" userId="d436f2fc-5fcf-41bd-a485-016d4b3d0492" providerId="ADAL" clId="{5ADFCF02-D28F-456B-928D-836BD407A50A}" dt="2021-12-26T10:14:18.765" v="4263" actId="478"/>
          <ac:grpSpMkLst>
            <pc:docMk/>
            <pc:sldMk cId="1098911336" sldId="312"/>
            <ac:grpSpMk id="4" creationId="{B1F51067-F128-4C41-A20D-9B2CE095B8B6}"/>
          </ac:grpSpMkLst>
        </pc:grpChg>
        <pc:grpChg chg="add mod">
          <ac:chgData name="서진원" userId="d436f2fc-5fcf-41bd-a485-016d4b3d0492" providerId="ADAL" clId="{5ADFCF02-D28F-456B-928D-836BD407A50A}" dt="2021-12-26T10:14:19.055" v="4264"/>
          <ac:grpSpMkLst>
            <pc:docMk/>
            <pc:sldMk cId="1098911336" sldId="312"/>
            <ac:grpSpMk id="20" creationId="{C70EE53C-7FCA-40AC-B4A8-ADCC7161F94F}"/>
          </ac:grpSpMkLst>
        </pc:grpChg>
        <pc:cxnChg chg="add del mod">
          <ac:chgData name="서진원" userId="d436f2fc-5fcf-41bd-a485-016d4b3d0492" providerId="ADAL" clId="{5ADFCF02-D28F-456B-928D-836BD407A50A}" dt="2021-12-26T10:14:18.765" v="4263" actId="478"/>
          <ac:cxnSpMkLst>
            <pc:docMk/>
            <pc:sldMk cId="1098911336" sldId="312"/>
            <ac:cxnSpMk id="3" creationId="{56278475-78C3-48BC-B8E1-1202780E34A0}"/>
          </ac:cxnSpMkLst>
        </pc:cxnChg>
      </pc:sldChg>
      <pc:sldChg chg="addSp delSp modSp new mod">
        <pc:chgData name="서진원" userId="d436f2fc-5fcf-41bd-a485-016d4b3d0492" providerId="ADAL" clId="{5ADFCF02-D28F-456B-928D-836BD407A50A}" dt="2021-12-26T09:53:41.978" v="3429"/>
        <pc:sldMkLst>
          <pc:docMk/>
          <pc:sldMk cId="435683180" sldId="313"/>
        </pc:sldMkLst>
        <pc:spChg chg="add del mod">
          <ac:chgData name="서진원" userId="d436f2fc-5fcf-41bd-a485-016d4b3d0492" providerId="ADAL" clId="{5ADFCF02-D28F-456B-928D-836BD407A50A}" dt="2021-12-26T09:53:41.978" v="3429"/>
          <ac:spMkLst>
            <pc:docMk/>
            <pc:sldMk cId="435683180" sldId="313"/>
            <ac:spMk id="2" creationId="{6A09A768-AC21-4038-93BE-0D80AB87D75C}"/>
          </ac:spMkLst>
        </pc:spChg>
        <pc:spChg chg="add del">
          <ac:chgData name="서진원" userId="d436f2fc-5fcf-41bd-a485-016d4b3d0492" providerId="ADAL" clId="{5ADFCF02-D28F-456B-928D-836BD407A50A}" dt="2021-12-26T05:18:53.785" v="2828" actId="478"/>
          <ac:spMkLst>
            <pc:docMk/>
            <pc:sldMk cId="435683180" sldId="313"/>
            <ac:spMk id="3" creationId="{D1524BB9-5A2B-46E0-825A-B0CC53C245C2}"/>
          </ac:spMkLst>
        </pc:spChg>
      </pc:sldChg>
      <pc:sldChg chg="addSp delSp modSp add del mod ord">
        <pc:chgData name="서진원" userId="d436f2fc-5fcf-41bd-a485-016d4b3d0492" providerId="ADAL" clId="{5ADFCF02-D28F-456B-928D-836BD407A50A}" dt="2021-12-30T08:27:34.753" v="5459" actId="47"/>
        <pc:sldMkLst>
          <pc:docMk/>
          <pc:sldMk cId="3051125184" sldId="314"/>
        </pc:sldMkLst>
        <pc:spChg chg="mod">
          <ac:chgData name="서진원" userId="d436f2fc-5fcf-41bd-a485-016d4b3d0492" providerId="ADAL" clId="{5ADFCF02-D28F-456B-928D-836BD407A50A}" dt="2021-12-26T09:47:48.407" v="3133"/>
          <ac:spMkLst>
            <pc:docMk/>
            <pc:sldMk cId="3051125184" sldId="314"/>
            <ac:spMk id="18" creationId="{FC53D1EF-245D-4EFC-8C3A-B5051271829C}"/>
          </ac:spMkLst>
        </pc:spChg>
        <pc:spChg chg="mod">
          <ac:chgData name="서진원" userId="d436f2fc-5fcf-41bd-a485-016d4b3d0492" providerId="ADAL" clId="{5ADFCF02-D28F-456B-928D-836BD407A50A}" dt="2021-12-26T09:47:48.407" v="3133"/>
          <ac:spMkLst>
            <pc:docMk/>
            <pc:sldMk cId="3051125184" sldId="314"/>
            <ac:spMk id="21" creationId="{F7FE706C-A711-4D01-85C9-350F7E9F006A}"/>
          </ac:spMkLst>
        </pc:spChg>
        <pc:spChg chg="add del mod">
          <ac:chgData name="서진원" userId="d436f2fc-5fcf-41bd-a485-016d4b3d0492" providerId="ADAL" clId="{5ADFCF02-D28F-456B-928D-836BD407A50A}" dt="2021-12-26T13:57:48.760" v="4759"/>
          <ac:spMkLst>
            <pc:docMk/>
            <pc:sldMk cId="3051125184" sldId="314"/>
            <ac:spMk id="22" creationId="{3331AA57-DB45-4B30-B183-7F460F807536}"/>
          </ac:spMkLst>
        </pc:spChg>
        <pc:spChg chg="add del mod">
          <ac:chgData name="서진원" userId="d436f2fc-5fcf-41bd-a485-016d4b3d0492" providerId="ADAL" clId="{5ADFCF02-D28F-456B-928D-836BD407A50A}" dt="2021-12-26T13:57:55.042" v="4761"/>
          <ac:spMkLst>
            <pc:docMk/>
            <pc:sldMk cId="3051125184" sldId="314"/>
            <ac:spMk id="23" creationId="{200D4783-DDA1-4EC4-A811-C84582A719AB}"/>
          </ac:spMkLst>
        </pc:spChg>
        <pc:spChg chg="add del mod">
          <ac:chgData name="서진원" userId="d436f2fc-5fcf-41bd-a485-016d4b3d0492" providerId="ADAL" clId="{5ADFCF02-D28F-456B-928D-836BD407A50A}" dt="2021-12-26T13:57:55.042" v="4761"/>
          <ac:spMkLst>
            <pc:docMk/>
            <pc:sldMk cId="3051125184" sldId="314"/>
            <ac:spMk id="24" creationId="{E598D46E-F8F5-4CCD-83ED-1B1B2F70BEA3}"/>
          </ac:spMkLst>
        </pc:spChg>
        <pc:spChg chg="add mod">
          <ac:chgData name="서진원" userId="d436f2fc-5fcf-41bd-a485-016d4b3d0492" providerId="ADAL" clId="{5ADFCF02-D28F-456B-928D-836BD407A50A}" dt="2021-12-26T13:57:59.151" v="4762"/>
          <ac:spMkLst>
            <pc:docMk/>
            <pc:sldMk cId="3051125184" sldId="314"/>
            <ac:spMk id="26" creationId="{AD0155FF-3476-46EB-9AE6-2894890A6487}"/>
          </ac:spMkLst>
        </pc:spChg>
        <pc:spChg chg="add mod">
          <ac:chgData name="서진원" userId="d436f2fc-5fcf-41bd-a485-016d4b3d0492" providerId="ADAL" clId="{5ADFCF02-D28F-456B-928D-836BD407A50A}" dt="2021-12-26T13:57:59.151" v="4762"/>
          <ac:spMkLst>
            <pc:docMk/>
            <pc:sldMk cId="3051125184" sldId="314"/>
            <ac:spMk id="27" creationId="{10DDE38E-0E96-4F5B-8443-015182A42E86}"/>
          </ac:spMkLst>
        </pc:spChg>
        <pc:spChg chg="mod topLvl">
          <ac:chgData name="서진원" userId="d436f2fc-5fcf-41bd-a485-016d4b3d0492" providerId="ADAL" clId="{5ADFCF02-D28F-456B-928D-836BD407A50A}" dt="2021-12-26T14:02:37.889" v="4778" actId="14100"/>
          <ac:spMkLst>
            <pc:docMk/>
            <pc:sldMk cId="3051125184" sldId="314"/>
            <ac:spMk id="29" creationId="{A11F0A79-1F37-48CB-A7EB-3078E1B810BD}"/>
          </ac:spMkLst>
        </pc:spChg>
        <pc:spChg chg="mod topLvl">
          <ac:chgData name="서진원" userId="d436f2fc-5fcf-41bd-a485-016d4b3d0492" providerId="ADAL" clId="{5ADFCF02-D28F-456B-928D-836BD407A50A}" dt="2021-12-26T14:02:34.797" v="4777" actId="165"/>
          <ac:spMkLst>
            <pc:docMk/>
            <pc:sldMk cId="3051125184" sldId="314"/>
            <ac:spMk id="30" creationId="{59911973-1C55-428C-9A8D-A90371326A49}"/>
          </ac:spMkLst>
        </pc:spChg>
        <pc:spChg chg="mod topLvl">
          <ac:chgData name="서진원" userId="d436f2fc-5fcf-41bd-a485-016d4b3d0492" providerId="ADAL" clId="{5ADFCF02-D28F-456B-928D-836BD407A50A}" dt="2021-12-26T14:02:34.797" v="4777" actId="165"/>
          <ac:spMkLst>
            <pc:docMk/>
            <pc:sldMk cId="3051125184" sldId="314"/>
            <ac:spMk id="31" creationId="{1E717CB4-C406-4CD6-93E5-93BFAE1E7CAA}"/>
          </ac:spMkLst>
        </pc:spChg>
        <pc:spChg chg="del mod">
          <ac:chgData name="서진원" userId="d436f2fc-5fcf-41bd-a485-016d4b3d0492" providerId="ADAL" clId="{5ADFCF02-D28F-456B-928D-836BD407A50A}" dt="2021-12-26T14:02:12.352" v="4770" actId="478"/>
          <ac:spMkLst>
            <pc:docMk/>
            <pc:sldMk cId="3051125184" sldId="314"/>
            <ac:spMk id="32" creationId="{9B8339C8-0DDB-4077-90FB-3D2CCEC25282}"/>
          </ac:spMkLst>
        </pc:spChg>
        <pc:spChg chg="add mod">
          <ac:chgData name="서진원" userId="d436f2fc-5fcf-41bd-a485-016d4b3d0492" providerId="ADAL" clId="{5ADFCF02-D28F-456B-928D-836BD407A50A}" dt="2021-12-26T14:02:23.970" v="4774" actId="1076"/>
          <ac:spMkLst>
            <pc:docMk/>
            <pc:sldMk cId="3051125184" sldId="314"/>
            <ac:spMk id="35" creationId="{5BDCE344-4C10-4F00-99D8-56008FB98A60}"/>
          </ac:spMkLst>
        </pc:spChg>
        <pc:grpChg chg="add mod">
          <ac:chgData name="서진원" userId="d436f2fc-5fcf-41bd-a485-016d4b3d0492" providerId="ADAL" clId="{5ADFCF02-D28F-456B-928D-836BD407A50A}" dt="2021-12-26T09:47:48.407" v="3133"/>
          <ac:grpSpMkLst>
            <pc:docMk/>
            <pc:sldMk cId="3051125184" sldId="314"/>
            <ac:grpSpMk id="15" creationId="{2D7F68AE-6292-45FA-9B4E-C000B40D77D3}"/>
          </ac:grpSpMkLst>
        </pc:grpChg>
        <pc:grpChg chg="add del mod">
          <ac:chgData name="서진원" userId="d436f2fc-5fcf-41bd-a485-016d4b3d0492" providerId="ADAL" clId="{5ADFCF02-D28F-456B-928D-836BD407A50A}" dt="2021-12-26T14:02:34.797" v="4777" actId="165"/>
          <ac:grpSpMkLst>
            <pc:docMk/>
            <pc:sldMk cId="3051125184" sldId="314"/>
            <ac:grpSpMk id="28" creationId="{615D75CE-105F-47E5-8461-98256785B93A}"/>
          </ac:grpSpMkLst>
        </pc:grpChg>
        <pc:cxnChg chg="add del mod">
          <ac:chgData name="서진원" userId="d436f2fc-5fcf-41bd-a485-016d4b3d0492" providerId="ADAL" clId="{5ADFCF02-D28F-456B-928D-836BD407A50A}" dt="2021-12-26T13:57:55.042" v="4761"/>
          <ac:cxnSpMkLst>
            <pc:docMk/>
            <pc:sldMk cId="3051125184" sldId="314"/>
            <ac:cxnSpMk id="25" creationId="{DAA40119-1424-4435-AD70-AA7B068379F8}"/>
          </ac:cxnSpMkLst>
        </pc:cxnChg>
        <pc:cxnChg chg="del mod">
          <ac:chgData name="서진원" userId="d436f2fc-5fcf-41bd-a485-016d4b3d0492" providerId="ADAL" clId="{5ADFCF02-D28F-456B-928D-836BD407A50A}" dt="2021-12-26T14:02:10.493" v="4768" actId="478"/>
          <ac:cxnSpMkLst>
            <pc:docMk/>
            <pc:sldMk cId="3051125184" sldId="314"/>
            <ac:cxnSpMk id="33" creationId="{C9571F34-8351-4C32-90BA-7DD4A2B53F2D}"/>
          </ac:cxnSpMkLst>
        </pc:cxnChg>
        <pc:cxnChg chg="add mod">
          <ac:chgData name="서진원" userId="d436f2fc-5fcf-41bd-a485-016d4b3d0492" providerId="ADAL" clId="{5ADFCF02-D28F-456B-928D-836BD407A50A}" dt="2021-12-26T14:02:44.503" v="4780" actId="14100"/>
          <ac:cxnSpMkLst>
            <pc:docMk/>
            <pc:sldMk cId="3051125184" sldId="314"/>
            <ac:cxnSpMk id="34" creationId="{2FE44D53-E65A-4396-8815-16FAB115C3A3}"/>
          </ac:cxnSpMkLst>
        </pc:cxnChg>
      </pc:sldChg>
      <pc:sldChg chg="addSp delSp modSp add mod">
        <pc:chgData name="서진원" userId="d436f2fc-5fcf-41bd-a485-016d4b3d0492" providerId="ADAL" clId="{5ADFCF02-D28F-456B-928D-836BD407A50A}" dt="2021-12-30T08:25:33.711" v="5452" actId="478"/>
        <pc:sldMkLst>
          <pc:docMk/>
          <pc:sldMk cId="2786947504" sldId="315"/>
        </pc:sldMkLst>
        <pc:spChg chg="mod">
          <ac:chgData name="서진원" userId="d436f2fc-5fcf-41bd-a485-016d4b3d0492" providerId="ADAL" clId="{5ADFCF02-D28F-456B-928D-836BD407A50A}" dt="2021-12-26T09:51:30.140" v="3344" actId="6549"/>
          <ac:spMkLst>
            <pc:docMk/>
            <pc:sldMk cId="2786947504" sldId="315"/>
            <ac:spMk id="21" creationId="{946FDED5-C920-46DA-9327-FF62AA3386BF}"/>
          </ac:spMkLst>
        </pc:spChg>
        <pc:spChg chg="mod">
          <ac:chgData name="서진원" userId="d436f2fc-5fcf-41bd-a485-016d4b3d0492" providerId="ADAL" clId="{5ADFCF02-D28F-456B-928D-836BD407A50A}" dt="2021-12-26T09:50:50.259" v="3337" actId="20577"/>
          <ac:spMkLst>
            <pc:docMk/>
            <pc:sldMk cId="2786947504" sldId="315"/>
            <ac:spMk id="22" creationId="{50540C31-A598-4E4F-9DCD-42B71898FBB4}"/>
          </ac:spMkLst>
        </pc:spChg>
        <pc:spChg chg="del">
          <ac:chgData name="서진원" userId="d436f2fc-5fcf-41bd-a485-016d4b3d0492" providerId="ADAL" clId="{5ADFCF02-D28F-456B-928D-836BD407A50A}" dt="2021-12-26T09:50:45.668" v="3327" actId="478"/>
          <ac:spMkLst>
            <pc:docMk/>
            <pc:sldMk cId="2786947504" sldId="315"/>
            <ac:spMk id="31" creationId="{FC9EEF18-0A4B-4A6B-8B17-3112268E1D01}"/>
          </ac:spMkLst>
        </pc:spChg>
        <pc:spChg chg="del mod">
          <ac:chgData name="서진원" userId="d436f2fc-5fcf-41bd-a485-016d4b3d0492" providerId="ADAL" clId="{5ADFCF02-D28F-456B-928D-836BD407A50A}" dt="2021-12-26T09:50:54.886" v="3340" actId="478"/>
          <ac:spMkLst>
            <pc:docMk/>
            <pc:sldMk cId="2786947504" sldId="315"/>
            <ac:spMk id="32" creationId="{C4FBF072-053D-4382-87E8-26CE64419817}"/>
          </ac:spMkLst>
        </pc:spChg>
        <pc:spChg chg="add del mod">
          <ac:chgData name="서진원" userId="d436f2fc-5fcf-41bd-a485-016d4b3d0492" providerId="ADAL" clId="{5ADFCF02-D28F-456B-928D-836BD407A50A}" dt="2021-12-30T08:25:33.711" v="5452" actId="478"/>
          <ac:spMkLst>
            <pc:docMk/>
            <pc:sldMk cId="2786947504" sldId="315"/>
            <ac:spMk id="34" creationId="{8EC4F762-4D80-44B4-B7F2-93EDE52DF6B3}"/>
          </ac:spMkLst>
        </pc:spChg>
        <pc:grpChg chg="del">
          <ac:chgData name="서진원" userId="d436f2fc-5fcf-41bd-a485-016d4b3d0492" providerId="ADAL" clId="{5ADFCF02-D28F-456B-928D-836BD407A50A}" dt="2021-12-26T09:50:52.913" v="3338" actId="478"/>
          <ac:grpSpMkLst>
            <pc:docMk/>
            <pc:sldMk cId="2786947504" sldId="315"/>
            <ac:grpSpMk id="2" creationId="{8A5EAF52-4A39-4E87-86D2-681623B2191B}"/>
          </ac:grpSpMkLst>
        </pc:grpChg>
        <pc:grpChg chg="del">
          <ac:chgData name="서진원" userId="d436f2fc-5fcf-41bd-a485-016d4b3d0492" providerId="ADAL" clId="{5ADFCF02-D28F-456B-928D-836BD407A50A}" dt="2021-12-26T09:50:52.913" v="3338" actId="478"/>
          <ac:grpSpMkLst>
            <pc:docMk/>
            <pc:sldMk cId="2786947504" sldId="315"/>
            <ac:grpSpMk id="3" creationId="{994A5B14-28A8-43EE-8792-19F832FBCB63}"/>
          </ac:grpSpMkLst>
        </pc:grpChg>
        <pc:grpChg chg="del">
          <ac:chgData name="서진원" userId="d436f2fc-5fcf-41bd-a485-016d4b3d0492" providerId="ADAL" clId="{5ADFCF02-D28F-456B-928D-836BD407A50A}" dt="2021-12-30T08:25:33.033" v="5451" actId="478"/>
          <ac:grpSpMkLst>
            <pc:docMk/>
            <pc:sldMk cId="2786947504" sldId="315"/>
            <ac:grpSpMk id="18" creationId="{00EAFAD5-5F09-4E1B-91FE-C0BCCFFE8EFB}"/>
          </ac:grpSpMkLst>
        </pc:grpChg>
        <pc:cxnChg chg="del mod">
          <ac:chgData name="서진원" userId="d436f2fc-5fcf-41bd-a485-016d4b3d0492" providerId="ADAL" clId="{5ADFCF02-D28F-456B-928D-836BD407A50A}" dt="2021-12-26T09:50:52.913" v="3338" actId="478"/>
          <ac:cxnSpMkLst>
            <pc:docMk/>
            <pc:sldMk cId="2786947504" sldId="315"/>
            <ac:cxnSpMk id="15" creationId="{C5121261-8163-4D49-BC47-D8E05BB070C6}"/>
          </ac:cxnSpMkLst>
        </pc:cxnChg>
        <pc:cxnChg chg="mod">
          <ac:chgData name="서진원" userId="d436f2fc-5fcf-41bd-a485-016d4b3d0492" providerId="ADAL" clId="{5ADFCF02-D28F-456B-928D-836BD407A50A}" dt="2021-12-26T09:50:52.913" v="3338" actId="478"/>
          <ac:cxnSpMkLst>
            <pc:docMk/>
            <pc:sldMk cId="2786947504" sldId="315"/>
            <ac:cxnSpMk id="27" creationId="{34BE7917-188C-4A1D-9B7C-0E8382009D69}"/>
          </ac:cxnSpMkLst>
        </pc:cxnChg>
        <pc:cxnChg chg="add del mod">
          <ac:chgData name="서진원" userId="d436f2fc-5fcf-41bd-a485-016d4b3d0492" providerId="ADAL" clId="{5ADFCF02-D28F-456B-928D-836BD407A50A}" dt="2021-12-26T09:51:27.230" v="3342" actId="478"/>
          <ac:cxnSpMkLst>
            <pc:docMk/>
            <pc:sldMk cId="2786947504" sldId="315"/>
            <ac:cxnSpMk id="33" creationId="{B62E5E1F-2015-4AE6-8929-B4460669D4E1}"/>
          </ac:cxnSpMkLst>
        </pc:cxnChg>
      </pc:sldChg>
      <pc:sldChg chg="addSp delSp modSp new del mod">
        <pc:chgData name="서진원" userId="d436f2fc-5fcf-41bd-a485-016d4b3d0492" providerId="ADAL" clId="{5ADFCF02-D28F-456B-928D-836BD407A50A}" dt="2021-12-30T08:27:41.560" v="5461" actId="47"/>
        <pc:sldMkLst>
          <pc:docMk/>
          <pc:sldMk cId="807597470" sldId="316"/>
        </pc:sldMkLst>
        <pc:spChg chg="del">
          <ac:chgData name="서진원" userId="d436f2fc-5fcf-41bd-a485-016d4b3d0492" providerId="ADAL" clId="{5ADFCF02-D28F-456B-928D-836BD407A50A}" dt="2021-12-26T10:04:19.446" v="3906" actId="478"/>
          <ac:spMkLst>
            <pc:docMk/>
            <pc:sldMk cId="807597470" sldId="316"/>
            <ac:spMk id="2" creationId="{A409A714-2275-431B-9B40-B5E9C7B0629A}"/>
          </ac:spMkLst>
        </pc:spChg>
        <pc:spChg chg="del">
          <ac:chgData name="서진원" userId="d436f2fc-5fcf-41bd-a485-016d4b3d0492" providerId="ADAL" clId="{5ADFCF02-D28F-456B-928D-836BD407A50A}" dt="2021-12-26T10:04:19.446" v="3906" actId="478"/>
          <ac:spMkLst>
            <pc:docMk/>
            <pc:sldMk cId="807597470" sldId="316"/>
            <ac:spMk id="3" creationId="{A8588ED7-B0F7-44BD-AEA8-B877F49EE68A}"/>
          </ac:spMkLst>
        </pc:spChg>
        <pc:spChg chg="mod">
          <ac:chgData name="서진원" userId="d436f2fc-5fcf-41bd-a485-016d4b3d0492" providerId="ADAL" clId="{5ADFCF02-D28F-456B-928D-836BD407A50A}" dt="2021-12-26T10:04:17.988" v="3905"/>
          <ac:spMkLst>
            <pc:docMk/>
            <pc:sldMk cId="807597470" sldId="316"/>
            <ac:spMk id="5" creationId="{A048FBAF-BA25-4D69-AFAC-D70A978B1077}"/>
          </ac:spMkLst>
        </pc:spChg>
        <pc:spChg chg="mod">
          <ac:chgData name="서진원" userId="d436f2fc-5fcf-41bd-a485-016d4b3d0492" providerId="ADAL" clId="{5ADFCF02-D28F-456B-928D-836BD407A50A}" dt="2021-12-26T10:04:17.988" v="3905"/>
          <ac:spMkLst>
            <pc:docMk/>
            <pc:sldMk cId="807597470" sldId="316"/>
            <ac:spMk id="6" creationId="{70A5869E-9C64-49AF-A8F3-59CDBAB607B6}"/>
          </ac:spMkLst>
        </pc:spChg>
        <pc:spChg chg="mod">
          <ac:chgData name="서진원" userId="d436f2fc-5fcf-41bd-a485-016d4b3d0492" providerId="ADAL" clId="{5ADFCF02-D28F-456B-928D-836BD407A50A}" dt="2021-12-26T10:04:17.988" v="3905"/>
          <ac:spMkLst>
            <pc:docMk/>
            <pc:sldMk cId="807597470" sldId="316"/>
            <ac:spMk id="8" creationId="{5AE81ED7-C415-40D1-B3B4-E079019CA8E4}"/>
          </ac:spMkLst>
        </pc:spChg>
        <pc:spChg chg="mod">
          <ac:chgData name="서진원" userId="d436f2fc-5fcf-41bd-a485-016d4b3d0492" providerId="ADAL" clId="{5ADFCF02-D28F-456B-928D-836BD407A50A}" dt="2021-12-26T10:04:17.988" v="3905"/>
          <ac:spMkLst>
            <pc:docMk/>
            <pc:sldMk cId="807597470" sldId="316"/>
            <ac:spMk id="9" creationId="{281389EF-53AB-4B24-ACDA-1A9C304D5605}"/>
          </ac:spMkLst>
        </pc:spChg>
        <pc:spChg chg="mod">
          <ac:chgData name="서진원" userId="d436f2fc-5fcf-41bd-a485-016d4b3d0492" providerId="ADAL" clId="{5ADFCF02-D28F-456B-928D-836BD407A50A}" dt="2021-12-26T10:04:17.988" v="3905"/>
          <ac:spMkLst>
            <pc:docMk/>
            <pc:sldMk cId="807597470" sldId="316"/>
            <ac:spMk id="11" creationId="{0695B61B-8C8E-457A-AAEE-D7C7B98E9F92}"/>
          </ac:spMkLst>
        </pc:spChg>
        <pc:spChg chg="mod">
          <ac:chgData name="서진원" userId="d436f2fc-5fcf-41bd-a485-016d4b3d0492" providerId="ADAL" clId="{5ADFCF02-D28F-456B-928D-836BD407A50A}" dt="2021-12-26T10:04:17.988" v="3905"/>
          <ac:spMkLst>
            <pc:docMk/>
            <pc:sldMk cId="807597470" sldId="316"/>
            <ac:spMk id="12" creationId="{4EE48C35-09EF-45A1-B7DA-619EFD65C814}"/>
          </ac:spMkLst>
        </pc:spChg>
        <pc:spChg chg="mod">
          <ac:chgData name="서진원" userId="d436f2fc-5fcf-41bd-a485-016d4b3d0492" providerId="ADAL" clId="{5ADFCF02-D28F-456B-928D-836BD407A50A}" dt="2021-12-26T10:04:17.988" v="3905"/>
          <ac:spMkLst>
            <pc:docMk/>
            <pc:sldMk cId="807597470" sldId="316"/>
            <ac:spMk id="13" creationId="{D85362D1-B9AD-430C-85A8-5D1449794398}"/>
          </ac:spMkLst>
        </pc:spChg>
        <pc:spChg chg="mod">
          <ac:chgData name="서진원" userId="d436f2fc-5fcf-41bd-a485-016d4b3d0492" providerId="ADAL" clId="{5ADFCF02-D28F-456B-928D-836BD407A50A}" dt="2021-12-26T10:04:17.988" v="3905"/>
          <ac:spMkLst>
            <pc:docMk/>
            <pc:sldMk cId="807597470" sldId="316"/>
            <ac:spMk id="14" creationId="{C3613782-00C1-4123-A628-8EF2AC833FF8}"/>
          </ac:spMkLst>
        </pc:spChg>
        <pc:spChg chg="add del mod">
          <ac:chgData name="서진원" userId="d436f2fc-5fcf-41bd-a485-016d4b3d0492" providerId="ADAL" clId="{5ADFCF02-D28F-456B-928D-836BD407A50A}" dt="2021-12-26T10:04:19.446" v="3906" actId="478"/>
          <ac:spMkLst>
            <pc:docMk/>
            <pc:sldMk cId="807597470" sldId="316"/>
            <ac:spMk id="18" creationId="{DD2227E3-6F72-472E-A243-6CFE96349543}"/>
          </ac:spMkLst>
        </pc:spChg>
        <pc:spChg chg="add del mod">
          <ac:chgData name="서진원" userId="d436f2fc-5fcf-41bd-a485-016d4b3d0492" providerId="ADAL" clId="{5ADFCF02-D28F-456B-928D-836BD407A50A}" dt="2021-12-26T10:04:19.446" v="3906" actId="478"/>
          <ac:spMkLst>
            <pc:docMk/>
            <pc:sldMk cId="807597470" sldId="316"/>
            <ac:spMk id="19" creationId="{C67425D3-E564-4C7C-88B2-C0795D3A8C5C}"/>
          </ac:spMkLst>
        </pc:spChg>
        <pc:spChg chg="add del mod">
          <ac:chgData name="서진원" userId="d436f2fc-5fcf-41bd-a485-016d4b3d0492" providerId="ADAL" clId="{5ADFCF02-D28F-456B-928D-836BD407A50A}" dt="2021-12-26T10:04:19.446" v="3906" actId="478"/>
          <ac:spMkLst>
            <pc:docMk/>
            <pc:sldMk cId="807597470" sldId="316"/>
            <ac:spMk id="20" creationId="{1E1C2FE2-70F7-4DED-8DE1-4F6279B10C7C}"/>
          </ac:spMkLst>
        </pc:spChg>
        <pc:spChg chg="add del mod">
          <ac:chgData name="서진원" userId="d436f2fc-5fcf-41bd-a485-016d4b3d0492" providerId="ADAL" clId="{5ADFCF02-D28F-456B-928D-836BD407A50A}" dt="2021-12-26T10:04:19.446" v="3906" actId="478"/>
          <ac:spMkLst>
            <pc:docMk/>
            <pc:sldMk cId="807597470" sldId="316"/>
            <ac:spMk id="24" creationId="{2B246DFC-C4FA-401B-AAFC-3F6269F41E81}"/>
          </ac:spMkLst>
        </pc:spChg>
        <pc:spChg chg="add del mod">
          <ac:chgData name="서진원" userId="d436f2fc-5fcf-41bd-a485-016d4b3d0492" providerId="ADAL" clId="{5ADFCF02-D28F-456B-928D-836BD407A50A}" dt="2021-12-26T10:04:19.446" v="3906" actId="478"/>
          <ac:spMkLst>
            <pc:docMk/>
            <pc:sldMk cId="807597470" sldId="316"/>
            <ac:spMk id="25" creationId="{BF71D0EC-5411-435B-8849-715F8D5A0EF6}"/>
          </ac:spMkLst>
        </pc:spChg>
        <pc:spChg chg="add del mod">
          <ac:chgData name="서진원" userId="d436f2fc-5fcf-41bd-a485-016d4b3d0492" providerId="ADAL" clId="{5ADFCF02-D28F-456B-928D-836BD407A50A}" dt="2021-12-26T10:04:19.446" v="3906" actId="478"/>
          <ac:spMkLst>
            <pc:docMk/>
            <pc:sldMk cId="807597470" sldId="316"/>
            <ac:spMk id="26" creationId="{8C8B9928-385D-44D5-A761-31FB72F2F749}"/>
          </ac:spMkLst>
        </pc:spChg>
        <pc:spChg chg="mod">
          <ac:chgData name="서진원" userId="d436f2fc-5fcf-41bd-a485-016d4b3d0492" providerId="ADAL" clId="{5ADFCF02-D28F-456B-928D-836BD407A50A}" dt="2021-12-26T15:06:16.034" v="4800" actId="20577"/>
          <ac:spMkLst>
            <pc:docMk/>
            <pc:sldMk cId="807597470" sldId="316"/>
            <ac:spMk id="28" creationId="{2D75F27D-FB17-4F58-8FCC-A691965A646B}"/>
          </ac:spMkLst>
        </pc:spChg>
        <pc:spChg chg="mod">
          <ac:chgData name="서진원" userId="d436f2fc-5fcf-41bd-a485-016d4b3d0492" providerId="ADAL" clId="{5ADFCF02-D28F-456B-928D-836BD407A50A}" dt="2021-12-26T10:04:19.768" v="3907"/>
          <ac:spMkLst>
            <pc:docMk/>
            <pc:sldMk cId="807597470" sldId="316"/>
            <ac:spMk id="29" creationId="{8BE8C9CE-10CD-4A03-A454-7E89CDF508B0}"/>
          </ac:spMkLst>
        </pc:spChg>
        <pc:spChg chg="mod">
          <ac:chgData name="서진원" userId="d436f2fc-5fcf-41bd-a485-016d4b3d0492" providerId="ADAL" clId="{5ADFCF02-D28F-456B-928D-836BD407A50A}" dt="2021-12-26T10:04:19.768" v="3907"/>
          <ac:spMkLst>
            <pc:docMk/>
            <pc:sldMk cId="807597470" sldId="316"/>
            <ac:spMk id="31" creationId="{FC481D68-320B-4CA8-BC1B-B85F82789A08}"/>
          </ac:spMkLst>
        </pc:spChg>
        <pc:spChg chg="mod">
          <ac:chgData name="서진원" userId="d436f2fc-5fcf-41bd-a485-016d4b3d0492" providerId="ADAL" clId="{5ADFCF02-D28F-456B-928D-836BD407A50A}" dt="2021-12-26T10:04:19.768" v="3907"/>
          <ac:spMkLst>
            <pc:docMk/>
            <pc:sldMk cId="807597470" sldId="316"/>
            <ac:spMk id="32" creationId="{233755B7-5C75-48F9-AB70-1864D6113BCE}"/>
          </ac:spMkLst>
        </pc:spChg>
        <pc:spChg chg="mod">
          <ac:chgData name="서진원" userId="d436f2fc-5fcf-41bd-a485-016d4b3d0492" providerId="ADAL" clId="{5ADFCF02-D28F-456B-928D-836BD407A50A}" dt="2021-12-26T10:04:19.768" v="3907"/>
          <ac:spMkLst>
            <pc:docMk/>
            <pc:sldMk cId="807597470" sldId="316"/>
            <ac:spMk id="34" creationId="{EAA1F8B9-34AA-48F4-8D7C-B579F1A643A4}"/>
          </ac:spMkLst>
        </pc:spChg>
        <pc:spChg chg="mod">
          <ac:chgData name="서진원" userId="d436f2fc-5fcf-41bd-a485-016d4b3d0492" providerId="ADAL" clId="{5ADFCF02-D28F-456B-928D-836BD407A50A}" dt="2021-12-26T10:04:19.768" v="3907"/>
          <ac:spMkLst>
            <pc:docMk/>
            <pc:sldMk cId="807597470" sldId="316"/>
            <ac:spMk id="35" creationId="{6C63E373-42FC-4E6D-9CB5-CF67916C8F67}"/>
          </ac:spMkLst>
        </pc:spChg>
        <pc:spChg chg="mod">
          <ac:chgData name="서진원" userId="d436f2fc-5fcf-41bd-a485-016d4b3d0492" providerId="ADAL" clId="{5ADFCF02-D28F-456B-928D-836BD407A50A}" dt="2021-12-26T10:04:19.768" v="3907"/>
          <ac:spMkLst>
            <pc:docMk/>
            <pc:sldMk cId="807597470" sldId="316"/>
            <ac:spMk id="36" creationId="{4ECF6F32-6C1C-4D4D-959B-BDBDCF4404F2}"/>
          </ac:spMkLst>
        </pc:spChg>
        <pc:spChg chg="mod">
          <ac:chgData name="서진원" userId="d436f2fc-5fcf-41bd-a485-016d4b3d0492" providerId="ADAL" clId="{5ADFCF02-D28F-456B-928D-836BD407A50A}" dt="2021-12-26T10:04:19.768" v="3907"/>
          <ac:spMkLst>
            <pc:docMk/>
            <pc:sldMk cId="807597470" sldId="316"/>
            <ac:spMk id="37" creationId="{FDCB9143-4ECB-4210-9C7A-B0199A708B8F}"/>
          </ac:spMkLst>
        </pc:spChg>
        <pc:spChg chg="add mod">
          <ac:chgData name="서진원" userId="d436f2fc-5fcf-41bd-a485-016d4b3d0492" providerId="ADAL" clId="{5ADFCF02-D28F-456B-928D-836BD407A50A}" dt="2021-12-26T10:04:19.768" v="3907"/>
          <ac:spMkLst>
            <pc:docMk/>
            <pc:sldMk cId="807597470" sldId="316"/>
            <ac:spMk id="41" creationId="{25F090C0-C365-43DB-A57B-512D62B42B6B}"/>
          </ac:spMkLst>
        </pc:spChg>
        <pc:spChg chg="add mod">
          <ac:chgData name="서진원" userId="d436f2fc-5fcf-41bd-a485-016d4b3d0492" providerId="ADAL" clId="{5ADFCF02-D28F-456B-928D-836BD407A50A}" dt="2021-12-26T10:04:19.768" v="3907"/>
          <ac:spMkLst>
            <pc:docMk/>
            <pc:sldMk cId="807597470" sldId="316"/>
            <ac:spMk id="42" creationId="{AD4E385E-51D5-4534-A65F-7FBB86DFF22A}"/>
          </ac:spMkLst>
        </pc:spChg>
        <pc:spChg chg="add mod">
          <ac:chgData name="서진원" userId="d436f2fc-5fcf-41bd-a485-016d4b3d0492" providerId="ADAL" clId="{5ADFCF02-D28F-456B-928D-836BD407A50A}" dt="2021-12-26T10:04:19.768" v="3907"/>
          <ac:spMkLst>
            <pc:docMk/>
            <pc:sldMk cId="807597470" sldId="316"/>
            <ac:spMk id="43" creationId="{D3B61025-2610-4024-AEF7-1B3AF39CF5C9}"/>
          </ac:spMkLst>
        </pc:spChg>
        <pc:spChg chg="add del mod">
          <ac:chgData name="서진원" userId="d436f2fc-5fcf-41bd-a485-016d4b3d0492" providerId="ADAL" clId="{5ADFCF02-D28F-456B-928D-836BD407A50A}" dt="2021-12-26T10:04:22.772" v="3908" actId="478"/>
          <ac:spMkLst>
            <pc:docMk/>
            <pc:sldMk cId="807597470" sldId="316"/>
            <ac:spMk id="47" creationId="{EF06961E-0D54-4C65-9757-C6BB9480E170}"/>
          </ac:spMkLst>
        </pc:spChg>
        <pc:spChg chg="add mod">
          <ac:chgData name="서진원" userId="d436f2fc-5fcf-41bd-a485-016d4b3d0492" providerId="ADAL" clId="{5ADFCF02-D28F-456B-928D-836BD407A50A}" dt="2021-12-26T13:46:46.452" v="4749" actId="20577"/>
          <ac:spMkLst>
            <pc:docMk/>
            <pc:sldMk cId="807597470" sldId="316"/>
            <ac:spMk id="48" creationId="{16E05BE8-2655-43EA-828C-34E5AEBD7254}"/>
          </ac:spMkLst>
        </pc:spChg>
        <pc:spChg chg="add del mod">
          <ac:chgData name="서진원" userId="d436f2fc-5fcf-41bd-a485-016d4b3d0492" providerId="ADAL" clId="{5ADFCF02-D28F-456B-928D-836BD407A50A}" dt="2021-12-26T13:37:17.416" v="4715" actId="478"/>
          <ac:spMkLst>
            <pc:docMk/>
            <pc:sldMk cId="807597470" sldId="316"/>
            <ac:spMk id="49" creationId="{E5142EBD-8925-44DF-82FF-73F297D95535}"/>
          </ac:spMkLst>
        </pc:spChg>
        <pc:grpChg chg="add del mod">
          <ac:chgData name="서진원" userId="d436f2fc-5fcf-41bd-a485-016d4b3d0492" providerId="ADAL" clId="{5ADFCF02-D28F-456B-928D-836BD407A50A}" dt="2021-12-26T10:04:19.446" v="3906" actId="478"/>
          <ac:grpSpMkLst>
            <pc:docMk/>
            <pc:sldMk cId="807597470" sldId="316"/>
            <ac:grpSpMk id="4" creationId="{E6EBCDB7-D61E-4014-821F-27E10E869DA6}"/>
          </ac:grpSpMkLst>
        </pc:grpChg>
        <pc:grpChg chg="add del mod">
          <ac:chgData name="서진원" userId="d436f2fc-5fcf-41bd-a485-016d4b3d0492" providerId="ADAL" clId="{5ADFCF02-D28F-456B-928D-836BD407A50A}" dt="2021-12-26T10:04:19.446" v="3906" actId="478"/>
          <ac:grpSpMkLst>
            <pc:docMk/>
            <pc:sldMk cId="807597470" sldId="316"/>
            <ac:grpSpMk id="7" creationId="{34AB57AA-8FA7-4530-B371-5CCDD29D7333}"/>
          </ac:grpSpMkLst>
        </pc:grpChg>
        <pc:grpChg chg="add del mod">
          <ac:chgData name="서진원" userId="d436f2fc-5fcf-41bd-a485-016d4b3d0492" providerId="ADAL" clId="{5ADFCF02-D28F-456B-928D-836BD407A50A}" dt="2021-12-26T10:04:19.446" v="3906" actId="478"/>
          <ac:grpSpMkLst>
            <pc:docMk/>
            <pc:sldMk cId="807597470" sldId="316"/>
            <ac:grpSpMk id="10" creationId="{5BC6FE15-AA90-455A-8EEB-E9AAD92DD7B2}"/>
          </ac:grpSpMkLst>
        </pc:grpChg>
        <pc:grpChg chg="add del mod">
          <ac:chgData name="서진원" userId="d436f2fc-5fcf-41bd-a485-016d4b3d0492" providerId="ADAL" clId="{5ADFCF02-D28F-456B-928D-836BD407A50A}" dt="2021-12-26T15:08:31.258" v="4804" actId="478"/>
          <ac:grpSpMkLst>
            <pc:docMk/>
            <pc:sldMk cId="807597470" sldId="316"/>
            <ac:grpSpMk id="27" creationId="{D16BE65D-3DEE-4D5F-9B90-0F0099DB34F4}"/>
          </ac:grpSpMkLst>
        </pc:grpChg>
        <pc:grpChg chg="add del mod">
          <ac:chgData name="서진원" userId="d436f2fc-5fcf-41bd-a485-016d4b3d0492" providerId="ADAL" clId="{5ADFCF02-D28F-456B-928D-836BD407A50A}" dt="2021-12-26T13:37:16.500" v="4714" actId="478"/>
          <ac:grpSpMkLst>
            <pc:docMk/>
            <pc:sldMk cId="807597470" sldId="316"/>
            <ac:grpSpMk id="30" creationId="{4AD4A5AA-6485-49D0-A894-5CEC7A786FD1}"/>
          </ac:grpSpMkLst>
        </pc:grpChg>
        <pc:grpChg chg="add mod">
          <ac:chgData name="서진원" userId="d436f2fc-5fcf-41bd-a485-016d4b3d0492" providerId="ADAL" clId="{5ADFCF02-D28F-456B-928D-836BD407A50A}" dt="2021-12-26T10:04:19.768" v="3907"/>
          <ac:grpSpMkLst>
            <pc:docMk/>
            <pc:sldMk cId="807597470" sldId="316"/>
            <ac:grpSpMk id="33" creationId="{7F42AD5D-06DE-4C98-BD70-510498C2FC85}"/>
          </ac:grpSpMkLst>
        </pc:grpChg>
        <pc:cxnChg chg="mod">
          <ac:chgData name="서진원" userId="d436f2fc-5fcf-41bd-a485-016d4b3d0492" providerId="ADAL" clId="{5ADFCF02-D28F-456B-928D-836BD407A50A}" dt="2021-12-26T10:04:19.446" v="3906" actId="478"/>
          <ac:cxnSpMkLst>
            <pc:docMk/>
            <pc:sldMk cId="807597470" sldId="316"/>
            <ac:cxnSpMk id="15" creationId="{D3851529-3A93-4B41-BA35-AD046155C527}"/>
          </ac:cxnSpMkLst>
        </pc:cxnChg>
        <pc:cxnChg chg="mod">
          <ac:chgData name="서진원" userId="d436f2fc-5fcf-41bd-a485-016d4b3d0492" providerId="ADAL" clId="{5ADFCF02-D28F-456B-928D-836BD407A50A}" dt="2021-12-26T10:04:19.446" v="3906" actId="478"/>
          <ac:cxnSpMkLst>
            <pc:docMk/>
            <pc:sldMk cId="807597470" sldId="316"/>
            <ac:cxnSpMk id="16" creationId="{97E1BD6D-81FE-4DBE-83AF-24AFC2AC57BD}"/>
          </ac:cxnSpMkLst>
        </pc:cxnChg>
        <pc:cxnChg chg="mod">
          <ac:chgData name="서진원" userId="d436f2fc-5fcf-41bd-a485-016d4b3d0492" providerId="ADAL" clId="{5ADFCF02-D28F-456B-928D-836BD407A50A}" dt="2021-12-26T10:04:19.446" v="3906" actId="478"/>
          <ac:cxnSpMkLst>
            <pc:docMk/>
            <pc:sldMk cId="807597470" sldId="316"/>
            <ac:cxnSpMk id="17" creationId="{540F6FDA-ABB7-44BB-A6AC-1262BC715A74}"/>
          </ac:cxnSpMkLst>
        </pc:cxnChg>
        <pc:cxnChg chg="add del mod">
          <ac:chgData name="서진원" userId="d436f2fc-5fcf-41bd-a485-016d4b3d0492" providerId="ADAL" clId="{5ADFCF02-D28F-456B-928D-836BD407A50A}" dt="2021-12-26T10:04:19.446" v="3906" actId="478"/>
          <ac:cxnSpMkLst>
            <pc:docMk/>
            <pc:sldMk cId="807597470" sldId="316"/>
            <ac:cxnSpMk id="21" creationId="{31857F2E-DB60-45FD-B925-0E211653C4EB}"/>
          </ac:cxnSpMkLst>
        </pc:cxnChg>
        <pc:cxnChg chg="add del mod">
          <ac:chgData name="서진원" userId="d436f2fc-5fcf-41bd-a485-016d4b3d0492" providerId="ADAL" clId="{5ADFCF02-D28F-456B-928D-836BD407A50A}" dt="2021-12-26T10:04:19.446" v="3906" actId="478"/>
          <ac:cxnSpMkLst>
            <pc:docMk/>
            <pc:sldMk cId="807597470" sldId="316"/>
            <ac:cxnSpMk id="22" creationId="{0B5FB607-235A-47D0-9B68-EF6714B38DE0}"/>
          </ac:cxnSpMkLst>
        </pc:cxnChg>
        <pc:cxnChg chg="add del mod">
          <ac:chgData name="서진원" userId="d436f2fc-5fcf-41bd-a485-016d4b3d0492" providerId="ADAL" clId="{5ADFCF02-D28F-456B-928D-836BD407A50A}" dt="2021-12-26T10:04:19.446" v="3906" actId="478"/>
          <ac:cxnSpMkLst>
            <pc:docMk/>
            <pc:sldMk cId="807597470" sldId="316"/>
            <ac:cxnSpMk id="23" creationId="{1A044286-D670-4ABE-A463-DA84AD2731CA}"/>
          </ac:cxnSpMkLst>
        </pc:cxnChg>
        <pc:cxnChg chg="mod">
          <ac:chgData name="서진원" userId="d436f2fc-5fcf-41bd-a485-016d4b3d0492" providerId="ADAL" clId="{5ADFCF02-D28F-456B-928D-836BD407A50A}" dt="2021-12-26T10:04:19.768" v="3907"/>
          <ac:cxnSpMkLst>
            <pc:docMk/>
            <pc:sldMk cId="807597470" sldId="316"/>
            <ac:cxnSpMk id="38" creationId="{C7B5ABAC-5BC8-4CFC-8F05-D06A35F03269}"/>
          </ac:cxnSpMkLst>
        </pc:cxnChg>
        <pc:cxnChg chg="mod">
          <ac:chgData name="서진원" userId="d436f2fc-5fcf-41bd-a485-016d4b3d0492" providerId="ADAL" clId="{5ADFCF02-D28F-456B-928D-836BD407A50A}" dt="2021-12-26T10:04:19.768" v="3907"/>
          <ac:cxnSpMkLst>
            <pc:docMk/>
            <pc:sldMk cId="807597470" sldId="316"/>
            <ac:cxnSpMk id="39" creationId="{D1C90B6F-675A-48B7-9366-8A75F1966B7D}"/>
          </ac:cxnSpMkLst>
        </pc:cxnChg>
        <pc:cxnChg chg="mod">
          <ac:chgData name="서진원" userId="d436f2fc-5fcf-41bd-a485-016d4b3d0492" providerId="ADAL" clId="{5ADFCF02-D28F-456B-928D-836BD407A50A}" dt="2021-12-26T10:04:19.768" v="3907"/>
          <ac:cxnSpMkLst>
            <pc:docMk/>
            <pc:sldMk cId="807597470" sldId="316"/>
            <ac:cxnSpMk id="40" creationId="{243777AF-CAB7-4D94-A903-558D64C8B772}"/>
          </ac:cxnSpMkLst>
        </pc:cxnChg>
        <pc:cxnChg chg="add mod">
          <ac:chgData name="서진원" userId="d436f2fc-5fcf-41bd-a485-016d4b3d0492" providerId="ADAL" clId="{5ADFCF02-D28F-456B-928D-836BD407A50A}" dt="2021-12-26T10:04:19.768" v="3907"/>
          <ac:cxnSpMkLst>
            <pc:docMk/>
            <pc:sldMk cId="807597470" sldId="316"/>
            <ac:cxnSpMk id="44" creationId="{D7AB15E7-EF76-4120-A84E-4DBFD42B1361}"/>
          </ac:cxnSpMkLst>
        </pc:cxnChg>
        <pc:cxnChg chg="add mod">
          <ac:chgData name="서진원" userId="d436f2fc-5fcf-41bd-a485-016d4b3d0492" providerId="ADAL" clId="{5ADFCF02-D28F-456B-928D-836BD407A50A}" dt="2021-12-26T10:04:19.768" v="3907"/>
          <ac:cxnSpMkLst>
            <pc:docMk/>
            <pc:sldMk cId="807597470" sldId="316"/>
            <ac:cxnSpMk id="45" creationId="{A1B6940F-C243-402E-BFED-BABB4CD90287}"/>
          </ac:cxnSpMkLst>
        </pc:cxnChg>
        <pc:cxnChg chg="add del mod">
          <ac:chgData name="서진원" userId="d436f2fc-5fcf-41bd-a485-016d4b3d0492" providerId="ADAL" clId="{5ADFCF02-D28F-456B-928D-836BD407A50A}" dt="2021-12-26T15:08:31.858" v="4805" actId="478"/>
          <ac:cxnSpMkLst>
            <pc:docMk/>
            <pc:sldMk cId="807597470" sldId="316"/>
            <ac:cxnSpMk id="46" creationId="{69E8721D-C930-473C-B9C3-50F5E3845980}"/>
          </ac:cxnSpMkLst>
        </pc:cxnChg>
      </pc:sldChg>
      <pc:sldChg chg="addSp delSp modSp add mod">
        <pc:chgData name="서진원" userId="d436f2fc-5fcf-41bd-a485-016d4b3d0492" providerId="ADAL" clId="{5ADFCF02-D28F-456B-928D-836BD407A50A}" dt="2021-12-30T08:27:47.185" v="5462"/>
        <pc:sldMkLst>
          <pc:docMk/>
          <pc:sldMk cId="3558273969" sldId="317"/>
        </pc:sldMkLst>
        <pc:spChg chg="add mod">
          <ac:chgData name="서진원" userId="d436f2fc-5fcf-41bd-a485-016d4b3d0492" providerId="ADAL" clId="{5ADFCF02-D28F-456B-928D-836BD407A50A}" dt="2021-12-30T08:27:47.185" v="5462"/>
          <ac:spMkLst>
            <pc:docMk/>
            <pc:sldMk cId="3558273969" sldId="317"/>
            <ac:spMk id="18" creationId="{428A46D7-74B4-4239-8D12-72C5DC867043}"/>
          </ac:spMkLst>
        </pc:spChg>
        <pc:spChg chg="mod">
          <ac:chgData name="서진원" userId="d436f2fc-5fcf-41bd-a485-016d4b3d0492" providerId="ADAL" clId="{5ADFCF02-D28F-456B-928D-836BD407A50A}" dt="2021-12-26T15:06:20.346" v="4802"/>
          <ac:spMkLst>
            <pc:docMk/>
            <pc:sldMk cId="3558273969" sldId="317"/>
            <ac:spMk id="20" creationId="{992C73CF-6FE4-44D4-8340-AB307CC68C80}"/>
          </ac:spMkLst>
        </pc:spChg>
        <pc:spChg chg="mod">
          <ac:chgData name="서진원" userId="d436f2fc-5fcf-41bd-a485-016d4b3d0492" providerId="ADAL" clId="{5ADFCF02-D28F-456B-928D-836BD407A50A}" dt="2021-12-26T13:37:56.300" v="4719"/>
          <ac:spMkLst>
            <pc:docMk/>
            <pc:sldMk cId="3558273969" sldId="317"/>
            <ac:spMk id="21" creationId="{1ADE0C1C-5B7C-4E63-A3C4-CE9E0231C850}"/>
          </ac:spMkLst>
        </pc:spChg>
        <pc:spChg chg="mod">
          <ac:chgData name="서진원" userId="d436f2fc-5fcf-41bd-a485-016d4b3d0492" providerId="ADAL" clId="{5ADFCF02-D28F-456B-928D-836BD407A50A}" dt="2021-12-26T13:37:56.300" v="4719"/>
          <ac:spMkLst>
            <pc:docMk/>
            <pc:sldMk cId="3558273969" sldId="317"/>
            <ac:spMk id="23" creationId="{C37EC348-0F99-4A75-BFDB-CE82FFC5A40D}"/>
          </ac:spMkLst>
        </pc:spChg>
        <pc:spChg chg="mod">
          <ac:chgData name="서진원" userId="d436f2fc-5fcf-41bd-a485-016d4b3d0492" providerId="ADAL" clId="{5ADFCF02-D28F-456B-928D-836BD407A50A}" dt="2021-12-26T13:37:56.300" v="4719"/>
          <ac:spMkLst>
            <pc:docMk/>
            <pc:sldMk cId="3558273969" sldId="317"/>
            <ac:spMk id="24" creationId="{555E987B-91C6-4067-8FA8-FA0B035A89F5}"/>
          </ac:spMkLst>
        </pc:spChg>
        <pc:spChg chg="mod">
          <ac:chgData name="서진원" userId="d436f2fc-5fcf-41bd-a485-016d4b3d0492" providerId="ADAL" clId="{5ADFCF02-D28F-456B-928D-836BD407A50A}" dt="2021-12-26T13:37:56.300" v="4719"/>
          <ac:spMkLst>
            <pc:docMk/>
            <pc:sldMk cId="3558273969" sldId="317"/>
            <ac:spMk id="26" creationId="{2E4E03FC-29D7-42D7-AF52-0A662C3F52DC}"/>
          </ac:spMkLst>
        </pc:spChg>
        <pc:spChg chg="mod">
          <ac:chgData name="서진원" userId="d436f2fc-5fcf-41bd-a485-016d4b3d0492" providerId="ADAL" clId="{5ADFCF02-D28F-456B-928D-836BD407A50A}" dt="2021-12-30T08:21:19.283" v="5418" actId="20577"/>
          <ac:spMkLst>
            <pc:docMk/>
            <pc:sldMk cId="3558273969" sldId="317"/>
            <ac:spMk id="30" creationId="{FE8CE5F9-E3E0-43A2-A2E3-D16B9D02CD96}"/>
          </ac:spMkLst>
        </pc:spChg>
        <pc:spChg chg="del mod">
          <ac:chgData name="서진원" userId="d436f2fc-5fcf-41bd-a485-016d4b3d0492" providerId="ADAL" clId="{5ADFCF02-D28F-456B-928D-836BD407A50A}" dt="2021-12-26T13:37:08.764" v="4708" actId="478"/>
          <ac:spMkLst>
            <pc:docMk/>
            <pc:sldMk cId="3558273969" sldId="317"/>
            <ac:spMk id="41" creationId="{25F090C0-C365-43DB-A57B-512D62B42B6B}"/>
          </ac:spMkLst>
        </pc:spChg>
        <pc:spChg chg="del">
          <ac:chgData name="서진원" userId="d436f2fc-5fcf-41bd-a485-016d4b3d0492" providerId="ADAL" clId="{5ADFCF02-D28F-456B-928D-836BD407A50A}" dt="2021-12-26T13:37:51.435" v="4718" actId="478"/>
          <ac:spMkLst>
            <pc:docMk/>
            <pc:sldMk cId="3558273969" sldId="317"/>
            <ac:spMk id="42" creationId="{AD4E385E-51D5-4534-A65F-7FBB86DFF22A}"/>
          </ac:spMkLst>
        </pc:spChg>
        <pc:spChg chg="del">
          <ac:chgData name="서진원" userId="d436f2fc-5fcf-41bd-a485-016d4b3d0492" providerId="ADAL" clId="{5ADFCF02-D28F-456B-928D-836BD407A50A}" dt="2021-12-26T13:37:51.435" v="4718" actId="478"/>
          <ac:spMkLst>
            <pc:docMk/>
            <pc:sldMk cId="3558273969" sldId="317"/>
            <ac:spMk id="43" creationId="{D3B61025-2610-4024-AEF7-1B3AF39CF5C9}"/>
          </ac:spMkLst>
        </pc:spChg>
        <pc:spChg chg="add del mod">
          <ac:chgData name="서진원" userId="d436f2fc-5fcf-41bd-a485-016d4b3d0492" providerId="ADAL" clId="{5ADFCF02-D28F-456B-928D-836BD407A50A}" dt="2021-12-26T13:37:59.598" v="4720" actId="478"/>
          <ac:spMkLst>
            <pc:docMk/>
            <pc:sldMk cId="3558273969" sldId="317"/>
            <ac:spMk id="46" creationId="{4E3796B3-C388-4132-B0AF-2732ED885734}"/>
          </ac:spMkLst>
        </pc:spChg>
        <pc:spChg chg="add mod">
          <ac:chgData name="서진원" userId="d436f2fc-5fcf-41bd-a485-016d4b3d0492" providerId="ADAL" clId="{5ADFCF02-D28F-456B-928D-836BD407A50A}" dt="2021-12-30T08:21:18.278" v="5417" actId="20577"/>
          <ac:spMkLst>
            <pc:docMk/>
            <pc:sldMk cId="3558273969" sldId="317"/>
            <ac:spMk id="47" creationId="{FBCD9171-AF2A-4AC6-900E-9FFC0A527D15}"/>
          </ac:spMkLst>
        </pc:spChg>
        <pc:spChg chg="del mod">
          <ac:chgData name="서진원" userId="d436f2fc-5fcf-41bd-a485-016d4b3d0492" providerId="ADAL" clId="{5ADFCF02-D28F-456B-928D-836BD407A50A}" dt="2021-12-26T13:37:51.435" v="4718" actId="478"/>
          <ac:spMkLst>
            <pc:docMk/>
            <pc:sldMk cId="3558273969" sldId="317"/>
            <ac:spMk id="48" creationId="{16E05BE8-2655-43EA-828C-34E5AEBD7254}"/>
          </ac:spMkLst>
        </pc:spChg>
        <pc:spChg chg="add mod">
          <ac:chgData name="서진원" userId="d436f2fc-5fcf-41bd-a485-016d4b3d0492" providerId="ADAL" clId="{5ADFCF02-D28F-456B-928D-836BD407A50A}" dt="2021-12-26T13:37:56.300" v="4719"/>
          <ac:spMkLst>
            <pc:docMk/>
            <pc:sldMk cId="3558273969" sldId="317"/>
            <ac:spMk id="49" creationId="{29C40813-EB14-418F-9B43-AB10C842ACD6}"/>
          </ac:spMkLst>
        </pc:spChg>
        <pc:spChg chg="del">
          <ac:chgData name="서진원" userId="d436f2fc-5fcf-41bd-a485-016d4b3d0492" providerId="ADAL" clId="{5ADFCF02-D28F-456B-928D-836BD407A50A}" dt="2021-12-26T10:04:56.047" v="3930" actId="478"/>
          <ac:spMkLst>
            <pc:docMk/>
            <pc:sldMk cId="3558273969" sldId="317"/>
            <ac:spMk id="49" creationId="{E5142EBD-8925-44DF-82FF-73F297D95535}"/>
          </ac:spMkLst>
        </pc:spChg>
        <pc:spChg chg="add del mod">
          <ac:chgData name="서진원" userId="d436f2fc-5fcf-41bd-a485-016d4b3d0492" providerId="ADAL" clId="{5ADFCF02-D28F-456B-928D-836BD407A50A}" dt="2021-12-30T08:20:30.758" v="5406" actId="478"/>
          <ac:spMkLst>
            <pc:docMk/>
            <pc:sldMk cId="3558273969" sldId="317"/>
            <ac:spMk id="53" creationId="{9135D685-B856-4447-823D-379B4688B646}"/>
          </ac:spMkLst>
        </pc:spChg>
        <pc:grpChg chg="add del mod">
          <ac:chgData name="서진원" userId="d436f2fc-5fcf-41bd-a485-016d4b3d0492" providerId="ADAL" clId="{5ADFCF02-D28F-456B-928D-836BD407A50A}" dt="2021-12-30T08:20:28.919" v="5404" actId="478"/>
          <ac:grpSpMkLst>
            <pc:docMk/>
            <pc:sldMk cId="3558273969" sldId="317"/>
            <ac:grpSpMk id="19" creationId="{237DEF73-2026-48F6-9EB2-3C11204379D7}"/>
          </ac:grpSpMkLst>
        </pc:grpChg>
        <pc:grpChg chg="add mod">
          <ac:chgData name="서진원" userId="d436f2fc-5fcf-41bd-a485-016d4b3d0492" providerId="ADAL" clId="{5ADFCF02-D28F-456B-928D-836BD407A50A}" dt="2021-12-26T13:37:56.300" v="4719"/>
          <ac:grpSpMkLst>
            <pc:docMk/>
            <pc:sldMk cId="3558273969" sldId="317"/>
            <ac:grpSpMk id="22" creationId="{EC4E1032-061E-4520-8117-782B8B056416}"/>
          </ac:grpSpMkLst>
        </pc:grpChg>
        <pc:grpChg chg="del">
          <ac:chgData name="서진원" userId="d436f2fc-5fcf-41bd-a485-016d4b3d0492" providerId="ADAL" clId="{5ADFCF02-D28F-456B-928D-836BD407A50A}" dt="2021-12-26T13:37:51.435" v="4718" actId="478"/>
          <ac:grpSpMkLst>
            <pc:docMk/>
            <pc:sldMk cId="3558273969" sldId="317"/>
            <ac:grpSpMk id="27" creationId="{D16BE65D-3DEE-4D5F-9B90-0F0099DB34F4}"/>
          </ac:grpSpMkLst>
        </pc:grpChg>
        <pc:grpChg chg="del">
          <ac:chgData name="서진원" userId="d436f2fc-5fcf-41bd-a485-016d4b3d0492" providerId="ADAL" clId="{5ADFCF02-D28F-456B-928D-836BD407A50A}" dt="2021-12-26T10:04:55.183" v="3929" actId="478"/>
          <ac:grpSpMkLst>
            <pc:docMk/>
            <pc:sldMk cId="3558273969" sldId="317"/>
            <ac:grpSpMk id="30" creationId="{4AD4A5AA-6485-49D0-A894-5CEC7A786FD1}"/>
          </ac:grpSpMkLst>
        </pc:grpChg>
        <pc:grpChg chg="del">
          <ac:chgData name="서진원" userId="d436f2fc-5fcf-41bd-a485-016d4b3d0492" providerId="ADAL" clId="{5ADFCF02-D28F-456B-928D-836BD407A50A}" dt="2021-12-26T13:37:51.435" v="4718" actId="478"/>
          <ac:grpSpMkLst>
            <pc:docMk/>
            <pc:sldMk cId="3558273969" sldId="317"/>
            <ac:grpSpMk id="33" creationId="{7F42AD5D-06DE-4C98-BD70-510498C2FC85}"/>
          </ac:grpSpMkLst>
        </pc:grpChg>
        <pc:cxnChg chg="add del mod">
          <ac:chgData name="서진원" userId="d436f2fc-5fcf-41bd-a485-016d4b3d0492" providerId="ADAL" clId="{5ADFCF02-D28F-456B-928D-836BD407A50A}" dt="2021-12-26T13:37:51.435" v="4718" actId="478"/>
          <ac:cxnSpMkLst>
            <pc:docMk/>
            <pc:sldMk cId="3558273969" sldId="317"/>
            <ac:cxnSpMk id="25" creationId="{60D5BF71-744F-433D-9C7B-8C3E1DF80B5C}"/>
          </ac:cxnSpMkLst>
        </pc:cxnChg>
        <pc:cxnChg chg="mod">
          <ac:chgData name="서진원" userId="d436f2fc-5fcf-41bd-a485-016d4b3d0492" providerId="ADAL" clId="{5ADFCF02-D28F-456B-928D-836BD407A50A}" dt="2021-12-26T13:38:03.435" v="4722" actId="14100"/>
          <ac:cxnSpMkLst>
            <pc:docMk/>
            <pc:sldMk cId="3558273969" sldId="317"/>
            <ac:cxnSpMk id="31" creationId="{4CDCF9F8-5F69-43F5-BA29-D975B967B870}"/>
          </ac:cxnSpMkLst>
        </pc:cxnChg>
        <pc:cxnChg chg="mod">
          <ac:chgData name="서진원" userId="d436f2fc-5fcf-41bd-a485-016d4b3d0492" providerId="ADAL" clId="{5ADFCF02-D28F-456B-928D-836BD407A50A}" dt="2021-12-26T13:37:56.300" v="4719"/>
          <ac:cxnSpMkLst>
            <pc:docMk/>
            <pc:sldMk cId="3558273969" sldId="317"/>
            <ac:cxnSpMk id="32" creationId="{9CE739AB-63C1-4450-B024-D536662AC7B0}"/>
          </ac:cxnSpMkLst>
        </pc:cxnChg>
        <pc:cxnChg chg="mod">
          <ac:chgData name="서진원" userId="d436f2fc-5fcf-41bd-a485-016d4b3d0492" providerId="ADAL" clId="{5ADFCF02-D28F-456B-928D-836BD407A50A}" dt="2021-12-26T13:37:51.435" v="4718" actId="478"/>
          <ac:cxnSpMkLst>
            <pc:docMk/>
            <pc:sldMk cId="3558273969" sldId="317"/>
            <ac:cxnSpMk id="38" creationId="{C7B5ABAC-5BC8-4CFC-8F05-D06A35F03269}"/>
          </ac:cxnSpMkLst>
        </pc:cxnChg>
        <pc:cxnChg chg="mod">
          <ac:chgData name="서진원" userId="d436f2fc-5fcf-41bd-a485-016d4b3d0492" providerId="ADAL" clId="{5ADFCF02-D28F-456B-928D-836BD407A50A}" dt="2021-12-26T13:37:51.435" v="4718" actId="478"/>
          <ac:cxnSpMkLst>
            <pc:docMk/>
            <pc:sldMk cId="3558273969" sldId="317"/>
            <ac:cxnSpMk id="39" creationId="{D1C90B6F-675A-48B7-9366-8A75F1966B7D}"/>
          </ac:cxnSpMkLst>
        </pc:cxnChg>
        <pc:cxnChg chg="mod">
          <ac:chgData name="서진원" userId="d436f2fc-5fcf-41bd-a485-016d4b3d0492" providerId="ADAL" clId="{5ADFCF02-D28F-456B-928D-836BD407A50A}" dt="2021-12-26T13:37:51.435" v="4718" actId="478"/>
          <ac:cxnSpMkLst>
            <pc:docMk/>
            <pc:sldMk cId="3558273969" sldId="317"/>
            <ac:cxnSpMk id="40" creationId="{243777AF-CAB7-4D94-A903-558D64C8B772}"/>
          </ac:cxnSpMkLst>
        </pc:cxnChg>
        <pc:cxnChg chg="mod">
          <ac:chgData name="서진원" userId="d436f2fc-5fcf-41bd-a485-016d4b3d0492" providerId="ADAL" clId="{5ADFCF02-D28F-456B-928D-836BD407A50A}" dt="2021-12-26T13:37:56.300" v="4719"/>
          <ac:cxnSpMkLst>
            <pc:docMk/>
            <pc:sldMk cId="3558273969" sldId="317"/>
            <ac:cxnSpMk id="44" creationId="{510678C1-FF55-418A-85EA-887B0CBCADA4}"/>
          </ac:cxnSpMkLst>
        </pc:cxnChg>
        <pc:cxnChg chg="del mod">
          <ac:chgData name="서진원" userId="d436f2fc-5fcf-41bd-a485-016d4b3d0492" providerId="ADAL" clId="{5ADFCF02-D28F-456B-928D-836BD407A50A}" dt="2021-12-26T10:04:49.083" v="3912" actId="478"/>
          <ac:cxnSpMkLst>
            <pc:docMk/>
            <pc:sldMk cId="3558273969" sldId="317"/>
            <ac:cxnSpMk id="44" creationId="{D7AB15E7-EF76-4120-A84E-4DBFD42B1361}"/>
          </ac:cxnSpMkLst>
        </pc:cxnChg>
        <pc:cxnChg chg="del mod">
          <ac:chgData name="서진원" userId="d436f2fc-5fcf-41bd-a485-016d4b3d0492" providerId="ADAL" clId="{5ADFCF02-D28F-456B-928D-836BD407A50A}" dt="2021-12-26T13:37:51.435" v="4718" actId="478"/>
          <ac:cxnSpMkLst>
            <pc:docMk/>
            <pc:sldMk cId="3558273969" sldId="317"/>
            <ac:cxnSpMk id="45" creationId="{A1B6940F-C243-402E-BFED-BABB4CD90287}"/>
          </ac:cxnSpMkLst>
        </pc:cxnChg>
        <pc:cxnChg chg="del mod">
          <ac:chgData name="서진원" userId="d436f2fc-5fcf-41bd-a485-016d4b3d0492" providerId="ADAL" clId="{5ADFCF02-D28F-456B-928D-836BD407A50A}" dt="2021-12-26T10:05:00.589" v="3931" actId="478"/>
          <ac:cxnSpMkLst>
            <pc:docMk/>
            <pc:sldMk cId="3558273969" sldId="317"/>
            <ac:cxnSpMk id="46" creationId="{69E8721D-C930-473C-B9C3-50F5E3845980}"/>
          </ac:cxnSpMkLst>
        </pc:cxnChg>
        <pc:cxnChg chg="add del mod">
          <ac:chgData name="서진원" userId="d436f2fc-5fcf-41bd-a485-016d4b3d0492" providerId="ADAL" clId="{5ADFCF02-D28F-456B-928D-836BD407A50A}" dt="2021-12-26T13:38:00.449" v="4721" actId="478"/>
          <ac:cxnSpMkLst>
            <pc:docMk/>
            <pc:sldMk cId="3558273969" sldId="317"/>
            <ac:cxnSpMk id="50" creationId="{1D8A9A89-007C-46E2-8077-9E751E591436}"/>
          </ac:cxnSpMkLst>
        </pc:cxnChg>
        <pc:cxnChg chg="add mod">
          <ac:chgData name="서진원" userId="d436f2fc-5fcf-41bd-a485-016d4b3d0492" providerId="ADAL" clId="{5ADFCF02-D28F-456B-928D-836BD407A50A}" dt="2021-12-26T13:37:56.300" v="4719"/>
          <ac:cxnSpMkLst>
            <pc:docMk/>
            <pc:sldMk cId="3558273969" sldId="317"/>
            <ac:cxnSpMk id="51" creationId="{4CA85C0F-EFEC-41E0-AB17-AA7C363E19D9}"/>
          </ac:cxnSpMkLst>
        </pc:cxnChg>
        <pc:cxnChg chg="add del mod">
          <ac:chgData name="서진원" userId="d436f2fc-5fcf-41bd-a485-016d4b3d0492" providerId="ADAL" clId="{5ADFCF02-D28F-456B-928D-836BD407A50A}" dt="2021-12-30T08:20:29.496" v="5405" actId="478"/>
          <ac:cxnSpMkLst>
            <pc:docMk/>
            <pc:sldMk cId="3558273969" sldId="317"/>
            <ac:cxnSpMk id="52" creationId="{DC3FF0B1-CBE9-4D3A-B0AB-6C91BBA85481}"/>
          </ac:cxnSpMkLst>
        </pc:cxnChg>
      </pc:sldChg>
      <pc:sldChg chg="addSp delSp modSp add mod">
        <pc:chgData name="서진원" userId="d436f2fc-5fcf-41bd-a485-016d4b3d0492" providerId="ADAL" clId="{5ADFCF02-D28F-456B-928D-836BD407A50A}" dt="2021-12-30T08:27:50.088" v="5465" actId="20577"/>
        <pc:sldMkLst>
          <pc:docMk/>
          <pc:sldMk cId="3361565441" sldId="318"/>
        </pc:sldMkLst>
        <pc:spChg chg="add mod">
          <ac:chgData name="서진원" userId="d436f2fc-5fcf-41bd-a485-016d4b3d0492" providerId="ADAL" clId="{5ADFCF02-D28F-456B-928D-836BD407A50A}" dt="2021-12-30T08:27:50.088" v="5465" actId="20577"/>
          <ac:spMkLst>
            <pc:docMk/>
            <pc:sldMk cId="3361565441" sldId="318"/>
            <ac:spMk id="18" creationId="{AB7E7B35-BF38-4EC6-B439-5A9AF38434A4}"/>
          </ac:spMkLst>
        </pc:spChg>
        <pc:spChg chg="mod">
          <ac:chgData name="서진원" userId="d436f2fc-5fcf-41bd-a485-016d4b3d0492" providerId="ADAL" clId="{5ADFCF02-D28F-456B-928D-836BD407A50A}" dt="2021-12-26T15:06:22.942" v="4803"/>
          <ac:spMkLst>
            <pc:docMk/>
            <pc:sldMk cId="3361565441" sldId="318"/>
            <ac:spMk id="23" creationId="{331C8441-97D4-4C14-B052-2028DE3191BA}"/>
          </ac:spMkLst>
        </pc:spChg>
        <pc:spChg chg="mod">
          <ac:chgData name="서진원" userId="d436f2fc-5fcf-41bd-a485-016d4b3d0492" providerId="ADAL" clId="{5ADFCF02-D28F-456B-928D-836BD407A50A}" dt="2021-12-26T13:38:29.704" v="4726"/>
          <ac:spMkLst>
            <pc:docMk/>
            <pc:sldMk cId="3361565441" sldId="318"/>
            <ac:spMk id="24" creationId="{6564EA69-CCEF-4278-96C6-DB64F5513D4D}"/>
          </ac:spMkLst>
        </pc:spChg>
        <pc:spChg chg="add del mod">
          <ac:chgData name="서진원" userId="d436f2fc-5fcf-41bd-a485-016d4b3d0492" providerId="ADAL" clId="{5ADFCF02-D28F-456B-928D-836BD407A50A}" dt="2021-12-26T13:38:26.804" v="4725" actId="478"/>
          <ac:spMkLst>
            <pc:docMk/>
            <pc:sldMk cId="3361565441" sldId="318"/>
            <ac:spMk id="25" creationId="{1DF4F4E7-4AFC-4514-845E-DA24982B3ECD}"/>
          </ac:spMkLst>
        </pc:spChg>
        <pc:spChg chg="mod">
          <ac:chgData name="서진원" userId="d436f2fc-5fcf-41bd-a485-016d4b3d0492" providerId="ADAL" clId="{5ADFCF02-D28F-456B-928D-836BD407A50A}" dt="2021-12-26T10:05:38.205" v="3937" actId="20577"/>
          <ac:spMkLst>
            <pc:docMk/>
            <pc:sldMk cId="3361565441" sldId="318"/>
            <ac:spMk id="28" creationId="{2D75F27D-FB17-4F58-8FCC-A691965A646B}"/>
          </ac:spMkLst>
        </pc:spChg>
        <pc:spChg chg="mod">
          <ac:chgData name="서진원" userId="d436f2fc-5fcf-41bd-a485-016d4b3d0492" providerId="ADAL" clId="{5ADFCF02-D28F-456B-928D-836BD407A50A}" dt="2021-12-26T13:38:29.704" v="4726"/>
          <ac:spMkLst>
            <pc:docMk/>
            <pc:sldMk cId="3361565441" sldId="318"/>
            <ac:spMk id="30" creationId="{1845C727-6DA4-4CED-914C-18E64E157B94}"/>
          </ac:spMkLst>
        </pc:spChg>
        <pc:spChg chg="mod">
          <ac:chgData name="서진원" userId="d436f2fc-5fcf-41bd-a485-016d4b3d0492" providerId="ADAL" clId="{5ADFCF02-D28F-456B-928D-836BD407A50A}" dt="2021-12-26T13:38:29.704" v="4726"/>
          <ac:spMkLst>
            <pc:docMk/>
            <pc:sldMk cId="3361565441" sldId="318"/>
            <ac:spMk id="31" creationId="{1587B78D-0014-4F3C-B3C7-4B1F364E4E95}"/>
          </ac:spMkLst>
        </pc:spChg>
        <pc:spChg chg="mod">
          <ac:chgData name="서진원" userId="d436f2fc-5fcf-41bd-a485-016d4b3d0492" providerId="ADAL" clId="{5ADFCF02-D28F-456B-928D-836BD407A50A}" dt="2021-12-26T13:38:29.704" v="4726"/>
          <ac:spMkLst>
            <pc:docMk/>
            <pc:sldMk cId="3361565441" sldId="318"/>
            <ac:spMk id="32" creationId="{8263955A-AC95-4F39-8B89-487F82622029}"/>
          </ac:spMkLst>
        </pc:spChg>
        <pc:spChg chg="mod">
          <ac:chgData name="서진원" userId="d436f2fc-5fcf-41bd-a485-016d4b3d0492" providerId="ADAL" clId="{5ADFCF02-D28F-456B-928D-836BD407A50A}" dt="2021-12-26T10:05:55.261" v="3941" actId="13822"/>
          <ac:spMkLst>
            <pc:docMk/>
            <pc:sldMk cId="3361565441" sldId="318"/>
            <ac:spMk id="37" creationId="{FDCB9143-4ECB-4210-9C7A-B0199A708B8F}"/>
          </ac:spMkLst>
        </pc:spChg>
        <pc:spChg chg="del">
          <ac:chgData name="서진원" userId="d436f2fc-5fcf-41bd-a485-016d4b3d0492" providerId="ADAL" clId="{5ADFCF02-D28F-456B-928D-836BD407A50A}" dt="2021-12-26T13:38:26.804" v="4725" actId="478"/>
          <ac:spMkLst>
            <pc:docMk/>
            <pc:sldMk cId="3361565441" sldId="318"/>
            <ac:spMk id="41" creationId="{25F090C0-C365-43DB-A57B-512D62B42B6B}"/>
          </ac:spMkLst>
        </pc:spChg>
        <pc:spChg chg="del">
          <ac:chgData name="서진원" userId="d436f2fc-5fcf-41bd-a485-016d4b3d0492" providerId="ADAL" clId="{5ADFCF02-D28F-456B-928D-836BD407A50A}" dt="2021-12-26T13:38:26.804" v="4725" actId="478"/>
          <ac:spMkLst>
            <pc:docMk/>
            <pc:sldMk cId="3361565441" sldId="318"/>
            <ac:spMk id="42" creationId="{AD4E385E-51D5-4534-A65F-7FBB86DFF22A}"/>
          </ac:spMkLst>
        </pc:spChg>
        <pc:spChg chg="del">
          <ac:chgData name="서진원" userId="d436f2fc-5fcf-41bd-a485-016d4b3d0492" providerId="ADAL" clId="{5ADFCF02-D28F-456B-928D-836BD407A50A}" dt="2021-12-26T13:38:26.804" v="4725" actId="478"/>
          <ac:spMkLst>
            <pc:docMk/>
            <pc:sldMk cId="3361565441" sldId="318"/>
            <ac:spMk id="43" creationId="{D3B61025-2610-4024-AEF7-1B3AF39CF5C9}"/>
          </ac:spMkLst>
        </pc:spChg>
        <pc:spChg chg="mod">
          <ac:chgData name="서진원" userId="d436f2fc-5fcf-41bd-a485-016d4b3d0492" providerId="ADAL" clId="{5ADFCF02-D28F-456B-928D-836BD407A50A}" dt="2021-12-30T08:21:18.057" v="5416" actId="20577"/>
          <ac:spMkLst>
            <pc:docMk/>
            <pc:sldMk cId="3361565441" sldId="318"/>
            <ac:spMk id="44" creationId="{A4C034F6-6864-4D7C-A4B5-4F8B3E2FC604}"/>
          </ac:spMkLst>
        </pc:spChg>
        <pc:spChg chg="del mod">
          <ac:chgData name="서진원" userId="d436f2fc-5fcf-41bd-a485-016d4b3d0492" providerId="ADAL" clId="{5ADFCF02-D28F-456B-928D-836BD407A50A}" dt="2021-12-26T13:38:26.804" v="4725" actId="478"/>
          <ac:spMkLst>
            <pc:docMk/>
            <pc:sldMk cId="3361565441" sldId="318"/>
            <ac:spMk id="48" creationId="{16E05BE8-2655-43EA-828C-34E5AEBD7254}"/>
          </ac:spMkLst>
        </pc:spChg>
        <pc:spChg chg="add mod">
          <ac:chgData name="서진원" userId="d436f2fc-5fcf-41bd-a485-016d4b3d0492" providerId="ADAL" clId="{5ADFCF02-D28F-456B-928D-836BD407A50A}" dt="2021-12-26T13:38:29.704" v="4726"/>
          <ac:spMkLst>
            <pc:docMk/>
            <pc:sldMk cId="3361565441" sldId="318"/>
            <ac:spMk id="50" creationId="{F5EB8801-62A1-47E4-B4B0-1AEB947389E4}"/>
          </ac:spMkLst>
        </pc:spChg>
        <pc:spChg chg="add mod">
          <ac:chgData name="서진원" userId="d436f2fc-5fcf-41bd-a485-016d4b3d0492" providerId="ADAL" clId="{5ADFCF02-D28F-456B-928D-836BD407A50A}" dt="2021-12-26T13:38:29.704" v="4726"/>
          <ac:spMkLst>
            <pc:docMk/>
            <pc:sldMk cId="3361565441" sldId="318"/>
            <ac:spMk id="51" creationId="{920C6E4E-EC3D-4DE1-BDA2-A60530FACFB2}"/>
          </ac:spMkLst>
        </pc:spChg>
        <pc:spChg chg="add del mod">
          <ac:chgData name="서진원" userId="d436f2fc-5fcf-41bd-a485-016d4b3d0492" providerId="ADAL" clId="{5ADFCF02-D28F-456B-928D-836BD407A50A}" dt="2021-12-30T08:20:39.524" v="5409" actId="478"/>
          <ac:spMkLst>
            <pc:docMk/>
            <pc:sldMk cId="3361565441" sldId="318"/>
            <ac:spMk id="54" creationId="{AE1C126D-E2B7-4EEC-8366-0D44D0A24004}"/>
          </ac:spMkLst>
        </pc:spChg>
        <pc:grpChg chg="add del mod">
          <ac:chgData name="서진원" userId="d436f2fc-5fcf-41bd-a485-016d4b3d0492" providerId="ADAL" clId="{5ADFCF02-D28F-456B-928D-836BD407A50A}" dt="2021-12-30T08:20:37.625" v="5407" actId="478"/>
          <ac:grpSpMkLst>
            <pc:docMk/>
            <pc:sldMk cId="3361565441" sldId="318"/>
            <ac:grpSpMk id="22" creationId="{99FF6D43-333B-4266-A1A8-18FBCC77B8A5}"/>
          </ac:grpSpMkLst>
        </pc:grpChg>
        <pc:grpChg chg="add mod">
          <ac:chgData name="서진원" userId="d436f2fc-5fcf-41bd-a485-016d4b3d0492" providerId="ADAL" clId="{5ADFCF02-D28F-456B-928D-836BD407A50A}" dt="2021-12-26T13:38:29.704" v="4726"/>
          <ac:grpSpMkLst>
            <pc:docMk/>
            <pc:sldMk cId="3361565441" sldId="318"/>
            <ac:grpSpMk id="26" creationId="{7873365F-CAD8-4CBC-8D3A-454768984B33}"/>
          </ac:grpSpMkLst>
        </pc:grpChg>
        <pc:grpChg chg="del">
          <ac:chgData name="서진원" userId="d436f2fc-5fcf-41bd-a485-016d4b3d0492" providerId="ADAL" clId="{5ADFCF02-D28F-456B-928D-836BD407A50A}" dt="2021-12-26T13:38:26.804" v="4725" actId="478"/>
          <ac:grpSpMkLst>
            <pc:docMk/>
            <pc:sldMk cId="3361565441" sldId="318"/>
            <ac:grpSpMk id="27" creationId="{D16BE65D-3DEE-4D5F-9B90-0F0099DB34F4}"/>
          </ac:grpSpMkLst>
        </pc:grpChg>
        <pc:grpChg chg="del">
          <ac:chgData name="서진원" userId="d436f2fc-5fcf-41bd-a485-016d4b3d0492" providerId="ADAL" clId="{5ADFCF02-D28F-456B-928D-836BD407A50A}" dt="2021-12-26T13:38:26.804" v="4725" actId="478"/>
          <ac:grpSpMkLst>
            <pc:docMk/>
            <pc:sldMk cId="3361565441" sldId="318"/>
            <ac:grpSpMk id="33" creationId="{7F42AD5D-06DE-4C98-BD70-510498C2FC85}"/>
          </ac:grpSpMkLst>
        </pc:grpChg>
        <pc:cxnChg chg="add del mod">
          <ac:chgData name="서진원" userId="d436f2fc-5fcf-41bd-a485-016d4b3d0492" providerId="ADAL" clId="{5ADFCF02-D28F-456B-928D-836BD407A50A}" dt="2021-12-26T13:38:26.804" v="4725" actId="478"/>
          <ac:cxnSpMkLst>
            <pc:docMk/>
            <pc:sldMk cId="3361565441" sldId="318"/>
            <ac:cxnSpMk id="18" creationId="{5898368D-DB94-432B-99C2-E9C8432FC3F0}"/>
          </ac:cxnSpMkLst>
        </pc:cxnChg>
        <pc:cxnChg chg="add del mod">
          <ac:chgData name="서진원" userId="d436f2fc-5fcf-41bd-a485-016d4b3d0492" providerId="ADAL" clId="{5ADFCF02-D28F-456B-928D-836BD407A50A}" dt="2021-12-26T13:38:26.804" v="4725" actId="478"/>
          <ac:cxnSpMkLst>
            <pc:docMk/>
            <pc:sldMk cId="3361565441" sldId="318"/>
            <ac:cxnSpMk id="21" creationId="{B95D9B58-A89F-448A-ACE5-59BE9ED9E360}"/>
          </ac:cxnSpMkLst>
        </pc:cxnChg>
        <pc:cxnChg chg="add del mod">
          <ac:chgData name="서진원" userId="d436f2fc-5fcf-41bd-a485-016d4b3d0492" providerId="ADAL" clId="{5ADFCF02-D28F-456B-928D-836BD407A50A}" dt="2021-12-26T10:06:19.522" v="3946"/>
          <ac:cxnSpMkLst>
            <pc:docMk/>
            <pc:sldMk cId="3361565441" sldId="318"/>
            <ac:cxnSpMk id="24" creationId="{464454A9-79F2-490C-87C8-1DEC750C98F4}"/>
          </ac:cxnSpMkLst>
        </pc:cxnChg>
        <pc:cxnChg chg="mod">
          <ac:chgData name="서진원" userId="d436f2fc-5fcf-41bd-a485-016d4b3d0492" providerId="ADAL" clId="{5ADFCF02-D28F-456B-928D-836BD407A50A}" dt="2021-12-26T13:38:26.804" v="4725" actId="478"/>
          <ac:cxnSpMkLst>
            <pc:docMk/>
            <pc:sldMk cId="3361565441" sldId="318"/>
            <ac:cxnSpMk id="38" creationId="{C7B5ABAC-5BC8-4CFC-8F05-D06A35F03269}"/>
          </ac:cxnSpMkLst>
        </pc:cxnChg>
        <pc:cxnChg chg="mod">
          <ac:chgData name="서진원" userId="d436f2fc-5fcf-41bd-a485-016d4b3d0492" providerId="ADAL" clId="{5ADFCF02-D28F-456B-928D-836BD407A50A}" dt="2021-12-26T13:38:26.804" v="4725" actId="478"/>
          <ac:cxnSpMkLst>
            <pc:docMk/>
            <pc:sldMk cId="3361565441" sldId="318"/>
            <ac:cxnSpMk id="39" creationId="{D1C90B6F-675A-48B7-9366-8A75F1966B7D}"/>
          </ac:cxnSpMkLst>
        </pc:cxnChg>
        <pc:cxnChg chg="mod">
          <ac:chgData name="서진원" userId="d436f2fc-5fcf-41bd-a485-016d4b3d0492" providerId="ADAL" clId="{5ADFCF02-D28F-456B-928D-836BD407A50A}" dt="2021-12-26T13:38:26.804" v="4725" actId="478"/>
          <ac:cxnSpMkLst>
            <pc:docMk/>
            <pc:sldMk cId="3361565441" sldId="318"/>
            <ac:cxnSpMk id="40" creationId="{243777AF-CAB7-4D94-A903-558D64C8B772}"/>
          </ac:cxnSpMkLst>
        </pc:cxnChg>
        <pc:cxnChg chg="del mod">
          <ac:chgData name="서진원" userId="d436f2fc-5fcf-41bd-a485-016d4b3d0492" providerId="ADAL" clId="{5ADFCF02-D28F-456B-928D-836BD407A50A}" dt="2021-12-26T13:38:26.804" v="4725" actId="478"/>
          <ac:cxnSpMkLst>
            <pc:docMk/>
            <pc:sldMk cId="3361565441" sldId="318"/>
            <ac:cxnSpMk id="45" creationId="{A1B6940F-C243-402E-BFED-BABB4CD90287}"/>
          </ac:cxnSpMkLst>
        </pc:cxnChg>
        <pc:cxnChg chg="mod">
          <ac:chgData name="서진원" userId="d436f2fc-5fcf-41bd-a485-016d4b3d0492" providerId="ADAL" clId="{5ADFCF02-D28F-456B-928D-836BD407A50A}" dt="2021-12-26T13:38:46.017" v="4731" actId="14100"/>
          <ac:cxnSpMkLst>
            <pc:docMk/>
            <pc:sldMk cId="3361565441" sldId="318"/>
            <ac:cxnSpMk id="46" creationId="{73F6DB34-E64D-4B4C-AEE4-A60446C86B57}"/>
          </ac:cxnSpMkLst>
        </pc:cxnChg>
        <pc:cxnChg chg="mod">
          <ac:chgData name="서진원" userId="d436f2fc-5fcf-41bd-a485-016d4b3d0492" providerId="ADAL" clId="{5ADFCF02-D28F-456B-928D-836BD407A50A}" dt="2021-12-26T13:38:29.704" v="4726"/>
          <ac:cxnSpMkLst>
            <pc:docMk/>
            <pc:sldMk cId="3361565441" sldId="318"/>
            <ac:cxnSpMk id="47" creationId="{72071F77-7560-4B80-A133-3094539EE88E}"/>
          </ac:cxnSpMkLst>
        </pc:cxnChg>
        <pc:cxnChg chg="mod">
          <ac:chgData name="서진원" userId="d436f2fc-5fcf-41bd-a485-016d4b3d0492" providerId="ADAL" clId="{5ADFCF02-D28F-456B-928D-836BD407A50A}" dt="2021-12-26T13:38:29.704" v="4726"/>
          <ac:cxnSpMkLst>
            <pc:docMk/>
            <pc:sldMk cId="3361565441" sldId="318"/>
            <ac:cxnSpMk id="49" creationId="{FB7594C3-2D5D-4AD9-98F9-73610BEECF25}"/>
          </ac:cxnSpMkLst>
        </pc:cxnChg>
        <pc:cxnChg chg="add mod">
          <ac:chgData name="서진원" userId="d436f2fc-5fcf-41bd-a485-016d4b3d0492" providerId="ADAL" clId="{5ADFCF02-D28F-456B-928D-836BD407A50A}" dt="2021-12-26T13:38:29.704" v="4726"/>
          <ac:cxnSpMkLst>
            <pc:docMk/>
            <pc:sldMk cId="3361565441" sldId="318"/>
            <ac:cxnSpMk id="52" creationId="{938AB390-55C2-4F95-9E76-CD2AD0A6CF73}"/>
          </ac:cxnSpMkLst>
        </pc:cxnChg>
        <pc:cxnChg chg="add del mod">
          <ac:chgData name="서진원" userId="d436f2fc-5fcf-41bd-a485-016d4b3d0492" providerId="ADAL" clId="{5ADFCF02-D28F-456B-928D-836BD407A50A}" dt="2021-12-30T08:20:38.195" v="5408" actId="478"/>
          <ac:cxnSpMkLst>
            <pc:docMk/>
            <pc:sldMk cId="3361565441" sldId="318"/>
            <ac:cxnSpMk id="53" creationId="{FB68CF3F-16A2-4DBB-80C0-9843F59CE42F}"/>
          </ac:cxnSpMkLst>
        </pc:cxnChg>
      </pc:sldChg>
      <pc:sldChg chg="modSp add mod ord">
        <pc:chgData name="서진원" userId="d436f2fc-5fcf-41bd-a485-016d4b3d0492" providerId="ADAL" clId="{5ADFCF02-D28F-456B-928D-836BD407A50A}" dt="2021-12-26T10:09:17.707" v="4042" actId="27636"/>
        <pc:sldMkLst>
          <pc:docMk/>
          <pc:sldMk cId="3313363819" sldId="319"/>
        </pc:sldMkLst>
        <pc:spChg chg="mod">
          <ac:chgData name="서진원" userId="d436f2fc-5fcf-41bd-a485-016d4b3d0492" providerId="ADAL" clId="{5ADFCF02-D28F-456B-928D-836BD407A50A}" dt="2021-12-26T10:09:17.707" v="4042" actId="27636"/>
          <ac:spMkLst>
            <pc:docMk/>
            <pc:sldMk cId="3313363819" sldId="319"/>
            <ac:spMk id="4" creationId="{A0441F54-D06A-4224-8657-C06082AAFB30}"/>
          </ac:spMkLst>
        </pc:spChg>
      </pc:sldChg>
      <pc:sldChg chg="addSp delSp modSp add mod">
        <pc:chgData name="서진원" userId="d436f2fc-5fcf-41bd-a485-016d4b3d0492" providerId="ADAL" clId="{5ADFCF02-D28F-456B-928D-836BD407A50A}" dt="2021-12-26T10:10:53.553" v="4117" actId="1076"/>
        <pc:sldMkLst>
          <pc:docMk/>
          <pc:sldMk cId="4087862257" sldId="320"/>
        </pc:sldMkLst>
        <pc:spChg chg="mod">
          <ac:chgData name="서진원" userId="d436f2fc-5fcf-41bd-a485-016d4b3d0492" providerId="ADAL" clId="{5ADFCF02-D28F-456B-928D-836BD407A50A}" dt="2021-12-26T10:10:01.893" v="4077"/>
          <ac:spMkLst>
            <pc:docMk/>
            <pc:sldMk cId="4087862257" sldId="320"/>
            <ac:spMk id="23" creationId="{7BC0E18C-929C-4316-A0BB-04654752DAED}"/>
          </ac:spMkLst>
        </pc:spChg>
        <pc:spChg chg="mod">
          <ac:chgData name="서진원" userId="d436f2fc-5fcf-41bd-a485-016d4b3d0492" providerId="ADAL" clId="{5ADFCF02-D28F-456B-928D-836BD407A50A}" dt="2021-12-26T10:10:01.893" v="4077"/>
          <ac:spMkLst>
            <pc:docMk/>
            <pc:sldMk cId="4087862257" sldId="320"/>
            <ac:spMk id="24" creationId="{3C383590-623A-43A4-9723-ED14D195BD21}"/>
          </ac:spMkLst>
        </pc:spChg>
        <pc:spChg chg="del mod">
          <ac:chgData name="서진원" userId="d436f2fc-5fcf-41bd-a485-016d4b3d0492" providerId="ADAL" clId="{5ADFCF02-D28F-456B-928D-836BD407A50A}" dt="2021-12-26T10:10:06.868" v="4105" actId="478"/>
          <ac:spMkLst>
            <pc:docMk/>
            <pc:sldMk cId="4087862257" sldId="320"/>
            <ac:spMk id="25" creationId="{1DF4F4E7-4AFC-4514-845E-DA24982B3ECD}"/>
          </ac:spMkLst>
        </pc:spChg>
        <pc:spChg chg="add mod">
          <ac:chgData name="서진원" userId="d436f2fc-5fcf-41bd-a485-016d4b3d0492" providerId="ADAL" clId="{5ADFCF02-D28F-456B-928D-836BD407A50A}" dt="2021-12-26T10:10:41.476" v="4115" actId="1076"/>
          <ac:spMkLst>
            <pc:docMk/>
            <pc:sldMk cId="4087862257" sldId="320"/>
            <ac:spMk id="30" creationId="{D3EBF826-44C2-4F88-ACE3-C73B361ADB01}"/>
          </ac:spMkLst>
        </pc:spChg>
        <pc:spChg chg="add mod">
          <ac:chgData name="서진원" userId="d436f2fc-5fcf-41bd-a485-016d4b3d0492" providerId="ADAL" clId="{5ADFCF02-D28F-456B-928D-836BD407A50A}" dt="2021-12-26T10:10:53.553" v="4117" actId="1076"/>
          <ac:spMkLst>
            <pc:docMk/>
            <pc:sldMk cId="4087862257" sldId="320"/>
            <ac:spMk id="31" creationId="{AADAF846-555B-4C69-98AB-BE6C2672A747}"/>
          </ac:spMkLst>
        </pc:spChg>
        <pc:spChg chg="mod">
          <ac:chgData name="서진원" userId="d436f2fc-5fcf-41bd-a485-016d4b3d0492" providerId="ADAL" clId="{5ADFCF02-D28F-456B-928D-836BD407A50A}" dt="2021-12-26T10:10:05.518" v="4104" actId="1035"/>
          <ac:spMkLst>
            <pc:docMk/>
            <pc:sldMk cId="4087862257" sldId="320"/>
            <ac:spMk id="41" creationId="{25F090C0-C365-43DB-A57B-512D62B42B6B}"/>
          </ac:spMkLst>
        </pc:spChg>
        <pc:spChg chg="mod">
          <ac:chgData name="서진원" userId="d436f2fc-5fcf-41bd-a485-016d4b3d0492" providerId="ADAL" clId="{5ADFCF02-D28F-456B-928D-836BD407A50A}" dt="2021-12-26T10:10:05.518" v="4104" actId="1035"/>
          <ac:spMkLst>
            <pc:docMk/>
            <pc:sldMk cId="4087862257" sldId="320"/>
            <ac:spMk id="42" creationId="{AD4E385E-51D5-4534-A65F-7FBB86DFF22A}"/>
          </ac:spMkLst>
        </pc:spChg>
        <pc:spChg chg="mod">
          <ac:chgData name="서진원" userId="d436f2fc-5fcf-41bd-a485-016d4b3d0492" providerId="ADAL" clId="{5ADFCF02-D28F-456B-928D-836BD407A50A}" dt="2021-12-26T10:10:05.518" v="4104" actId="1035"/>
          <ac:spMkLst>
            <pc:docMk/>
            <pc:sldMk cId="4087862257" sldId="320"/>
            <ac:spMk id="43" creationId="{D3B61025-2610-4024-AEF7-1B3AF39CF5C9}"/>
          </ac:spMkLst>
        </pc:spChg>
        <pc:spChg chg="mod">
          <ac:chgData name="서진원" userId="d436f2fc-5fcf-41bd-a485-016d4b3d0492" providerId="ADAL" clId="{5ADFCF02-D28F-456B-928D-836BD407A50A}" dt="2021-12-26T10:10:05.518" v="4104" actId="1035"/>
          <ac:spMkLst>
            <pc:docMk/>
            <pc:sldMk cId="4087862257" sldId="320"/>
            <ac:spMk id="48" creationId="{16E05BE8-2655-43EA-828C-34E5AEBD7254}"/>
          </ac:spMkLst>
        </pc:spChg>
        <pc:grpChg chg="add mod">
          <ac:chgData name="서진원" userId="d436f2fc-5fcf-41bd-a485-016d4b3d0492" providerId="ADAL" clId="{5ADFCF02-D28F-456B-928D-836BD407A50A}" dt="2021-12-26T10:10:18.785" v="4109" actId="1076"/>
          <ac:grpSpMkLst>
            <pc:docMk/>
            <pc:sldMk cId="4087862257" sldId="320"/>
            <ac:grpSpMk id="22" creationId="{EA40BC5F-64D4-4EB6-B425-3A7D56A25F47}"/>
          </ac:grpSpMkLst>
        </pc:grpChg>
        <pc:grpChg chg="del mod">
          <ac:chgData name="서진원" userId="d436f2fc-5fcf-41bd-a485-016d4b3d0492" providerId="ADAL" clId="{5ADFCF02-D28F-456B-928D-836BD407A50A}" dt="2021-12-26T10:10:02.827" v="4078" actId="478"/>
          <ac:grpSpMkLst>
            <pc:docMk/>
            <pc:sldMk cId="4087862257" sldId="320"/>
            <ac:grpSpMk id="27" creationId="{D16BE65D-3DEE-4D5F-9B90-0F0099DB34F4}"/>
          </ac:grpSpMkLst>
        </pc:grpChg>
        <pc:grpChg chg="mod">
          <ac:chgData name="서진원" userId="d436f2fc-5fcf-41bd-a485-016d4b3d0492" providerId="ADAL" clId="{5ADFCF02-D28F-456B-928D-836BD407A50A}" dt="2021-12-26T10:10:14.419" v="4108" actId="1076"/>
          <ac:grpSpMkLst>
            <pc:docMk/>
            <pc:sldMk cId="4087862257" sldId="320"/>
            <ac:grpSpMk id="33" creationId="{7F42AD5D-06DE-4C98-BD70-510498C2FC85}"/>
          </ac:grpSpMkLst>
        </pc:grpChg>
        <pc:cxnChg chg="del mod">
          <ac:chgData name="서진원" userId="d436f2fc-5fcf-41bd-a485-016d4b3d0492" providerId="ADAL" clId="{5ADFCF02-D28F-456B-928D-836BD407A50A}" dt="2021-12-26T10:09:52.982" v="4075" actId="478"/>
          <ac:cxnSpMkLst>
            <pc:docMk/>
            <pc:sldMk cId="4087862257" sldId="320"/>
            <ac:cxnSpMk id="18" creationId="{5898368D-DB94-432B-99C2-E9C8432FC3F0}"/>
          </ac:cxnSpMkLst>
        </pc:cxnChg>
        <pc:cxnChg chg="mod">
          <ac:chgData name="서진원" userId="d436f2fc-5fcf-41bd-a485-016d4b3d0492" providerId="ADAL" clId="{5ADFCF02-D28F-456B-928D-836BD407A50A}" dt="2021-12-26T10:10:14.419" v="4108" actId="1076"/>
          <ac:cxnSpMkLst>
            <pc:docMk/>
            <pc:sldMk cId="4087862257" sldId="320"/>
            <ac:cxnSpMk id="21" creationId="{B95D9B58-A89F-448A-ACE5-59BE9ED9E360}"/>
          </ac:cxnSpMkLst>
        </pc:cxnChg>
        <pc:cxnChg chg="add mod">
          <ac:chgData name="서진원" userId="d436f2fc-5fcf-41bd-a485-016d4b3d0492" providerId="ADAL" clId="{5ADFCF02-D28F-456B-928D-836BD407A50A}" dt="2021-12-26T10:10:38.502" v="4114" actId="14100"/>
          <ac:cxnSpMkLst>
            <pc:docMk/>
            <pc:sldMk cId="4087862257" sldId="320"/>
            <ac:cxnSpMk id="26" creationId="{4EB8B46C-9D85-4BAB-A4B6-E7BDAD73D662}"/>
          </ac:cxnSpMkLst>
        </pc:cxnChg>
        <pc:cxnChg chg="mod">
          <ac:chgData name="서진원" userId="d436f2fc-5fcf-41bd-a485-016d4b3d0492" providerId="ADAL" clId="{5ADFCF02-D28F-456B-928D-836BD407A50A}" dt="2021-12-26T10:10:05.518" v="4104" actId="1035"/>
          <ac:cxnSpMkLst>
            <pc:docMk/>
            <pc:sldMk cId="4087862257" sldId="320"/>
            <ac:cxnSpMk id="38" creationId="{C7B5ABAC-5BC8-4CFC-8F05-D06A35F03269}"/>
          </ac:cxnSpMkLst>
        </pc:cxnChg>
        <pc:cxnChg chg="mod">
          <ac:chgData name="서진원" userId="d436f2fc-5fcf-41bd-a485-016d4b3d0492" providerId="ADAL" clId="{5ADFCF02-D28F-456B-928D-836BD407A50A}" dt="2021-12-26T10:10:05.518" v="4104" actId="1035"/>
          <ac:cxnSpMkLst>
            <pc:docMk/>
            <pc:sldMk cId="4087862257" sldId="320"/>
            <ac:cxnSpMk id="45" creationId="{A1B6940F-C243-402E-BFED-BABB4CD90287}"/>
          </ac:cxnSpMkLst>
        </pc:cxnChg>
      </pc:sldChg>
      <pc:sldChg chg="modSp add mod ord">
        <pc:chgData name="서진원" userId="d436f2fc-5fcf-41bd-a485-016d4b3d0492" providerId="ADAL" clId="{5ADFCF02-D28F-456B-928D-836BD407A50A}" dt="2021-12-26T10:19:53.148" v="4679" actId="20577"/>
        <pc:sldMkLst>
          <pc:docMk/>
          <pc:sldMk cId="1124137893" sldId="321"/>
        </pc:sldMkLst>
        <pc:spChg chg="mod">
          <ac:chgData name="서진원" userId="d436f2fc-5fcf-41bd-a485-016d4b3d0492" providerId="ADAL" clId="{5ADFCF02-D28F-456B-928D-836BD407A50A}" dt="2021-12-26T10:19:53.148" v="4679" actId="20577"/>
          <ac:spMkLst>
            <pc:docMk/>
            <pc:sldMk cId="1124137893" sldId="321"/>
            <ac:spMk id="4" creationId="{A0441F54-D06A-4224-8657-C06082AAFB30}"/>
          </ac:spMkLst>
        </pc:spChg>
      </pc:sldChg>
      <pc:sldChg chg="addSp delSp modSp add mod ord">
        <pc:chgData name="서진원" userId="d436f2fc-5fcf-41bd-a485-016d4b3d0492" providerId="ADAL" clId="{5ADFCF02-D28F-456B-928D-836BD407A50A}" dt="2021-12-26T10:19:36.048" v="4674"/>
        <pc:sldMkLst>
          <pc:docMk/>
          <pc:sldMk cId="2037094040" sldId="322"/>
        </pc:sldMkLst>
        <pc:spChg chg="del">
          <ac:chgData name="서진원" userId="d436f2fc-5fcf-41bd-a485-016d4b3d0492" providerId="ADAL" clId="{5ADFCF02-D28F-456B-928D-836BD407A50A}" dt="2021-12-26T10:16:28.199" v="4446" actId="478"/>
          <ac:spMkLst>
            <pc:docMk/>
            <pc:sldMk cId="2037094040" sldId="322"/>
            <ac:spMk id="15" creationId="{2FD237F6-287E-4610-AB27-08EA8F77F65F}"/>
          </ac:spMkLst>
        </pc:spChg>
        <pc:spChg chg="del">
          <ac:chgData name="서진원" userId="d436f2fc-5fcf-41bd-a485-016d4b3d0492" providerId="ADAL" clId="{5ADFCF02-D28F-456B-928D-836BD407A50A}" dt="2021-12-26T10:16:28.199" v="4446" actId="478"/>
          <ac:spMkLst>
            <pc:docMk/>
            <pc:sldMk cId="2037094040" sldId="322"/>
            <ac:spMk id="16" creationId="{96320B7A-5B38-46A1-9566-CF4CDBDB13FE}"/>
          </ac:spMkLst>
        </pc:spChg>
        <pc:spChg chg="del">
          <ac:chgData name="서진원" userId="d436f2fc-5fcf-41bd-a485-016d4b3d0492" providerId="ADAL" clId="{5ADFCF02-D28F-456B-928D-836BD407A50A}" dt="2021-12-26T10:16:28.199" v="4446" actId="478"/>
          <ac:spMkLst>
            <pc:docMk/>
            <pc:sldMk cId="2037094040" sldId="322"/>
            <ac:spMk id="17" creationId="{05DF8C38-110A-415A-93B1-6AE90E9EB7D9}"/>
          </ac:spMkLst>
        </pc:spChg>
        <pc:spChg chg="del">
          <ac:chgData name="서진원" userId="d436f2fc-5fcf-41bd-a485-016d4b3d0492" providerId="ADAL" clId="{5ADFCF02-D28F-456B-928D-836BD407A50A}" dt="2021-12-26T10:16:28.199" v="4446" actId="478"/>
          <ac:spMkLst>
            <pc:docMk/>
            <pc:sldMk cId="2037094040" sldId="322"/>
            <ac:spMk id="21" creationId="{F606593E-580B-4DBB-BF02-37E82F723728}"/>
          </ac:spMkLst>
        </pc:spChg>
        <pc:spChg chg="del">
          <ac:chgData name="서진원" userId="d436f2fc-5fcf-41bd-a485-016d4b3d0492" providerId="ADAL" clId="{5ADFCF02-D28F-456B-928D-836BD407A50A}" dt="2021-12-26T10:16:28.199" v="4446" actId="478"/>
          <ac:spMkLst>
            <pc:docMk/>
            <pc:sldMk cId="2037094040" sldId="322"/>
            <ac:spMk id="23" creationId="{59201EB4-15BD-49F6-A6E4-22F49F301CB1}"/>
          </ac:spMkLst>
        </pc:spChg>
        <pc:spChg chg="mod">
          <ac:chgData name="서진원" userId="d436f2fc-5fcf-41bd-a485-016d4b3d0492" providerId="ADAL" clId="{5ADFCF02-D28F-456B-928D-836BD407A50A}" dt="2021-12-26T10:16:28.476" v="4447"/>
          <ac:spMkLst>
            <pc:docMk/>
            <pc:sldMk cId="2037094040" sldId="322"/>
            <ac:spMk id="24" creationId="{312E0581-7F50-429D-8D47-9C1C913F1C6E}"/>
          </ac:spMkLst>
        </pc:spChg>
        <pc:spChg chg="mod">
          <ac:chgData name="서진원" userId="d436f2fc-5fcf-41bd-a485-016d4b3d0492" providerId="ADAL" clId="{5ADFCF02-D28F-456B-928D-836BD407A50A}" dt="2021-12-26T10:16:28.476" v="4447"/>
          <ac:spMkLst>
            <pc:docMk/>
            <pc:sldMk cId="2037094040" sldId="322"/>
            <ac:spMk id="25" creationId="{CA34010E-9D35-46FD-B1A8-37D66EC85974}"/>
          </ac:spMkLst>
        </pc:spChg>
        <pc:spChg chg="mod">
          <ac:chgData name="서진원" userId="d436f2fc-5fcf-41bd-a485-016d4b3d0492" providerId="ADAL" clId="{5ADFCF02-D28F-456B-928D-836BD407A50A}" dt="2021-12-26T10:16:28.476" v="4447"/>
          <ac:spMkLst>
            <pc:docMk/>
            <pc:sldMk cId="2037094040" sldId="322"/>
            <ac:spMk id="27" creationId="{5A05F519-4C14-449B-A73F-D56BD9F4C651}"/>
          </ac:spMkLst>
        </pc:spChg>
        <pc:spChg chg="mod">
          <ac:chgData name="서진원" userId="d436f2fc-5fcf-41bd-a485-016d4b3d0492" providerId="ADAL" clId="{5ADFCF02-D28F-456B-928D-836BD407A50A}" dt="2021-12-26T10:16:28.476" v="4447"/>
          <ac:spMkLst>
            <pc:docMk/>
            <pc:sldMk cId="2037094040" sldId="322"/>
            <ac:spMk id="28" creationId="{A52C6CF5-700F-4467-8689-F01AE0772C80}"/>
          </ac:spMkLst>
        </pc:spChg>
        <pc:spChg chg="mod">
          <ac:chgData name="서진원" userId="d436f2fc-5fcf-41bd-a485-016d4b3d0492" providerId="ADAL" clId="{5ADFCF02-D28F-456B-928D-836BD407A50A}" dt="2021-12-26T10:16:28.476" v="4447"/>
          <ac:spMkLst>
            <pc:docMk/>
            <pc:sldMk cId="2037094040" sldId="322"/>
            <ac:spMk id="30" creationId="{70523782-BD10-408A-8AD0-0C3FECAD6BFB}"/>
          </ac:spMkLst>
        </pc:spChg>
        <pc:spChg chg="mod">
          <ac:chgData name="서진원" userId="d436f2fc-5fcf-41bd-a485-016d4b3d0492" providerId="ADAL" clId="{5ADFCF02-D28F-456B-928D-836BD407A50A}" dt="2021-12-26T10:16:28.476" v="4447"/>
          <ac:spMkLst>
            <pc:docMk/>
            <pc:sldMk cId="2037094040" sldId="322"/>
            <ac:spMk id="31" creationId="{3CA0BD19-04B5-4AD6-8BA7-3C4F2D0F57BD}"/>
          </ac:spMkLst>
        </pc:spChg>
        <pc:spChg chg="mod">
          <ac:chgData name="서진원" userId="d436f2fc-5fcf-41bd-a485-016d4b3d0492" providerId="ADAL" clId="{5ADFCF02-D28F-456B-928D-836BD407A50A}" dt="2021-12-26T10:16:28.476" v="4447"/>
          <ac:spMkLst>
            <pc:docMk/>
            <pc:sldMk cId="2037094040" sldId="322"/>
            <ac:spMk id="32" creationId="{2E6F77DE-6EF1-4D0C-A56F-1EF6A2FF9D7F}"/>
          </ac:spMkLst>
        </pc:spChg>
        <pc:spChg chg="mod">
          <ac:chgData name="서진원" userId="d436f2fc-5fcf-41bd-a485-016d4b3d0492" providerId="ADAL" clId="{5ADFCF02-D28F-456B-928D-836BD407A50A}" dt="2021-12-26T10:16:28.476" v="4447"/>
          <ac:spMkLst>
            <pc:docMk/>
            <pc:sldMk cId="2037094040" sldId="322"/>
            <ac:spMk id="33" creationId="{F8E71086-928B-4403-8048-CBE8290230ED}"/>
          </ac:spMkLst>
        </pc:spChg>
        <pc:spChg chg="add del mod">
          <ac:chgData name="서진원" userId="d436f2fc-5fcf-41bd-a485-016d4b3d0492" providerId="ADAL" clId="{5ADFCF02-D28F-456B-928D-836BD407A50A}" dt="2021-12-26T10:18:07.949" v="4641" actId="478"/>
          <ac:spMkLst>
            <pc:docMk/>
            <pc:sldMk cId="2037094040" sldId="322"/>
            <ac:spMk id="37" creationId="{3F369BB1-D66A-43AD-8E1B-5564CFE6EC65}"/>
          </ac:spMkLst>
        </pc:spChg>
        <pc:spChg chg="add mod">
          <ac:chgData name="서진원" userId="d436f2fc-5fcf-41bd-a485-016d4b3d0492" providerId="ADAL" clId="{5ADFCF02-D28F-456B-928D-836BD407A50A}" dt="2021-12-26T10:16:28.476" v="4447"/>
          <ac:spMkLst>
            <pc:docMk/>
            <pc:sldMk cId="2037094040" sldId="322"/>
            <ac:spMk id="38" creationId="{E3C6E86C-253F-4069-A2AF-7A4FC51B7FCA}"/>
          </ac:spMkLst>
        </pc:spChg>
        <pc:spChg chg="add mod">
          <ac:chgData name="서진원" userId="d436f2fc-5fcf-41bd-a485-016d4b3d0492" providerId="ADAL" clId="{5ADFCF02-D28F-456B-928D-836BD407A50A}" dt="2021-12-26T10:16:28.476" v="4447"/>
          <ac:spMkLst>
            <pc:docMk/>
            <pc:sldMk cId="2037094040" sldId="322"/>
            <ac:spMk id="39" creationId="{A02BF60D-78CF-4C43-AE10-EE2699889E4A}"/>
          </ac:spMkLst>
        </pc:spChg>
        <pc:spChg chg="add mod">
          <ac:chgData name="서진원" userId="d436f2fc-5fcf-41bd-a485-016d4b3d0492" providerId="ADAL" clId="{5ADFCF02-D28F-456B-928D-836BD407A50A}" dt="2021-12-26T10:18:34.428" v="4663"/>
          <ac:spMkLst>
            <pc:docMk/>
            <pc:sldMk cId="2037094040" sldId="322"/>
            <ac:spMk id="43" creationId="{61749BB7-CB67-4504-9432-315F9205B7C1}"/>
          </ac:spMkLst>
        </pc:spChg>
        <pc:spChg chg="add mod">
          <ac:chgData name="서진원" userId="d436f2fc-5fcf-41bd-a485-016d4b3d0492" providerId="ADAL" clId="{5ADFCF02-D28F-456B-928D-836BD407A50A}" dt="2021-12-26T10:16:28.476" v="4447"/>
          <ac:spMkLst>
            <pc:docMk/>
            <pc:sldMk cId="2037094040" sldId="322"/>
            <ac:spMk id="44" creationId="{9CEF1D0E-45DA-4A4E-A3A2-836C0A061CC6}"/>
          </ac:spMkLst>
        </pc:spChg>
        <pc:spChg chg="add mod">
          <ac:chgData name="서진원" userId="d436f2fc-5fcf-41bd-a485-016d4b3d0492" providerId="ADAL" clId="{5ADFCF02-D28F-456B-928D-836BD407A50A}" dt="2021-12-26T10:17:16.708" v="4601" actId="20577"/>
          <ac:spMkLst>
            <pc:docMk/>
            <pc:sldMk cId="2037094040" sldId="322"/>
            <ac:spMk id="45" creationId="{C571FCBF-FA0B-47BF-9CF1-D7DCECCD0CBA}"/>
          </ac:spMkLst>
        </pc:spChg>
        <pc:spChg chg="add mod">
          <ac:chgData name="서진원" userId="d436f2fc-5fcf-41bd-a485-016d4b3d0492" providerId="ADAL" clId="{5ADFCF02-D28F-456B-928D-836BD407A50A}" dt="2021-12-26T10:17:52.767" v="4635" actId="1076"/>
          <ac:spMkLst>
            <pc:docMk/>
            <pc:sldMk cId="2037094040" sldId="322"/>
            <ac:spMk id="46" creationId="{6C607FE2-5496-431F-A553-E2182C7F14B9}"/>
          </ac:spMkLst>
        </pc:spChg>
        <pc:grpChg chg="del">
          <ac:chgData name="서진원" userId="d436f2fc-5fcf-41bd-a485-016d4b3d0492" providerId="ADAL" clId="{5ADFCF02-D28F-456B-928D-836BD407A50A}" dt="2021-12-26T10:16:28.199" v="4446" actId="478"/>
          <ac:grpSpMkLst>
            <pc:docMk/>
            <pc:sldMk cId="2037094040" sldId="322"/>
            <ac:grpSpMk id="4" creationId="{B1F51067-F128-4C41-A20D-9B2CE095B8B6}"/>
          </ac:grpSpMkLst>
        </pc:grpChg>
        <pc:grpChg chg="del">
          <ac:chgData name="서진원" userId="d436f2fc-5fcf-41bd-a485-016d4b3d0492" providerId="ADAL" clId="{5ADFCF02-D28F-456B-928D-836BD407A50A}" dt="2021-12-26T10:16:28.199" v="4446" actId="478"/>
          <ac:grpSpMkLst>
            <pc:docMk/>
            <pc:sldMk cId="2037094040" sldId="322"/>
            <ac:grpSpMk id="7" creationId="{F633A7C7-CC4A-4364-9469-82E49FD65BC2}"/>
          </ac:grpSpMkLst>
        </pc:grpChg>
        <pc:grpChg chg="add mod">
          <ac:chgData name="서진원" userId="d436f2fc-5fcf-41bd-a485-016d4b3d0492" providerId="ADAL" clId="{5ADFCF02-D28F-456B-928D-836BD407A50A}" dt="2021-12-26T10:16:28.476" v="4447"/>
          <ac:grpSpMkLst>
            <pc:docMk/>
            <pc:sldMk cId="2037094040" sldId="322"/>
            <ac:grpSpMk id="22" creationId="{E76DDAA8-2EEA-40EB-BA8F-CB537CFDE2C2}"/>
          </ac:grpSpMkLst>
        </pc:grpChg>
        <pc:grpChg chg="add mod">
          <ac:chgData name="서진원" userId="d436f2fc-5fcf-41bd-a485-016d4b3d0492" providerId="ADAL" clId="{5ADFCF02-D28F-456B-928D-836BD407A50A}" dt="2021-12-26T10:16:28.476" v="4447"/>
          <ac:grpSpMkLst>
            <pc:docMk/>
            <pc:sldMk cId="2037094040" sldId="322"/>
            <ac:grpSpMk id="26" creationId="{B833A6A7-FDF7-4230-A4C7-604904F6B1D5}"/>
          </ac:grpSpMkLst>
        </pc:grpChg>
        <pc:grpChg chg="add mod">
          <ac:chgData name="서진원" userId="d436f2fc-5fcf-41bd-a485-016d4b3d0492" providerId="ADAL" clId="{5ADFCF02-D28F-456B-928D-836BD407A50A}" dt="2021-12-26T10:16:28.476" v="4447"/>
          <ac:grpSpMkLst>
            <pc:docMk/>
            <pc:sldMk cId="2037094040" sldId="322"/>
            <ac:grpSpMk id="29" creationId="{1D8D46F0-FDAD-4A95-B6F5-94207B7FA3D2}"/>
          </ac:grpSpMkLst>
        </pc:grpChg>
        <pc:cxnChg chg="del mod">
          <ac:chgData name="서진원" userId="d436f2fc-5fcf-41bd-a485-016d4b3d0492" providerId="ADAL" clId="{5ADFCF02-D28F-456B-928D-836BD407A50A}" dt="2021-12-26T10:16:28.199" v="4446" actId="478"/>
          <ac:cxnSpMkLst>
            <pc:docMk/>
            <pc:sldMk cId="2037094040" sldId="322"/>
            <ac:cxnSpMk id="3" creationId="{38EAAF4E-4507-4808-92C4-AD30F5380D93}"/>
          </ac:cxnSpMkLst>
        </pc:cxnChg>
        <pc:cxnChg chg="mod">
          <ac:chgData name="서진원" userId="d436f2fc-5fcf-41bd-a485-016d4b3d0492" providerId="ADAL" clId="{5ADFCF02-D28F-456B-928D-836BD407A50A}" dt="2021-12-26T10:16:28.199" v="4446" actId="478"/>
          <ac:cxnSpMkLst>
            <pc:docMk/>
            <pc:sldMk cId="2037094040" sldId="322"/>
            <ac:cxnSpMk id="12" creationId="{FA0EB2E3-42C5-41BD-950C-ECD1C322E43F}"/>
          </ac:cxnSpMkLst>
        </pc:cxnChg>
        <pc:cxnChg chg="mod">
          <ac:chgData name="서진원" userId="d436f2fc-5fcf-41bd-a485-016d4b3d0492" providerId="ADAL" clId="{5ADFCF02-D28F-456B-928D-836BD407A50A}" dt="2021-12-26T10:16:28.199" v="4446" actId="478"/>
          <ac:cxnSpMkLst>
            <pc:docMk/>
            <pc:sldMk cId="2037094040" sldId="322"/>
            <ac:cxnSpMk id="13" creationId="{F1573A77-CEC2-4D86-B9DC-3DD01F69871F}"/>
          </ac:cxnSpMkLst>
        </pc:cxnChg>
        <pc:cxnChg chg="mod">
          <ac:chgData name="서진원" userId="d436f2fc-5fcf-41bd-a485-016d4b3d0492" providerId="ADAL" clId="{5ADFCF02-D28F-456B-928D-836BD407A50A}" dt="2021-12-26T10:16:28.199" v="4446" actId="478"/>
          <ac:cxnSpMkLst>
            <pc:docMk/>
            <pc:sldMk cId="2037094040" sldId="322"/>
            <ac:cxnSpMk id="14" creationId="{268366B2-1F7D-40D6-8DBE-FEBC1015C514}"/>
          </ac:cxnSpMkLst>
        </pc:cxnChg>
        <pc:cxnChg chg="del mod">
          <ac:chgData name="서진원" userId="d436f2fc-5fcf-41bd-a485-016d4b3d0492" providerId="ADAL" clId="{5ADFCF02-D28F-456B-928D-836BD407A50A}" dt="2021-12-26T10:16:28.199" v="4446" actId="478"/>
          <ac:cxnSpMkLst>
            <pc:docMk/>
            <pc:sldMk cId="2037094040" sldId="322"/>
            <ac:cxnSpMk id="18" creationId="{6A17CEA5-AD6C-4648-A177-060CFE53A49F}"/>
          </ac:cxnSpMkLst>
        </pc:cxnChg>
        <pc:cxnChg chg="del mod">
          <ac:chgData name="서진원" userId="d436f2fc-5fcf-41bd-a485-016d4b3d0492" providerId="ADAL" clId="{5ADFCF02-D28F-456B-928D-836BD407A50A}" dt="2021-12-26T10:16:28.199" v="4446" actId="478"/>
          <ac:cxnSpMkLst>
            <pc:docMk/>
            <pc:sldMk cId="2037094040" sldId="322"/>
            <ac:cxnSpMk id="19" creationId="{22626B14-A13F-439E-9F1B-2C45AD1EE7FD}"/>
          </ac:cxnSpMkLst>
        </pc:cxnChg>
        <pc:cxnChg chg="mod">
          <ac:chgData name="서진원" userId="d436f2fc-5fcf-41bd-a485-016d4b3d0492" providerId="ADAL" clId="{5ADFCF02-D28F-456B-928D-836BD407A50A}" dt="2021-12-26T10:17:56.717" v="4636" actId="14100"/>
          <ac:cxnSpMkLst>
            <pc:docMk/>
            <pc:sldMk cId="2037094040" sldId="322"/>
            <ac:cxnSpMk id="34" creationId="{780E327F-2311-4060-9469-7E2342B32FC4}"/>
          </ac:cxnSpMkLst>
        </pc:cxnChg>
        <pc:cxnChg chg="mod">
          <ac:chgData name="서진원" userId="d436f2fc-5fcf-41bd-a485-016d4b3d0492" providerId="ADAL" clId="{5ADFCF02-D28F-456B-928D-836BD407A50A}" dt="2021-12-26T10:17:23.217" v="4602" actId="14100"/>
          <ac:cxnSpMkLst>
            <pc:docMk/>
            <pc:sldMk cId="2037094040" sldId="322"/>
            <ac:cxnSpMk id="35" creationId="{B04C7DE2-2FE9-4871-8598-60BF23870932}"/>
          </ac:cxnSpMkLst>
        </pc:cxnChg>
        <pc:cxnChg chg="mod">
          <ac:chgData name="서진원" userId="d436f2fc-5fcf-41bd-a485-016d4b3d0492" providerId="ADAL" clId="{5ADFCF02-D28F-456B-928D-836BD407A50A}" dt="2021-12-26T10:16:28.476" v="4447"/>
          <ac:cxnSpMkLst>
            <pc:docMk/>
            <pc:sldMk cId="2037094040" sldId="322"/>
            <ac:cxnSpMk id="36" creationId="{DD518D16-92AE-4DF2-8D1F-2011EC6B65B9}"/>
          </ac:cxnSpMkLst>
        </pc:cxnChg>
        <pc:cxnChg chg="add del mod">
          <ac:chgData name="서진원" userId="d436f2fc-5fcf-41bd-a485-016d4b3d0492" providerId="ADAL" clId="{5ADFCF02-D28F-456B-928D-836BD407A50A}" dt="2021-12-26T10:18:08.724" v="4642" actId="478"/>
          <ac:cxnSpMkLst>
            <pc:docMk/>
            <pc:sldMk cId="2037094040" sldId="322"/>
            <ac:cxnSpMk id="40" creationId="{F2DA3EF9-931C-489E-8515-A8C6B9CEB0A8}"/>
          </ac:cxnSpMkLst>
        </pc:cxnChg>
        <pc:cxnChg chg="add mod">
          <ac:chgData name="서진원" userId="d436f2fc-5fcf-41bd-a485-016d4b3d0492" providerId="ADAL" clId="{5ADFCF02-D28F-456B-928D-836BD407A50A}" dt="2021-12-26T10:16:28.476" v="4447"/>
          <ac:cxnSpMkLst>
            <pc:docMk/>
            <pc:sldMk cId="2037094040" sldId="322"/>
            <ac:cxnSpMk id="41" creationId="{8BCD0DC6-70C3-4B65-8C0C-98BA2DDCEF63}"/>
          </ac:cxnSpMkLst>
        </pc:cxnChg>
        <pc:cxnChg chg="add mod">
          <ac:chgData name="서진원" userId="d436f2fc-5fcf-41bd-a485-016d4b3d0492" providerId="ADAL" clId="{5ADFCF02-D28F-456B-928D-836BD407A50A}" dt="2021-12-26T10:16:28.476" v="4447"/>
          <ac:cxnSpMkLst>
            <pc:docMk/>
            <pc:sldMk cId="2037094040" sldId="322"/>
            <ac:cxnSpMk id="42" creationId="{1556C58A-C45E-42DD-A9FC-EEB59CC15202}"/>
          </ac:cxnSpMkLst>
        </pc:cxnChg>
      </pc:sldChg>
      <pc:sldChg chg="addSp delSp modSp add mod ord">
        <pc:chgData name="서진원" userId="d436f2fc-5fcf-41bd-a485-016d4b3d0492" providerId="ADAL" clId="{5ADFCF02-D28F-456B-928D-836BD407A50A}" dt="2021-12-26T10:19:36.048" v="4674"/>
        <pc:sldMkLst>
          <pc:docMk/>
          <pc:sldMk cId="1367304133" sldId="323"/>
        </pc:sldMkLst>
        <pc:spChg chg="del">
          <ac:chgData name="서진원" userId="d436f2fc-5fcf-41bd-a485-016d4b3d0492" providerId="ADAL" clId="{5ADFCF02-D28F-456B-928D-836BD407A50A}" dt="2021-12-26T10:18:15.415" v="4643" actId="478"/>
          <ac:spMkLst>
            <pc:docMk/>
            <pc:sldMk cId="1367304133" sldId="323"/>
            <ac:spMk id="15" creationId="{2FD237F6-287E-4610-AB27-08EA8F77F65F}"/>
          </ac:spMkLst>
        </pc:spChg>
        <pc:spChg chg="del">
          <ac:chgData name="서진원" userId="d436f2fc-5fcf-41bd-a485-016d4b3d0492" providerId="ADAL" clId="{5ADFCF02-D28F-456B-928D-836BD407A50A}" dt="2021-12-26T10:18:15.415" v="4643" actId="478"/>
          <ac:spMkLst>
            <pc:docMk/>
            <pc:sldMk cId="1367304133" sldId="323"/>
            <ac:spMk id="16" creationId="{96320B7A-5B38-46A1-9566-CF4CDBDB13FE}"/>
          </ac:spMkLst>
        </pc:spChg>
        <pc:spChg chg="del">
          <ac:chgData name="서진원" userId="d436f2fc-5fcf-41bd-a485-016d4b3d0492" providerId="ADAL" clId="{5ADFCF02-D28F-456B-928D-836BD407A50A}" dt="2021-12-26T10:18:15.415" v="4643" actId="478"/>
          <ac:spMkLst>
            <pc:docMk/>
            <pc:sldMk cId="1367304133" sldId="323"/>
            <ac:spMk id="17" creationId="{05DF8C38-110A-415A-93B1-6AE90E9EB7D9}"/>
          </ac:spMkLst>
        </pc:spChg>
        <pc:spChg chg="del">
          <ac:chgData name="서진원" userId="d436f2fc-5fcf-41bd-a485-016d4b3d0492" providerId="ADAL" clId="{5ADFCF02-D28F-456B-928D-836BD407A50A}" dt="2021-12-26T10:18:15.415" v="4643" actId="478"/>
          <ac:spMkLst>
            <pc:docMk/>
            <pc:sldMk cId="1367304133" sldId="323"/>
            <ac:spMk id="20" creationId="{C5FF8B62-8A60-470A-B615-FB757058071E}"/>
          </ac:spMkLst>
        </pc:spChg>
        <pc:spChg chg="del mod topLvl">
          <ac:chgData name="서진원" userId="d436f2fc-5fcf-41bd-a485-016d4b3d0492" providerId="ADAL" clId="{5ADFCF02-D28F-456B-928D-836BD407A50A}" dt="2021-12-26T10:18:21.683" v="4649" actId="478"/>
          <ac:spMkLst>
            <pc:docMk/>
            <pc:sldMk cId="1367304133" sldId="323"/>
            <ac:spMk id="22" creationId="{E5A75CDC-0581-4294-9708-25F0975677A9}"/>
          </ac:spMkLst>
        </pc:spChg>
        <pc:spChg chg="del">
          <ac:chgData name="서진원" userId="d436f2fc-5fcf-41bd-a485-016d4b3d0492" providerId="ADAL" clId="{5ADFCF02-D28F-456B-928D-836BD407A50A}" dt="2021-12-26T10:18:15.415" v="4643" actId="478"/>
          <ac:spMkLst>
            <pc:docMk/>
            <pc:sldMk cId="1367304133" sldId="323"/>
            <ac:spMk id="23" creationId="{59201EB4-15BD-49F6-A6E4-22F49F301CB1}"/>
          </ac:spMkLst>
        </pc:spChg>
        <pc:spChg chg="del mod topLvl">
          <ac:chgData name="서진원" userId="d436f2fc-5fcf-41bd-a485-016d4b3d0492" providerId="ADAL" clId="{5ADFCF02-D28F-456B-928D-836BD407A50A}" dt="2021-12-26T10:18:20.987" v="4648" actId="478"/>
          <ac:spMkLst>
            <pc:docMk/>
            <pc:sldMk cId="1367304133" sldId="323"/>
            <ac:spMk id="24" creationId="{446C2E76-4975-470C-8EC2-EB78B512C5CE}"/>
          </ac:spMkLst>
        </pc:spChg>
        <pc:spChg chg="mod">
          <ac:chgData name="서진원" userId="d436f2fc-5fcf-41bd-a485-016d4b3d0492" providerId="ADAL" clId="{5ADFCF02-D28F-456B-928D-836BD407A50A}" dt="2021-12-26T10:18:15.675" v="4644"/>
          <ac:spMkLst>
            <pc:docMk/>
            <pc:sldMk cId="1367304133" sldId="323"/>
            <ac:spMk id="26" creationId="{25F70C16-46B9-424C-A631-65C7929C5CE1}"/>
          </ac:spMkLst>
        </pc:spChg>
        <pc:spChg chg="mod">
          <ac:chgData name="서진원" userId="d436f2fc-5fcf-41bd-a485-016d4b3d0492" providerId="ADAL" clId="{5ADFCF02-D28F-456B-928D-836BD407A50A}" dt="2021-12-26T10:18:15.675" v="4644"/>
          <ac:spMkLst>
            <pc:docMk/>
            <pc:sldMk cId="1367304133" sldId="323"/>
            <ac:spMk id="27" creationId="{8F5459FA-9FAA-4E4F-AEBA-B3DDDEDC7EDC}"/>
          </ac:spMkLst>
        </pc:spChg>
        <pc:spChg chg="mod">
          <ac:chgData name="서진원" userId="d436f2fc-5fcf-41bd-a485-016d4b3d0492" providerId="ADAL" clId="{5ADFCF02-D28F-456B-928D-836BD407A50A}" dt="2021-12-26T10:18:15.675" v="4644"/>
          <ac:spMkLst>
            <pc:docMk/>
            <pc:sldMk cId="1367304133" sldId="323"/>
            <ac:spMk id="29" creationId="{A8F23D01-6122-4C31-B4A9-029927C9B3E5}"/>
          </ac:spMkLst>
        </pc:spChg>
        <pc:spChg chg="mod">
          <ac:chgData name="서진원" userId="d436f2fc-5fcf-41bd-a485-016d4b3d0492" providerId="ADAL" clId="{5ADFCF02-D28F-456B-928D-836BD407A50A}" dt="2021-12-26T10:18:15.675" v="4644"/>
          <ac:spMkLst>
            <pc:docMk/>
            <pc:sldMk cId="1367304133" sldId="323"/>
            <ac:spMk id="30" creationId="{F59B3C7A-2FB9-4731-8A98-01604304E347}"/>
          </ac:spMkLst>
        </pc:spChg>
        <pc:spChg chg="mod">
          <ac:chgData name="서진원" userId="d436f2fc-5fcf-41bd-a485-016d4b3d0492" providerId="ADAL" clId="{5ADFCF02-D28F-456B-928D-836BD407A50A}" dt="2021-12-26T10:18:15.675" v="4644"/>
          <ac:spMkLst>
            <pc:docMk/>
            <pc:sldMk cId="1367304133" sldId="323"/>
            <ac:spMk id="31" creationId="{17FEB7EC-8385-4154-ACE4-4A307B4DFA40}"/>
          </ac:spMkLst>
        </pc:spChg>
        <pc:spChg chg="mod">
          <ac:chgData name="서진원" userId="d436f2fc-5fcf-41bd-a485-016d4b3d0492" providerId="ADAL" clId="{5ADFCF02-D28F-456B-928D-836BD407A50A}" dt="2021-12-26T10:18:15.675" v="4644"/>
          <ac:spMkLst>
            <pc:docMk/>
            <pc:sldMk cId="1367304133" sldId="323"/>
            <ac:spMk id="32" creationId="{D123954F-14F7-4E9D-B048-DDEEE02A9038}"/>
          </ac:spMkLst>
        </pc:spChg>
        <pc:spChg chg="add mod">
          <ac:chgData name="서진원" userId="d436f2fc-5fcf-41bd-a485-016d4b3d0492" providerId="ADAL" clId="{5ADFCF02-D28F-456B-928D-836BD407A50A}" dt="2021-12-26T10:18:15.675" v="4644"/>
          <ac:spMkLst>
            <pc:docMk/>
            <pc:sldMk cId="1367304133" sldId="323"/>
            <ac:spMk id="36" creationId="{B7649ACC-E29F-4906-9904-A9DC1111C18E}"/>
          </ac:spMkLst>
        </pc:spChg>
        <pc:spChg chg="add mod">
          <ac:chgData name="서진원" userId="d436f2fc-5fcf-41bd-a485-016d4b3d0492" providerId="ADAL" clId="{5ADFCF02-D28F-456B-928D-836BD407A50A}" dt="2021-12-26T10:18:15.675" v="4644"/>
          <ac:spMkLst>
            <pc:docMk/>
            <pc:sldMk cId="1367304133" sldId="323"/>
            <ac:spMk id="37" creationId="{04F7668B-FC73-4236-9CCB-05ACAA319256}"/>
          </ac:spMkLst>
        </pc:spChg>
        <pc:spChg chg="add mod">
          <ac:chgData name="서진원" userId="d436f2fc-5fcf-41bd-a485-016d4b3d0492" providerId="ADAL" clId="{5ADFCF02-D28F-456B-928D-836BD407A50A}" dt="2021-12-26T10:18:37.950" v="4664" actId="20577"/>
          <ac:spMkLst>
            <pc:docMk/>
            <pc:sldMk cId="1367304133" sldId="323"/>
            <ac:spMk id="40" creationId="{9B439D3A-087D-44CC-BB96-554053F58404}"/>
          </ac:spMkLst>
        </pc:spChg>
        <pc:spChg chg="add del mod">
          <ac:chgData name="서진원" userId="d436f2fc-5fcf-41bd-a485-016d4b3d0492" providerId="ADAL" clId="{5ADFCF02-D28F-456B-928D-836BD407A50A}" dt="2021-12-26T10:18:23.271" v="4650" actId="478"/>
          <ac:spMkLst>
            <pc:docMk/>
            <pc:sldMk cId="1367304133" sldId="323"/>
            <ac:spMk id="41" creationId="{C79E79B6-5AE4-4E44-8A85-8DA278F2ED92}"/>
          </ac:spMkLst>
        </pc:spChg>
        <pc:spChg chg="add del mod">
          <ac:chgData name="서진원" userId="d436f2fc-5fcf-41bd-a485-016d4b3d0492" providerId="ADAL" clId="{5ADFCF02-D28F-456B-928D-836BD407A50A}" dt="2021-12-26T10:18:19.821" v="4647" actId="478"/>
          <ac:spMkLst>
            <pc:docMk/>
            <pc:sldMk cId="1367304133" sldId="323"/>
            <ac:spMk id="42" creationId="{89BF263E-F2BA-462F-8FDA-F930F076EE27}"/>
          </ac:spMkLst>
        </pc:spChg>
        <pc:spChg chg="add del mod">
          <ac:chgData name="서진원" userId="d436f2fc-5fcf-41bd-a485-016d4b3d0492" providerId="ADAL" clId="{5ADFCF02-D28F-456B-928D-836BD407A50A}" dt="2021-12-26T10:18:24.638" v="4651" actId="478"/>
          <ac:spMkLst>
            <pc:docMk/>
            <pc:sldMk cId="1367304133" sldId="323"/>
            <ac:spMk id="43" creationId="{CA276038-9F51-4CD5-9A34-7CD88504AA92}"/>
          </ac:spMkLst>
        </pc:spChg>
        <pc:grpChg chg="del">
          <ac:chgData name="서진원" userId="d436f2fc-5fcf-41bd-a485-016d4b3d0492" providerId="ADAL" clId="{5ADFCF02-D28F-456B-928D-836BD407A50A}" dt="2021-12-26T10:18:15.415" v="4643" actId="478"/>
          <ac:grpSpMkLst>
            <pc:docMk/>
            <pc:sldMk cId="1367304133" sldId="323"/>
            <ac:grpSpMk id="4" creationId="{B1F51067-F128-4C41-A20D-9B2CE095B8B6}"/>
          </ac:grpSpMkLst>
        </pc:grpChg>
        <pc:grpChg chg="del">
          <ac:chgData name="서진원" userId="d436f2fc-5fcf-41bd-a485-016d4b3d0492" providerId="ADAL" clId="{5ADFCF02-D28F-456B-928D-836BD407A50A}" dt="2021-12-26T10:18:15.415" v="4643" actId="478"/>
          <ac:grpSpMkLst>
            <pc:docMk/>
            <pc:sldMk cId="1367304133" sldId="323"/>
            <ac:grpSpMk id="7" creationId="{F633A7C7-CC4A-4364-9469-82E49FD65BC2}"/>
          </ac:grpSpMkLst>
        </pc:grpChg>
        <pc:grpChg chg="add del mod">
          <ac:chgData name="서진원" userId="d436f2fc-5fcf-41bd-a485-016d4b3d0492" providerId="ADAL" clId="{5ADFCF02-D28F-456B-928D-836BD407A50A}" dt="2021-12-26T10:18:20.987" v="4648" actId="478"/>
          <ac:grpSpMkLst>
            <pc:docMk/>
            <pc:sldMk cId="1367304133" sldId="323"/>
            <ac:grpSpMk id="21" creationId="{4DD05F3E-D381-4EED-BE78-6A62E48E7408}"/>
          </ac:grpSpMkLst>
        </pc:grpChg>
        <pc:grpChg chg="add mod">
          <ac:chgData name="서진원" userId="d436f2fc-5fcf-41bd-a485-016d4b3d0492" providerId="ADAL" clId="{5ADFCF02-D28F-456B-928D-836BD407A50A}" dt="2021-12-26T10:18:15.675" v="4644"/>
          <ac:grpSpMkLst>
            <pc:docMk/>
            <pc:sldMk cId="1367304133" sldId="323"/>
            <ac:grpSpMk id="25" creationId="{0172769A-949E-4FD3-8FF8-783480CDE114}"/>
          </ac:grpSpMkLst>
        </pc:grpChg>
        <pc:grpChg chg="add mod">
          <ac:chgData name="서진원" userId="d436f2fc-5fcf-41bd-a485-016d4b3d0492" providerId="ADAL" clId="{5ADFCF02-D28F-456B-928D-836BD407A50A}" dt="2021-12-26T10:18:15.675" v="4644"/>
          <ac:grpSpMkLst>
            <pc:docMk/>
            <pc:sldMk cId="1367304133" sldId="323"/>
            <ac:grpSpMk id="28" creationId="{9019EF96-87AE-4F4F-9E4C-5D0AF825D5DE}"/>
          </ac:grpSpMkLst>
        </pc:grpChg>
        <pc:cxnChg chg="del mod">
          <ac:chgData name="서진원" userId="d436f2fc-5fcf-41bd-a485-016d4b3d0492" providerId="ADAL" clId="{5ADFCF02-D28F-456B-928D-836BD407A50A}" dt="2021-12-26T10:18:15.415" v="4643" actId="478"/>
          <ac:cxnSpMkLst>
            <pc:docMk/>
            <pc:sldMk cId="1367304133" sldId="323"/>
            <ac:cxnSpMk id="3" creationId="{38EAAF4E-4507-4808-92C4-AD30F5380D93}"/>
          </ac:cxnSpMkLst>
        </pc:cxnChg>
        <pc:cxnChg chg="mod">
          <ac:chgData name="서진원" userId="d436f2fc-5fcf-41bd-a485-016d4b3d0492" providerId="ADAL" clId="{5ADFCF02-D28F-456B-928D-836BD407A50A}" dt="2021-12-26T10:18:15.415" v="4643" actId="478"/>
          <ac:cxnSpMkLst>
            <pc:docMk/>
            <pc:sldMk cId="1367304133" sldId="323"/>
            <ac:cxnSpMk id="12" creationId="{FA0EB2E3-42C5-41BD-950C-ECD1C322E43F}"/>
          </ac:cxnSpMkLst>
        </pc:cxnChg>
        <pc:cxnChg chg="mod">
          <ac:chgData name="서진원" userId="d436f2fc-5fcf-41bd-a485-016d4b3d0492" providerId="ADAL" clId="{5ADFCF02-D28F-456B-928D-836BD407A50A}" dt="2021-12-26T10:18:15.415" v="4643" actId="478"/>
          <ac:cxnSpMkLst>
            <pc:docMk/>
            <pc:sldMk cId="1367304133" sldId="323"/>
            <ac:cxnSpMk id="13" creationId="{F1573A77-CEC2-4D86-B9DC-3DD01F69871F}"/>
          </ac:cxnSpMkLst>
        </pc:cxnChg>
        <pc:cxnChg chg="mod">
          <ac:chgData name="서진원" userId="d436f2fc-5fcf-41bd-a485-016d4b3d0492" providerId="ADAL" clId="{5ADFCF02-D28F-456B-928D-836BD407A50A}" dt="2021-12-26T10:18:15.415" v="4643" actId="478"/>
          <ac:cxnSpMkLst>
            <pc:docMk/>
            <pc:sldMk cId="1367304133" sldId="323"/>
            <ac:cxnSpMk id="14" creationId="{268366B2-1F7D-40D6-8DBE-FEBC1015C514}"/>
          </ac:cxnSpMkLst>
        </pc:cxnChg>
        <pc:cxnChg chg="del mod">
          <ac:chgData name="서진원" userId="d436f2fc-5fcf-41bd-a485-016d4b3d0492" providerId="ADAL" clId="{5ADFCF02-D28F-456B-928D-836BD407A50A}" dt="2021-12-26T10:18:15.415" v="4643" actId="478"/>
          <ac:cxnSpMkLst>
            <pc:docMk/>
            <pc:sldMk cId="1367304133" sldId="323"/>
            <ac:cxnSpMk id="18" creationId="{6A17CEA5-AD6C-4648-A177-060CFE53A49F}"/>
          </ac:cxnSpMkLst>
        </pc:cxnChg>
        <pc:cxnChg chg="del mod">
          <ac:chgData name="서진원" userId="d436f2fc-5fcf-41bd-a485-016d4b3d0492" providerId="ADAL" clId="{5ADFCF02-D28F-456B-928D-836BD407A50A}" dt="2021-12-26T10:18:15.415" v="4643" actId="478"/>
          <ac:cxnSpMkLst>
            <pc:docMk/>
            <pc:sldMk cId="1367304133" sldId="323"/>
            <ac:cxnSpMk id="19" creationId="{22626B14-A13F-439E-9F1B-2C45AD1EE7FD}"/>
          </ac:cxnSpMkLst>
        </pc:cxnChg>
        <pc:cxnChg chg="mod">
          <ac:chgData name="서진원" userId="d436f2fc-5fcf-41bd-a485-016d4b3d0492" providerId="ADAL" clId="{5ADFCF02-D28F-456B-928D-836BD407A50A}" dt="2021-12-26T10:18:15.675" v="4644"/>
          <ac:cxnSpMkLst>
            <pc:docMk/>
            <pc:sldMk cId="1367304133" sldId="323"/>
            <ac:cxnSpMk id="33" creationId="{8837F815-AB93-44E2-B48D-B7D2FC083C48}"/>
          </ac:cxnSpMkLst>
        </pc:cxnChg>
        <pc:cxnChg chg="mod">
          <ac:chgData name="서진원" userId="d436f2fc-5fcf-41bd-a485-016d4b3d0492" providerId="ADAL" clId="{5ADFCF02-D28F-456B-928D-836BD407A50A}" dt="2021-12-26T10:18:15.675" v="4644"/>
          <ac:cxnSpMkLst>
            <pc:docMk/>
            <pc:sldMk cId="1367304133" sldId="323"/>
            <ac:cxnSpMk id="34" creationId="{40C580FC-5238-4DDA-81AA-C94CBCDEF250}"/>
          </ac:cxnSpMkLst>
        </pc:cxnChg>
        <pc:cxnChg chg="mod">
          <ac:chgData name="서진원" userId="d436f2fc-5fcf-41bd-a485-016d4b3d0492" providerId="ADAL" clId="{5ADFCF02-D28F-456B-928D-836BD407A50A}" dt="2021-12-26T10:18:15.675" v="4644"/>
          <ac:cxnSpMkLst>
            <pc:docMk/>
            <pc:sldMk cId="1367304133" sldId="323"/>
            <ac:cxnSpMk id="35" creationId="{D5E9B77F-5E0C-4D95-A708-FBD44BB3B249}"/>
          </ac:cxnSpMkLst>
        </pc:cxnChg>
        <pc:cxnChg chg="add mod">
          <ac:chgData name="서진원" userId="d436f2fc-5fcf-41bd-a485-016d4b3d0492" providerId="ADAL" clId="{5ADFCF02-D28F-456B-928D-836BD407A50A}" dt="2021-12-26T10:18:15.675" v="4644"/>
          <ac:cxnSpMkLst>
            <pc:docMk/>
            <pc:sldMk cId="1367304133" sldId="323"/>
            <ac:cxnSpMk id="38" creationId="{775F8CC7-5F9F-4BEA-97C9-D4D80C8F23D1}"/>
          </ac:cxnSpMkLst>
        </pc:cxnChg>
        <pc:cxnChg chg="add del mod">
          <ac:chgData name="서진원" userId="d436f2fc-5fcf-41bd-a485-016d4b3d0492" providerId="ADAL" clId="{5ADFCF02-D28F-456B-928D-836BD407A50A}" dt="2021-12-26T10:18:18.870" v="4645" actId="478"/>
          <ac:cxnSpMkLst>
            <pc:docMk/>
            <pc:sldMk cId="1367304133" sldId="323"/>
            <ac:cxnSpMk id="39" creationId="{E373D08C-5967-459D-BDAF-03D9E0339F65}"/>
          </ac:cxnSpMkLst>
        </pc:cxnChg>
      </pc:sldChg>
      <pc:sldChg chg="add del">
        <pc:chgData name="서진원" userId="d436f2fc-5fcf-41bd-a485-016d4b3d0492" providerId="ADAL" clId="{5ADFCF02-D28F-456B-928D-836BD407A50A}" dt="2021-12-26T10:18:42.119" v="4665" actId="47"/>
        <pc:sldMkLst>
          <pc:docMk/>
          <pc:sldMk cId="2065090079" sldId="324"/>
        </pc:sldMkLst>
      </pc:sldChg>
      <pc:sldChg chg="add del">
        <pc:chgData name="서진원" userId="d436f2fc-5fcf-41bd-a485-016d4b3d0492" providerId="ADAL" clId="{5ADFCF02-D28F-456B-928D-836BD407A50A}" dt="2021-12-29T01:00:59.615" v="5400" actId="2696"/>
        <pc:sldMkLst>
          <pc:docMk/>
          <pc:sldMk cId="3327983826" sldId="324"/>
        </pc:sldMkLst>
      </pc:sldChg>
      <pc:sldChg chg="modSp add del mod">
        <pc:chgData name="서진원" userId="d436f2fc-5fcf-41bd-a485-016d4b3d0492" providerId="ADAL" clId="{5ADFCF02-D28F-456B-928D-836BD407A50A}" dt="2021-12-26T10:19:23.119" v="4670" actId="2696"/>
        <pc:sldMkLst>
          <pc:docMk/>
          <pc:sldMk cId="4013696290" sldId="324"/>
        </pc:sldMkLst>
        <pc:spChg chg="mod">
          <ac:chgData name="서진원" userId="d436f2fc-5fcf-41bd-a485-016d4b3d0492" providerId="ADAL" clId="{5ADFCF02-D28F-456B-928D-836BD407A50A}" dt="2021-12-26T10:19:03.400" v="4669" actId="20577"/>
          <ac:spMkLst>
            <pc:docMk/>
            <pc:sldMk cId="4013696290" sldId="324"/>
            <ac:spMk id="4" creationId="{A0441F54-D06A-4224-8657-C06082AAFB30}"/>
          </ac:spMkLst>
        </pc:spChg>
      </pc:sldChg>
      <pc:sldChg chg="addSp delSp modSp new mod">
        <pc:chgData name="서진원" userId="d436f2fc-5fcf-41bd-a485-016d4b3d0492" providerId="ADAL" clId="{5ADFCF02-D28F-456B-928D-836BD407A50A}" dt="2021-12-27T00:18:56.335" v="4990" actId="20577"/>
        <pc:sldMkLst>
          <pc:docMk/>
          <pc:sldMk cId="1806056250" sldId="325"/>
        </pc:sldMkLst>
        <pc:spChg chg="del">
          <ac:chgData name="서진원" userId="d436f2fc-5fcf-41bd-a485-016d4b3d0492" providerId="ADAL" clId="{5ADFCF02-D28F-456B-928D-836BD407A50A}" dt="2021-12-27T00:18:50.627" v="4978" actId="478"/>
          <ac:spMkLst>
            <pc:docMk/>
            <pc:sldMk cId="1806056250" sldId="325"/>
            <ac:spMk id="2" creationId="{E79C9948-6682-40D9-BD0A-7E1B93738BAC}"/>
          </ac:spMkLst>
        </pc:spChg>
        <pc:spChg chg="del">
          <ac:chgData name="서진원" userId="d436f2fc-5fcf-41bd-a485-016d4b3d0492" providerId="ADAL" clId="{5ADFCF02-D28F-456B-928D-836BD407A50A}" dt="2021-12-27T00:18:50.627" v="4978" actId="478"/>
          <ac:spMkLst>
            <pc:docMk/>
            <pc:sldMk cId="1806056250" sldId="325"/>
            <ac:spMk id="3" creationId="{17E55AA0-7463-4048-8DA9-96D9C1B70BA0}"/>
          </ac:spMkLst>
        </pc:spChg>
        <pc:spChg chg="add mod">
          <ac:chgData name="서진원" userId="d436f2fc-5fcf-41bd-a485-016d4b3d0492" providerId="ADAL" clId="{5ADFCF02-D28F-456B-928D-836BD407A50A}" dt="2021-12-27T00:18:56.335" v="4990" actId="20577"/>
          <ac:spMkLst>
            <pc:docMk/>
            <pc:sldMk cId="1806056250" sldId="325"/>
            <ac:spMk id="4" creationId="{5F74A8CA-D394-4F23-BCF6-BBEA3154DE58}"/>
          </ac:spMkLst>
        </pc:spChg>
      </pc:sldChg>
      <pc:sldChg chg="add del">
        <pc:chgData name="서진원" userId="d436f2fc-5fcf-41bd-a485-016d4b3d0492" providerId="ADAL" clId="{5ADFCF02-D28F-456B-928D-836BD407A50A}" dt="2021-12-26T10:19:23.119" v="4670" actId="2696"/>
        <pc:sldMkLst>
          <pc:docMk/>
          <pc:sldMk cId="2045006752" sldId="325"/>
        </pc:sldMkLst>
      </pc:sldChg>
      <pc:sldChg chg="addSp delSp modSp add mod">
        <pc:chgData name="서진원" userId="d436f2fc-5fcf-41bd-a485-016d4b3d0492" providerId="ADAL" clId="{5ADFCF02-D28F-456B-928D-836BD407A50A}" dt="2021-12-30T14:26:27.907" v="5984" actId="20577"/>
        <pc:sldMkLst>
          <pc:docMk/>
          <pc:sldMk cId="37308698" sldId="326"/>
        </pc:sldMkLst>
        <pc:spChg chg="mod">
          <ac:chgData name="서진원" userId="d436f2fc-5fcf-41bd-a485-016d4b3d0492" providerId="ADAL" clId="{5ADFCF02-D28F-456B-928D-836BD407A50A}" dt="2021-12-27T01:20:24.440" v="5042" actId="1076"/>
          <ac:spMkLst>
            <pc:docMk/>
            <pc:sldMk cId="37308698" sldId="326"/>
            <ac:spMk id="10" creationId="{84EB0CF1-F3FE-4EB4-AF9A-5E860C5CC8D2}"/>
          </ac:spMkLst>
        </pc:spChg>
        <pc:spChg chg="add del">
          <ac:chgData name="서진원" userId="d436f2fc-5fcf-41bd-a485-016d4b3d0492" providerId="ADAL" clId="{5ADFCF02-D28F-456B-928D-836BD407A50A}" dt="2021-12-27T01:20:16.618" v="5041" actId="478"/>
          <ac:spMkLst>
            <pc:docMk/>
            <pc:sldMk cId="37308698" sldId="326"/>
            <ac:spMk id="16" creationId="{96320B7A-5B38-46A1-9566-CF4CDBDB13FE}"/>
          </ac:spMkLst>
        </pc:spChg>
        <pc:spChg chg="mod">
          <ac:chgData name="서진원" userId="d436f2fc-5fcf-41bd-a485-016d4b3d0492" providerId="ADAL" clId="{5ADFCF02-D28F-456B-928D-836BD407A50A}" dt="2021-12-27T01:20:15.628" v="5039" actId="1076"/>
          <ac:spMkLst>
            <pc:docMk/>
            <pc:sldMk cId="37308698" sldId="326"/>
            <ac:spMk id="17" creationId="{05DF8C38-110A-415A-93B1-6AE90E9EB7D9}"/>
          </ac:spMkLst>
        </pc:spChg>
        <pc:spChg chg="add mod">
          <ac:chgData name="서진원" userId="d436f2fc-5fcf-41bd-a485-016d4b3d0492" providerId="ADAL" clId="{5ADFCF02-D28F-456B-928D-836BD407A50A}" dt="2021-12-30T14:26:27.907" v="5984" actId="20577"/>
          <ac:spMkLst>
            <pc:docMk/>
            <pc:sldMk cId="37308698" sldId="326"/>
            <ac:spMk id="23" creationId="{833CFDE8-3956-4284-8783-19FAD56B69BC}"/>
          </ac:spMkLst>
        </pc:spChg>
        <pc:spChg chg="mod">
          <ac:chgData name="서진원" userId="d436f2fc-5fcf-41bd-a485-016d4b3d0492" providerId="ADAL" clId="{5ADFCF02-D28F-456B-928D-836BD407A50A}" dt="2021-12-27T00:09:07.664" v="4814" actId="20577"/>
          <ac:spMkLst>
            <pc:docMk/>
            <pc:sldMk cId="37308698" sldId="326"/>
            <ac:spMk id="24" creationId="{2CE26C45-3037-4C0A-B65F-DEFA84208997}"/>
          </ac:spMkLst>
        </pc:spChg>
        <pc:spChg chg="add del mod">
          <ac:chgData name="서진원" userId="d436f2fc-5fcf-41bd-a485-016d4b3d0492" providerId="ADAL" clId="{5ADFCF02-D28F-456B-928D-836BD407A50A}" dt="2021-12-27T00:10:59.791" v="4845" actId="164"/>
          <ac:spMkLst>
            <pc:docMk/>
            <pc:sldMk cId="37308698" sldId="326"/>
            <ac:spMk id="25" creationId="{12691FB8-A243-4AF3-9C24-57681CADDF92}"/>
          </ac:spMkLst>
        </pc:spChg>
        <pc:spChg chg="add del mod">
          <ac:chgData name="서진원" userId="d436f2fc-5fcf-41bd-a485-016d4b3d0492" providerId="ADAL" clId="{5ADFCF02-D28F-456B-928D-836BD407A50A}" dt="2021-12-27T00:10:59.791" v="4845" actId="164"/>
          <ac:spMkLst>
            <pc:docMk/>
            <pc:sldMk cId="37308698" sldId="326"/>
            <ac:spMk id="26" creationId="{43868D42-E468-44CB-A073-D290A02CD99D}"/>
          </ac:spMkLst>
        </pc:spChg>
        <pc:spChg chg="add del mod">
          <ac:chgData name="서진원" userId="d436f2fc-5fcf-41bd-a485-016d4b3d0492" providerId="ADAL" clId="{5ADFCF02-D28F-456B-928D-836BD407A50A}" dt="2021-12-27T00:10:25.144" v="4826"/>
          <ac:spMkLst>
            <pc:docMk/>
            <pc:sldMk cId="37308698" sldId="326"/>
            <ac:spMk id="27" creationId="{B17684DA-817F-46F6-B9EA-12DB583FA527}"/>
          </ac:spMkLst>
        </pc:spChg>
        <pc:spChg chg="add del mod">
          <ac:chgData name="서진원" userId="d436f2fc-5fcf-41bd-a485-016d4b3d0492" providerId="ADAL" clId="{5ADFCF02-D28F-456B-928D-836BD407A50A}" dt="2021-12-27T00:10:59.791" v="4845" actId="164"/>
          <ac:spMkLst>
            <pc:docMk/>
            <pc:sldMk cId="37308698" sldId="326"/>
            <ac:spMk id="30" creationId="{DFB40918-F88B-44AB-A7E3-F8E88F447766}"/>
          </ac:spMkLst>
        </pc:spChg>
        <pc:spChg chg="del">
          <ac:chgData name="서진원" userId="d436f2fc-5fcf-41bd-a485-016d4b3d0492" providerId="ADAL" clId="{5ADFCF02-D28F-456B-928D-836BD407A50A}" dt="2021-12-27T00:09:10.623" v="4815" actId="478"/>
          <ac:spMkLst>
            <pc:docMk/>
            <pc:sldMk cId="37308698" sldId="326"/>
            <ac:spMk id="31" creationId="{008CCCEB-D37B-49FA-92EA-B696653896DE}"/>
          </ac:spMkLst>
        </pc:spChg>
        <pc:spChg chg="del">
          <ac:chgData name="서진원" userId="d436f2fc-5fcf-41bd-a485-016d4b3d0492" providerId="ADAL" clId="{5ADFCF02-D28F-456B-928D-836BD407A50A}" dt="2021-12-27T00:09:11.235" v="4816" actId="478"/>
          <ac:spMkLst>
            <pc:docMk/>
            <pc:sldMk cId="37308698" sldId="326"/>
            <ac:spMk id="32" creationId="{17D1F635-0F61-4BAE-84C6-1597A1EAACCE}"/>
          </ac:spMkLst>
        </pc:spChg>
        <pc:spChg chg="del">
          <ac:chgData name="서진원" userId="d436f2fc-5fcf-41bd-a485-016d4b3d0492" providerId="ADAL" clId="{5ADFCF02-D28F-456B-928D-836BD407A50A}" dt="2021-12-27T00:09:11.701" v="4817" actId="478"/>
          <ac:spMkLst>
            <pc:docMk/>
            <pc:sldMk cId="37308698" sldId="326"/>
            <ac:spMk id="33" creationId="{8A1B2E96-D701-4677-83DA-350A65EEB9EE}"/>
          </ac:spMkLst>
        </pc:spChg>
        <pc:spChg chg="del">
          <ac:chgData name="서진원" userId="d436f2fc-5fcf-41bd-a485-016d4b3d0492" providerId="ADAL" clId="{5ADFCF02-D28F-456B-928D-836BD407A50A}" dt="2021-12-27T00:09:12.210" v="4818" actId="478"/>
          <ac:spMkLst>
            <pc:docMk/>
            <pc:sldMk cId="37308698" sldId="326"/>
            <ac:spMk id="34" creationId="{FB015281-35D5-4D32-B959-169FBBE5C280}"/>
          </ac:spMkLst>
        </pc:spChg>
        <pc:spChg chg="del mod">
          <ac:chgData name="서진원" userId="d436f2fc-5fcf-41bd-a485-016d4b3d0492" providerId="ADAL" clId="{5ADFCF02-D28F-456B-928D-836BD407A50A}" dt="2021-12-27T00:09:03.097" v="4810"/>
          <ac:spMkLst>
            <pc:docMk/>
            <pc:sldMk cId="37308698" sldId="326"/>
            <ac:spMk id="36" creationId="{7D824FFF-C23D-4BFF-B589-C221CE8FE856}"/>
          </ac:spMkLst>
        </pc:spChg>
        <pc:spChg chg="add mod">
          <ac:chgData name="서진원" userId="d436f2fc-5fcf-41bd-a485-016d4b3d0492" providerId="ADAL" clId="{5ADFCF02-D28F-456B-928D-836BD407A50A}" dt="2021-12-27T00:16:38.224" v="4929"/>
          <ac:spMkLst>
            <pc:docMk/>
            <pc:sldMk cId="37308698" sldId="326"/>
            <ac:spMk id="37" creationId="{FBD11E30-31E9-4D41-8381-4BC14471B1FE}"/>
          </ac:spMkLst>
        </pc:spChg>
        <pc:grpChg chg="add mod">
          <ac:chgData name="서진원" userId="d436f2fc-5fcf-41bd-a485-016d4b3d0492" providerId="ADAL" clId="{5ADFCF02-D28F-456B-928D-836BD407A50A}" dt="2021-12-30T14:26:13.785" v="5980" actId="1076"/>
          <ac:grpSpMkLst>
            <pc:docMk/>
            <pc:sldMk cId="37308698" sldId="326"/>
            <ac:grpSpMk id="2" creationId="{F02898D3-BE83-4398-B8AF-C1427F04DC7F}"/>
          </ac:grpSpMkLst>
        </pc:grpChg>
        <pc:grpChg chg="mod">
          <ac:chgData name="서진원" userId="d436f2fc-5fcf-41bd-a485-016d4b3d0492" providerId="ADAL" clId="{5ADFCF02-D28F-456B-928D-836BD407A50A}" dt="2021-12-27T01:18:41.894" v="4994" actId="1076"/>
          <ac:grpSpMkLst>
            <pc:docMk/>
            <pc:sldMk cId="37308698" sldId="326"/>
            <ac:grpSpMk id="7" creationId="{F633A7C7-CC4A-4364-9469-82E49FD65BC2}"/>
          </ac:grpSpMkLst>
        </pc:grpChg>
        <pc:grpChg chg="del mod">
          <ac:chgData name="서진원" userId="d436f2fc-5fcf-41bd-a485-016d4b3d0492" providerId="ADAL" clId="{5ADFCF02-D28F-456B-928D-836BD407A50A}" dt="2021-12-30T14:26:09.383" v="5979" actId="478"/>
          <ac:grpSpMkLst>
            <pc:docMk/>
            <pc:sldMk cId="37308698" sldId="326"/>
            <ac:grpSpMk id="21" creationId="{8A653A76-630F-4B97-9617-B2202D461939}"/>
          </ac:grpSpMkLst>
        </pc:grpChg>
        <pc:cxnChg chg="mod">
          <ac:chgData name="서진원" userId="d436f2fc-5fcf-41bd-a485-016d4b3d0492" providerId="ADAL" clId="{5ADFCF02-D28F-456B-928D-836BD407A50A}" dt="2021-12-27T00:11:34.890" v="4852" actId="14100"/>
          <ac:cxnSpMkLst>
            <pc:docMk/>
            <pc:sldMk cId="37308698" sldId="326"/>
            <ac:cxnSpMk id="12" creationId="{FA0EB2E3-42C5-41BD-950C-ECD1C322E43F}"/>
          </ac:cxnSpMkLst>
        </pc:cxnChg>
        <pc:cxnChg chg="mod">
          <ac:chgData name="서진원" userId="d436f2fc-5fcf-41bd-a485-016d4b3d0492" providerId="ADAL" clId="{5ADFCF02-D28F-456B-928D-836BD407A50A}" dt="2021-12-27T01:20:27.955" v="5043" actId="14100"/>
          <ac:cxnSpMkLst>
            <pc:docMk/>
            <pc:sldMk cId="37308698" sldId="326"/>
            <ac:cxnSpMk id="13" creationId="{F1573A77-CEC2-4D86-B9DC-3DD01F69871F}"/>
          </ac:cxnSpMkLst>
        </pc:cxnChg>
        <pc:cxnChg chg="mod">
          <ac:chgData name="서진원" userId="d436f2fc-5fcf-41bd-a485-016d4b3d0492" providerId="ADAL" clId="{5ADFCF02-D28F-456B-928D-836BD407A50A}" dt="2021-12-27T01:20:15.208" v="5038" actId="14100"/>
          <ac:cxnSpMkLst>
            <pc:docMk/>
            <pc:sldMk cId="37308698" sldId="326"/>
            <ac:cxnSpMk id="14" creationId="{268366B2-1F7D-40D6-8DBE-FEBC1015C514}"/>
          </ac:cxnSpMkLst>
        </pc:cxnChg>
        <pc:cxnChg chg="mod">
          <ac:chgData name="서진원" userId="d436f2fc-5fcf-41bd-a485-016d4b3d0492" providerId="ADAL" clId="{5ADFCF02-D28F-456B-928D-836BD407A50A}" dt="2021-12-27T01:18:41.894" v="4994" actId="1076"/>
          <ac:cxnSpMkLst>
            <pc:docMk/>
            <pc:sldMk cId="37308698" sldId="326"/>
            <ac:cxnSpMk id="18" creationId="{6A17CEA5-AD6C-4648-A177-060CFE53A49F}"/>
          </ac:cxnSpMkLst>
        </pc:cxnChg>
        <pc:cxnChg chg="add del mod">
          <ac:chgData name="서진원" userId="d436f2fc-5fcf-41bd-a485-016d4b3d0492" providerId="ADAL" clId="{5ADFCF02-D28F-456B-928D-836BD407A50A}" dt="2021-12-27T01:20:16.618" v="5041" actId="478"/>
          <ac:cxnSpMkLst>
            <pc:docMk/>
            <pc:sldMk cId="37308698" sldId="326"/>
            <ac:cxnSpMk id="19" creationId="{22626B14-A13F-439E-9F1B-2C45AD1EE7FD}"/>
          </ac:cxnSpMkLst>
        </pc:cxnChg>
        <pc:cxnChg chg="del mod">
          <ac:chgData name="서진원" userId="d436f2fc-5fcf-41bd-a485-016d4b3d0492" providerId="ADAL" clId="{5ADFCF02-D28F-456B-928D-836BD407A50A}" dt="2021-12-27T00:09:12.733" v="4819" actId="478"/>
          <ac:cxnSpMkLst>
            <pc:docMk/>
            <pc:sldMk cId="37308698" sldId="326"/>
            <ac:cxnSpMk id="35" creationId="{25FA9C07-60D1-49DA-8D6B-BF00E26DDA58}"/>
          </ac:cxnSpMkLst>
        </pc:cxnChg>
      </pc:sldChg>
      <pc:sldChg chg="add del">
        <pc:chgData name="서진원" userId="d436f2fc-5fcf-41bd-a485-016d4b3d0492" providerId="ADAL" clId="{5ADFCF02-D28F-456B-928D-836BD407A50A}" dt="2021-12-26T10:19:23.119" v="4670" actId="2696"/>
        <pc:sldMkLst>
          <pc:docMk/>
          <pc:sldMk cId="2116890918" sldId="326"/>
        </pc:sldMkLst>
      </pc:sldChg>
      <pc:sldChg chg="addSp delSp modSp add mod">
        <pc:chgData name="서진원" userId="d436f2fc-5fcf-41bd-a485-016d4b3d0492" providerId="ADAL" clId="{5ADFCF02-D28F-456B-928D-836BD407A50A}" dt="2021-12-30T14:26:57.287" v="6000" actId="1076"/>
        <pc:sldMkLst>
          <pc:docMk/>
          <pc:sldMk cId="1829729820" sldId="327"/>
        </pc:sldMkLst>
        <pc:spChg chg="mod">
          <ac:chgData name="서진원" userId="d436f2fc-5fcf-41bd-a485-016d4b3d0492" providerId="ADAL" clId="{5ADFCF02-D28F-456B-928D-836BD407A50A}" dt="2021-12-27T01:21:22.211" v="5050" actId="1038"/>
          <ac:spMkLst>
            <pc:docMk/>
            <pc:sldMk cId="1829729820" sldId="327"/>
            <ac:spMk id="10" creationId="{84EB0CF1-F3FE-4EB4-AF9A-5E860C5CC8D2}"/>
          </ac:spMkLst>
        </pc:spChg>
        <pc:spChg chg="del">
          <ac:chgData name="서진원" userId="d436f2fc-5fcf-41bd-a485-016d4b3d0492" providerId="ADAL" clId="{5ADFCF02-D28F-456B-928D-836BD407A50A}" dt="2021-12-27T00:11:39.825" v="4854" actId="478"/>
          <ac:spMkLst>
            <pc:docMk/>
            <pc:sldMk cId="1829729820" sldId="327"/>
            <ac:spMk id="15" creationId="{2FD237F6-287E-4610-AB27-08EA8F77F65F}"/>
          </ac:spMkLst>
        </pc:spChg>
        <pc:spChg chg="add del">
          <ac:chgData name="서진원" userId="d436f2fc-5fcf-41bd-a485-016d4b3d0492" providerId="ADAL" clId="{5ADFCF02-D28F-456B-928D-836BD407A50A}" dt="2021-12-27T01:20:13.093" v="5035" actId="478"/>
          <ac:spMkLst>
            <pc:docMk/>
            <pc:sldMk cId="1829729820" sldId="327"/>
            <ac:spMk id="16" creationId="{96320B7A-5B38-46A1-9566-CF4CDBDB13FE}"/>
          </ac:spMkLst>
        </pc:spChg>
        <pc:spChg chg="mod">
          <ac:chgData name="서진원" userId="d436f2fc-5fcf-41bd-a485-016d4b3d0492" providerId="ADAL" clId="{5ADFCF02-D28F-456B-928D-836BD407A50A}" dt="2021-12-27T01:20:12.703" v="5034" actId="1076"/>
          <ac:spMkLst>
            <pc:docMk/>
            <pc:sldMk cId="1829729820" sldId="327"/>
            <ac:spMk id="17" creationId="{05DF8C38-110A-415A-93B1-6AE90E9EB7D9}"/>
          </ac:spMkLst>
        </pc:spChg>
        <pc:spChg chg="mod">
          <ac:chgData name="서진원" userId="d436f2fc-5fcf-41bd-a485-016d4b3d0492" providerId="ADAL" clId="{5ADFCF02-D28F-456B-928D-836BD407A50A}" dt="2021-12-27T00:14:31.186" v="4902"/>
          <ac:spMkLst>
            <pc:docMk/>
            <pc:sldMk cId="1829729820" sldId="327"/>
            <ac:spMk id="29" creationId="{1EDB693D-0567-45EA-B7B7-FEF96A262E6A}"/>
          </ac:spMkLst>
        </pc:spChg>
        <pc:spChg chg="add mod">
          <ac:chgData name="서진원" userId="d436f2fc-5fcf-41bd-a485-016d4b3d0492" providerId="ADAL" clId="{5ADFCF02-D28F-456B-928D-836BD407A50A}" dt="2021-12-27T00:16:36.068" v="4928" actId="1076"/>
          <ac:spMkLst>
            <pc:docMk/>
            <pc:sldMk cId="1829729820" sldId="327"/>
            <ac:spMk id="31" creationId="{8848D7B2-9891-4C9F-81E5-2467F90C51F5}"/>
          </ac:spMkLst>
        </pc:spChg>
        <pc:spChg chg="add mod">
          <ac:chgData name="서진원" userId="d436f2fc-5fcf-41bd-a485-016d4b3d0492" providerId="ADAL" clId="{5ADFCF02-D28F-456B-928D-836BD407A50A}" dt="2021-12-30T14:26:31.363" v="5985"/>
          <ac:spMkLst>
            <pc:docMk/>
            <pc:sldMk cId="1829729820" sldId="327"/>
            <ac:spMk id="32" creationId="{894A42DA-12E9-48C1-AE83-546D747315E2}"/>
          </ac:spMkLst>
        </pc:spChg>
        <pc:spChg chg="mod">
          <ac:chgData name="서진원" userId="d436f2fc-5fcf-41bd-a485-016d4b3d0492" providerId="ADAL" clId="{5ADFCF02-D28F-456B-928D-836BD407A50A}" dt="2021-12-27T01:19:12.721" v="5002"/>
          <ac:spMkLst>
            <pc:docMk/>
            <pc:sldMk cId="1829729820" sldId="327"/>
            <ac:spMk id="33" creationId="{DBD74B4D-7CCC-415A-8D9D-FCDFEFA1EF66}"/>
          </ac:spMkLst>
        </pc:spChg>
        <pc:spChg chg="mod">
          <ac:chgData name="서진원" userId="d436f2fc-5fcf-41bd-a485-016d4b3d0492" providerId="ADAL" clId="{5ADFCF02-D28F-456B-928D-836BD407A50A}" dt="2021-12-27T01:19:12.721" v="5002"/>
          <ac:spMkLst>
            <pc:docMk/>
            <pc:sldMk cId="1829729820" sldId="327"/>
            <ac:spMk id="34" creationId="{94C48E56-A5D9-4A29-9713-82A0747CE954}"/>
          </ac:spMkLst>
        </pc:spChg>
        <pc:spChg chg="mod">
          <ac:chgData name="서진원" userId="d436f2fc-5fcf-41bd-a485-016d4b3d0492" providerId="ADAL" clId="{5ADFCF02-D28F-456B-928D-836BD407A50A}" dt="2021-12-27T01:19:12.721" v="5002"/>
          <ac:spMkLst>
            <pc:docMk/>
            <pc:sldMk cId="1829729820" sldId="327"/>
            <ac:spMk id="35" creationId="{D7C2D3EA-4417-42E9-B9D3-53A9463EEAD3}"/>
          </ac:spMkLst>
        </pc:spChg>
        <pc:spChg chg="mod">
          <ac:chgData name="서진원" userId="d436f2fc-5fcf-41bd-a485-016d4b3d0492" providerId="ADAL" clId="{5ADFCF02-D28F-456B-928D-836BD407A50A}" dt="2021-12-27T01:19:12.721" v="5002"/>
          <ac:spMkLst>
            <pc:docMk/>
            <pc:sldMk cId="1829729820" sldId="327"/>
            <ac:spMk id="36" creationId="{DEDBAE44-4B17-4A30-A871-5BABE2A1F953}"/>
          </ac:spMkLst>
        </pc:spChg>
        <pc:spChg chg="add mod">
          <ac:chgData name="서진원" userId="d436f2fc-5fcf-41bd-a485-016d4b3d0492" providerId="ADAL" clId="{5ADFCF02-D28F-456B-928D-836BD407A50A}" dt="2021-12-27T01:25:33.941" v="5062" actId="13822"/>
          <ac:spMkLst>
            <pc:docMk/>
            <pc:sldMk cId="1829729820" sldId="327"/>
            <ac:spMk id="43" creationId="{279815B0-77EE-4973-81E5-27A2821B9DD0}"/>
          </ac:spMkLst>
        </pc:spChg>
        <pc:grpChg chg="mod">
          <ac:chgData name="서진원" userId="d436f2fc-5fcf-41bd-a485-016d4b3d0492" providerId="ADAL" clId="{5ADFCF02-D28F-456B-928D-836BD407A50A}" dt="2021-12-30T14:26:48.296" v="5997" actId="1038"/>
          <ac:grpSpMkLst>
            <pc:docMk/>
            <pc:sldMk cId="1829729820" sldId="327"/>
            <ac:grpSpMk id="2" creationId="{F02898D3-BE83-4398-B8AF-C1427F04DC7F}"/>
          </ac:grpSpMkLst>
        </pc:grpChg>
        <pc:grpChg chg="add del">
          <ac:chgData name="서진원" userId="d436f2fc-5fcf-41bd-a485-016d4b3d0492" providerId="ADAL" clId="{5ADFCF02-D28F-456B-928D-836BD407A50A}" dt="2021-12-27T01:19:19.858" v="5006" actId="478"/>
          <ac:grpSpMkLst>
            <pc:docMk/>
            <pc:sldMk cId="1829729820" sldId="327"/>
            <ac:grpSpMk id="7" creationId="{F633A7C7-CC4A-4364-9469-82E49FD65BC2}"/>
          </ac:grpSpMkLst>
        </pc:grpChg>
        <pc:grpChg chg="add del">
          <ac:chgData name="서진원" userId="d436f2fc-5fcf-41bd-a485-016d4b3d0492" providerId="ADAL" clId="{5ADFCF02-D28F-456B-928D-836BD407A50A}" dt="2021-12-30T14:26:36.562" v="5986" actId="478"/>
          <ac:grpSpMkLst>
            <pc:docMk/>
            <pc:sldMk cId="1829729820" sldId="327"/>
            <ac:grpSpMk id="21" creationId="{8A653A76-630F-4B97-9617-B2202D461939}"/>
          </ac:grpSpMkLst>
        </pc:grpChg>
        <pc:grpChg chg="add mod">
          <ac:chgData name="서진원" userId="d436f2fc-5fcf-41bd-a485-016d4b3d0492" providerId="ADAL" clId="{5ADFCF02-D28F-456B-928D-836BD407A50A}" dt="2021-12-30T14:26:57.287" v="6000" actId="1076"/>
          <ac:grpSpMkLst>
            <pc:docMk/>
            <pc:sldMk cId="1829729820" sldId="327"/>
            <ac:grpSpMk id="27" creationId="{CE1D7639-CE4A-458F-9BCC-8ADCE6859FAE}"/>
          </ac:grpSpMkLst>
        </pc:grpChg>
        <pc:grpChg chg="add del mod ord">
          <ac:chgData name="서진원" userId="d436f2fc-5fcf-41bd-a485-016d4b3d0492" providerId="ADAL" clId="{5ADFCF02-D28F-456B-928D-836BD407A50A}" dt="2021-12-27T01:19:19.033" v="5005"/>
          <ac:grpSpMkLst>
            <pc:docMk/>
            <pc:sldMk cId="1829729820" sldId="327"/>
            <ac:grpSpMk id="32" creationId="{B65B0AAC-542E-4317-B311-EB127EE4EA92}"/>
          </ac:grpSpMkLst>
        </pc:grpChg>
        <pc:cxnChg chg="add mod">
          <ac:chgData name="서진원" userId="d436f2fc-5fcf-41bd-a485-016d4b3d0492" providerId="ADAL" clId="{5ADFCF02-D28F-456B-928D-836BD407A50A}" dt="2021-12-30T14:26:53.122" v="5999" actId="14100"/>
          <ac:cxnSpMkLst>
            <pc:docMk/>
            <pc:sldMk cId="1829729820" sldId="327"/>
            <ac:cxnSpMk id="5" creationId="{66C5040C-D00C-4397-B37B-230FB221A0C3}"/>
          </ac:cxnSpMkLst>
        </pc:cxnChg>
        <pc:cxnChg chg="mod">
          <ac:chgData name="서진원" userId="d436f2fc-5fcf-41bd-a485-016d4b3d0492" providerId="ADAL" clId="{5ADFCF02-D28F-456B-928D-836BD407A50A}" dt="2021-12-27T01:19:19.858" v="5006" actId="478"/>
          <ac:cxnSpMkLst>
            <pc:docMk/>
            <pc:sldMk cId="1829729820" sldId="327"/>
            <ac:cxnSpMk id="12" creationId="{FA0EB2E3-42C5-41BD-950C-ECD1C322E43F}"/>
          </ac:cxnSpMkLst>
        </pc:cxnChg>
        <pc:cxnChg chg="mod">
          <ac:chgData name="서진원" userId="d436f2fc-5fcf-41bd-a485-016d4b3d0492" providerId="ADAL" clId="{5ADFCF02-D28F-456B-928D-836BD407A50A}" dt="2021-12-27T01:21:22.211" v="5050" actId="1038"/>
          <ac:cxnSpMkLst>
            <pc:docMk/>
            <pc:sldMk cId="1829729820" sldId="327"/>
            <ac:cxnSpMk id="13" creationId="{F1573A77-CEC2-4D86-B9DC-3DD01F69871F}"/>
          </ac:cxnSpMkLst>
        </pc:cxnChg>
        <pc:cxnChg chg="mod">
          <ac:chgData name="서진원" userId="d436f2fc-5fcf-41bd-a485-016d4b3d0492" providerId="ADAL" clId="{5ADFCF02-D28F-456B-928D-836BD407A50A}" dt="2021-12-27T01:20:11.473" v="5031" actId="14100"/>
          <ac:cxnSpMkLst>
            <pc:docMk/>
            <pc:sldMk cId="1829729820" sldId="327"/>
            <ac:cxnSpMk id="14" creationId="{268366B2-1F7D-40D6-8DBE-FEBC1015C514}"/>
          </ac:cxnSpMkLst>
        </pc:cxnChg>
        <pc:cxnChg chg="del mod">
          <ac:chgData name="서진원" userId="d436f2fc-5fcf-41bd-a485-016d4b3d0492" providerId="ADAL" clId="{5ADFCF02-D28F-456B-928D-836BD407A50A}" dt="2021-12-27T00:11:40.528" v="4855" actId="478"/>
          <ac:cxnSpMkLst>
            <pc:docMk/>
            <pc:sldMk cId="1829729820" sldId="327"/>
            <ac:cxnSpMk id="18" creationId="{6A17CEA5-AD6C-4648-A177-060CFE53A49F}"/>
          </ac:cxnSpMkLst>
        </pc:cxnChg>
        <pc:cxnChg chg="add del mod">
          <ac:chgData name="서진원" userId="d436f2fc-5fcf-41bd-a485-016d4b3d0492" providerId="ADAL" clId="{5ADFCF02-D28F-456B-928D-836BD407A50A}" dt="2021-12-27T01:20:13.093" v="5035" actId="478"/>
          <ac:cxnSpMkLst>
            <pc:docMk/>
            <pc:sldMk cId="1829729820" sldId="327"/>
            <ac:cxnSpMk id="19" creationId="{22626B14-A13F-439E-9F1B-2C45AD1EE7FD}"/>
          </ac:cxnSpMkLst>
        </pc:cxnChg>
        <pc:cxnChg chg="mod">
          <ac:chgData name="서진원" userId="d436f2fc-5fcf-41bd-a485-016d4b3d0492" providerId="ADAL" clId="{5ADFCF02-D28F-456B-928D-836BD407A50A}" dt="2021-12-27T00:14:31.186" v="4902"/>
          <ac:cxnSpMkLst>
            <pc:docMk/>
            <pc:sldMk cId="1829729820" sldId="327"/>
            <ac:cxnSpMk id="28" creationId="{CA5A071F-8F5D-4E02-A14F-07CAADD04B4E}"/>
          </ac:cxnSpMkLst>
        </pc:cxnChg>
        <pc:cxnChg chg="mod">
          <ac:chgData name="서진원" userId="d436f2fc-5fcf-41bd-a485-016d4b3d0492" providerId="ADAL" clId="{5ADFCF02-D28F-456B-928D-836BD407A50A}" dt="2021-12-27T01:19:12.721" v="5002"/>
          <ac:cxnSpMkLst>
            <pc:docMk/>
            <pc:sldMk cId="1829729820" sldId="327"/>
            <ac:cxnSpMk id="37" creationId="{1E485BF0-A1F7-4FE5-96E2-2C6A6D62A806}"/>
          </ac:cxnSpMkLst>
        </pc:cxnChg>
        <pc:cxnChg chg="mod">
          <ac:chgData name="서진원" userId="d436f2fc-5fcf-41bd-a485-016d4b3d0492" providerId="ADAL" clId="{5ADFCF02-D28F-456B-928D-836BD407A50A}" dt="2021-12-27T01:19:12.721" v="5002"/>
          <ac:cxnSpMkLst>
            <pc:docMk/>
            <pc:sldMk cId="1829729820" sldId="327"/>
            <ac:cxnSpMk id="38" creationId="{9D1CC485-F712-47A5-ADFD-72D09C0DD279}"/>
          </ac:cxnSpMkLst>
        </pc:cxnChg>
        <pc:cxnChg chg="mod">
          <ac:chgData name="서진원" userId="d436f2fc-5fcf-41bd-a485-016d4b3d0492" providerId="ADAL" clId="{5ADFCF02-D28F-456B-928D-836BD407A50A}" dt="2021-12-27T01:19:12.721" v="5002"/>
          <ac:cxnSpMkLst>
            <pc:docMk/>
            <pc:sldMk cId="1829729820" sldId="327"/>
            <ac:cxnSpMk id="39" creationId="{DD2D094A-4759-49C5-A41D-CBB3206463D9}"/>
          </ac:cxnSpMkLst>
        </pc:cxnChg>
        <pc:cxnChg chg="add mod">
          <ac:chgData name="서진원" userId="d436f2fc-5fcf-41bd-a485-016d4b3d0492" providerId="ADAL" clId="{5ADFCF02-D28F-456B-928D-836BD407A50A}" dt="2021-12-27T01:25:42.680" v="5065" actId="14100"/>
          <ac:cxnSpMkLst>
            <pc:docMk/>
            <pc:sldMk cId="1829729820" sldId="327"/>
            <ac:cxnSpMk id="44" creationId="{9D3C170C-4F02-49A7-AB8A-FDDDF73A3596}"/>
          </ac:cxnSpMkLst>
        </pc:cxnChg>
      </pc:sldChg>
      <pc:sldChg chg="addSp delSp modSp add mod">
        <pc:chgData name="서진원" userId="d436f2fc-5fcf-41bd-a485-016d4b3d0492" providerId="ADAL" clId="{5ADFCF02-D28F-456B-928D-836BD407A50A}" dt="2021-12-30T14:27:40.434" v="6006" actId="478"/>
        <pc:sldMkLst>
          <pc:docMk/>
          <pc:sldMk cId="3705491732" sldId="328"/>
        </pc:sldMkLst>
        <pc:spChg chg="add del mod">
          <ac:chgData name="서진원" userId="d436f2fc-5fcf-41bd-a485-016d4b3d0492" providerId="ADAL" clId="{5ADFCF02-D28F-456B-928D-836BD407A50A}" dt="2021-12-27T00:12:37.710" v="4865" actId="6549"/>
          <ac:spMkLst>
            <pc:docMk/>
            <pc:sldMk cId="3705491732" sldId="328"/>
            <ac:spMk id="9" creationId="{75A3BCE8-746A-4466-8804-438E8533B81A}"/>
          </ac:spMkLst>
        </pc:spChg>
        <pc:spChg chg="mod">
          <ac:chgData name="서진원" userId="d436f2fc-5fcf-41bd-a485-016d4b3d0492" providerId="ADAL" clId="{5ADFCF02-D28F-456B-928D-836BD407A50A}" dt="2021-12-27T01:22:58.222" v="5057" actId="1076"/>
          <ac:spMkLst>
            <pc:docMk/>
            <pc:sldMk cId="3705491732" sldId="328"/>
            <ac:spMk id="10" creationId="{84EB0CF1-F3FE-4EB4-AF9A-5E860C5CC8D2}"/>
          </ac:spMkLst>
        </pc:spChg>
        <pc:spChg chg="del">
          <ac:chgData name="서진원" userId="d436f2fc-5fcf-41bd-a485-016d4b3d0492" providerId="ADAL" clId="{5ADFCF02-D28F-456B-928D-836BD407A50A}" dt="2021-12-27T00:12:46.305" v="4869" actId="478"/>
          <ac:spMkLst>
            <pc:docMk/>
            <pc:sldMk cId="3705491732" sldId="328"/>
            <ac:spMk id="11" creationId="{15D27B55-7001-4828-9FBF-DD35F7ECD202}"/>
          </ac:spMkLst>
        </pc:spChg>
        <pc:spChg chg="del">
          <ac:chgData name="서진원" userId="d436f2fc-5fcf-41bd-a485-016d4b3d0492" providerId="ADAL" clId="{5ADFCF02-D28F-456B-928D-836BD407A50A}" dt="2021-12-27T00:12:29.239" v="4860" actId="478"/>
          <ac:spMkLst>
            <pc:docMk/>
            <pc:sldMk cId="3705491732" sldId="328"/>
            <ac:spMk id="15" creationId="{2FD237F6-287E-4610-AB27-08EA8F77F65F}"/>
          </ac:spMkLst>
        </pc:spChg>
        <pc:spChg chg="mod">
          <ac:chgData name="서진원" userId="d436f2fc-5fcf-41bd-a485-016d4b3d0492" providerId="ADAL" clId="{5ADFCF02-D28F-456B-928D-836BD407A50A}" dt="2021-12-27T00:12:50.533" v="4872" actId="20577"/>
          <ac:spMkLst>
            <pc:docMk/>
            <pc:sldMk cId="3705491732" sldId="328"/>
            <ac:spMk id="22" creationId="{58E7B5AE-9769-47DB-8774-C0B6699F7CE4}"/>
          </ac:spMkLst>
        </pc:spChg>
        <pc:spChg chg="del">
          <ac:chgData name="서진원" userId="d436f2fc-5fcf-41bd-a485-016d4b3d0492" providerId="ADAL" clId="{5ADFCF02-D28F-456B-928D-836BD407A50A}" dt="2021-12-27T00:12:53.071" v="4873" actId="478"/>
          <ac:spMkLst>
            <pc:docMk/>
            <pc:sldMk cId="3705491732" sldId="328"/>
            <ac:spMk id="25" creationId="{12691FB8-A243-4AF3-9C24-57681CADDF92}"/>
          </ac:spMkLst>
        </pc:spChg>
        <pc:grpChg chg="del">
          <ac:chgData name="서진원" userId="d436f2fc-5fcf-41bd-a485-016d4b3d0492" providerId="ADAL" clId="{5ADFCF02-D28F-456B-928D-836BD407A50A}" dt="2021-12-27T00:12:53.802" v="4874" actId="478"/>
          <ac:grpSpMkLst>
            <pc:docMk/>
            <pc:sldMk cId="3705491732" sldId="328"/>
            <ac:grpSpMk id="2" creationId="{F02898D3-BE83-4398-B8AF-C1427F04DC7F}"/>
          </ac:grpSpMkLst>
        </pc:grpChg>
        <pc:grpChg chg="del">
          <ac:chgData name="서진원" userId="d436f2fc-5fcf-41bd-a485-016d4b3d0492" providerId="ADAL" clId="{5ADFCF02-D28F-456B-928D-836BD407A50A}" dt="2021-12-30T14:27:40.434" v="6006" actId="478"/>
          <ac:grpSpMkLst>
            <pc:docMk/>
            <pc:sldMk cId="3705491732" sldId="328"/>
            <ac:grpSpMk id="21" creationId="{8A653A76-630F-4B97-9617-B2202D461939}"/>
          </ac:grpSpMkLst>
        </pc:grpChg>
        <pc:cxnChg chg="add del mod">
          <ac:chgData name="서진원" userId="d436f2fc-5fcf-41bd-a485-016d4b3d0492" providerId="ADAL" clId="{5ADFCF02-D28F-456B-928D-836BD407A50A}" dt="2021-12-27T00:12:42.514" v="4867" actId="14100"/>
          <ac:cxnSpMkLst>
            <pc:docMk/>
            <pc:sldMk cId="3705491732" sldId="328"/>
            <ac:cxnSpMk id="12" creationId="{FA0EB2E3-42C5-41BD-950C-ECD1C322E43F}"/>
          </ac:cxnSpMkLst>
        </pc:cxnChg>
        <pc:cxnChg chg="mod">
          <ac:chgData name="서진원" userId="d436f2fc-5fcf-41bd-a485-016d4b3d0492" providerId="ADAL" clId="{5ADFCF02-D28F-456B-928D-836BD407A50A}" dt="2021-12-27T01:22:58.222" v="5057" actId="1076"/>
          <ac:cxnSpMkLst>
            <pc:docMk/>
            <pc:sldMk cId="3705491732" sldId="328"/>
            <ac:cxnSpMk id="13" creationId="{F1573A77-CEC2-4D86-B9DC-3DD01F69871F}"/>
          </ac:cxnSpMkLst>
        </pc:cxnChg>
        <pc:cxnChg chg="del mod">
          <ac:chgData name="서진원" userId="d436f2fc-5fcf-41bd-a485-016d4b3d0492" providerId="ADAL" clId="{5ADFCF02-D28F-456B-928D-836BD407A50A}" dt="2021-12-27T00:12:48.507" v="4871" actId="478"/>
          <ac:cxnSpMkLst>
            <pc:docMk/>
            <pc:sldMk cId="3705491732" sldId="328"/>
            <ac:cxnSpMk id="14" creationId="{268366B2-1F7D-40D6-8DBE-FEBC1015C514}"/>
          </ac:cxnSpMkLst>
        </pc:cxnChg>
        <pc:cxnChg chg="del mod">
          <ac:chgData name="서진원" userId="d436f2fc-5fcf-41bd-a485-016d4b3d0492" providerId="ADAL" clId="{5ADFCF02-D28F-456B-928D-836BD407A50A}" dt="2021-12-27T00:12:47.022" v="4870" actId="478"/>
          <ac:cxnSpMkLst>
            <pc:docMk/>
            <pc:sldMk cId="3705491732" sldId="328"/>
            <ac:cxnSpMk id="18" creationId="{6A17CEA5-AD6C-4648-A177-060CFE53A49F}"/>
          </ac:cxnSpMkLst>
        </pc:cxnChg>
      </pc:sldChg>
      <pc:sldChg chg="addSp delSp modSp add mod">
        <pc:chgData name="서진원" userId="d436f2fc-5fcf-41bd-a485-016d4b3d0492" providerId="ADAL" clId="{5ADFCF02-D28F-456B-928D-836BD407A50A}" dt="2021-12-30T14:27:34.341" v="6005" actId="478"/>
        <pc:sldMkLst>
          <pc:docMk/>
          <pc:sldMk cId="4114883415" sldId="329"/>
        </pc:sldMkLst>
        <pc:spChg chg="mod">
          <ac:chgData name="서진원" userId="d436f2fc-5fcf-41bd-a485-016d4b3d0492" providerId="ADAL" clId="{5ADFCF02-D28F-456B-928D-836BD407A50A}" dt="2021-12-27T00:13:03.980" v="4877"/>
          <ac:spMkLst>
            <pc:docMk/>
            <pc:sldMk cId="4114883415" sldId="329"/>
            <ac:spMk id="15" creationId="{6BACBA09-D08F-410C-9B42-B8E5652A7677}"/>
          </ac:spMkLst>
        </pc:spChg>
        <pc:spChg chg="del">
          <ac:chgData name="서진원" userId="d436f2fc-5fcf-41bd-a485-016d4b3d0492" providerId="ADAL" clId="{5ADFCF02-D28F-456B-928D-836BD407A50A}" dt="2021-12-27T00:13:03.673" v="4876" actId="478"/>
          <ac:spMkLst>
            <pc:docMk/>
            <pc:sldMk cId="4114883415" sldId="329"/>
            <ac:spMk id="16" creationId="{96320B7A-5B38-46A1-9566-CF4CDBDB13FE}"/>
          </ac:spMkLst>
        </pc:spChg>
        <pc:spChg chg="del">
          <ac:chgData name="서진원" userId="d436f2fc-5fcf-41bd-a485-016d4b3d0492" providerId="ADAL" clId="{5ADFCF02-D28F-456B-928D-836BD407A50A}" dt="2021-12-27T00:13:03.673" v="4876" actId="478"/>
          <ac:spMkLst>
            <pc:docMk/>
            <pc:sldMk cId="4114883415" sldId="329"/>
            <ac:spMk id="17" creationId="{05DF8C38-110A-415A-93B1-6AE90E9EB7D9}"/>
          </ac:spMkLst>
        </pc:spChg>
        <pc:spChg chg="mod">
          <ac:chgData name="서진원" userId="d436f2fc-5fcf-41bd-a485-016d4b3d0492" providerId="ADAL" clId="{5ADFCF02-D28F-456B-928D-836BD407A50A}" dt="2021-12-27T01:22:13.024" v="5052" actId="1076"/>
          <ac:spMkLst>
            <pc:docMk/>
            <pc:sldMk cId="4114883415" sldId="329"/>
            <ac:spMk id="18" creationId="{1A8E6A13-575A-4292-8E10-0A25B17AFF72}"/>
          </ac:spMkLst>
        </pc:spChg>
        <pc:spChg chg="mod">
          <ac:chgData name="서진원" userId="d436f2fc-5fcf-41bd-a485-016d4b3d0492" providerId="ADAL" clId="{5ADFCF02-D28F-456B-928D-836BD407A50A}" dt="2021-12-27T01:22:07.693" v="5051" actId="1076"/>
          <ac:spMkLst>
            <pc:docMk/>
            <pc:sldMk cId="4114883415" sldId="329"/>
            <ac:spMk id="20" creationId="{A4737DBC-BE0F-4988-9753-9FEE5A3C8504}"/>
          </ac:spMkLst>
        </pc:spChg>
        <pc:spChg chg="add mod">
          <ac:chgData name="서진원" userId="d436f2fc-5fcf-41bd-a485-016d4b3d0492" providerId="ADAL" clId="{5ADFCF02-D28F-456B-928D-836BD407A50A}" dt="2021-12-30T14:27:22.912" v="6004" actId="20577"/>
          <ac:spMkLst>
            <pc:docMk/>
            <pc:sldMk cId="4114883415" sldId="329"/>
            <ac:spMk id="22" creationId="{0A5139B6-7B93-4A86-9AD3-DB25F59D570D}"/>
          </ac:spMkLst>
        </pc:spChg>
        <pc:spChg chg="del mod">
          <ac:chgData name="서진원" userId="d436f2fc-5fcf-41bd-a485-016d4b3d0492" providerId="ADAL" clId="{5ADFCF02-D28F-456B-928D-836BD407A50A}" dt="2021-12-27T00:13:11.865" v="4880" actId="478"/>
          <ac:spMkLst>
            <pc:docMk/>
            <pc:sldMk cId="4114883415" sldId="329"/>
            <ac:spMk id="23" creationId="{7F5CAD82-B127-4533-949C-28BD42F0FB82}"/>
          </ac:spMkLst>
        </pc:spChg>
        <pc:spChg chg="add del mod">
          <ac:chgData name="서진원" userId="d436f2fc-5fcf-41bd-a485-016d4b3d0492" providerId="ADAL" clId="{5ADFCF02-D28F-456B-928D-836BD407A50A}" dt="2021-12-27T00:13:10.581" v="4879" actId="478"/>
          <ac:spMkLst>
            <pc:docMk/>
            <pc:sldMk cId="4114883415" sldId="329"/>
            <ac:spMk id="28" creationId="{AA8D3730-F45A-4655-973A-2B5ED695236E}"/>
          </ac:spMkLst>
        </pc:spChg>
        <pc:spChg chg="add mod">
          <ac:chgData name="서진원" userId="d436f2fc-5fcf-41bd-a485-016d4b3d0492" providerId="ADAL" clId="{5ADFCF02-D28F-456B-928D-836BD407A50A}" dt="2021-12-27T00:13:37.227" v="4890" actId="20577"/>
          <ac:spMkLst>
            <pc:docMk/>
            <pc:sldMk cId="4114883415" sldId="329"/>
            <ac:spMk id="29" creationId="{429A6013-7119-4040-AF35-23F6F0B5B480}"/>
          </ac:spMkLst>
        </pc:spChg>
        <pc:spChg chg="add mod">
          <ac:chgData name="서진원" userId="d436f2fc-5fcf-41bd-a485-016d4b3d0492" providerId="ADAL" clId="{5ADFCF02-D28F-456B-928D-836BD407A50A}" dt="2021-12-27T00:13:03.980" v="4877"/>
          <ac:spMkLst>
            <pc:docMk/>
            <pc:sldMk cId="4114883415" sldId="329"/>
            <ac:spMk id="30" creationId="{C75D47A3-9C94-462C-B6FD-3478B2922884}"/>
          </ac:spMkLst>
        </pc:spChg>
        <pc:spChg chg="mod">
          <ac:chgData name="서진원" userId="d436f2fc-5fcf-41bd-a485-016d4b3d0492" providerId="ADAL" clId="{5ADFCF02-D28F-456B-928D-836BD407A50A}" dt="2021-12-27T00:13:06.224" v="4878" actId="20577"/>
          <ac:spMkLst>
            <pc:docMk/>
            <pc:sldMk cId="4114883415" sldId="329"/>
            <ac:spMk id="34" creationId="{115848FE-A963-42E0-978D-7311157F56B9}"/>
          </ac:spMkLst>
        </pc:spChg>
        <pc:spChg chg="mod">
          <ac:chgData name="서진원" userId="d436f2fc-5fcf-41bd-a485-016d4b3d0492" providerId="ADAL" clId="{5ADFCF02-D28F-456B-928D-836BD407A50A}" dt="2021-12-27T00:17:30.912" v="4973" actId="20577"/>
          <ac:spMkLst>
            <pc:docMk/>
            <pc:sldMk cId="4114883415" sldId="329"/>
            <ac:spMk id="35" creationId="{80EDC317-737D-4188-BD8E-4017B4552708}"/>
          </ac:spMkLst>
        </pc:spChg>
        <pc:spChg chg="add del mod">
          <ac:chgData name="서진원" userId="d436f2fc-5fcf-41bd-a485-016d4b3d0492" providerId="ADAL" clId="{5ADFCF02-D28F-456B-928D-836BD407A50A}" dt="2021-12-27T01:23:16.587" v="5058" actId="478"/>
          <ac:spMkLst>
            <pc:docMk/>
            <pc:sldMk cId="4114883415" sldId="329"/>
            <ac:spMk id="36" creationId="{480EDA13-8DA4-42EA-B3EB-F4A2F8F06AC9}"/>
          </ac:spMkLst>
        </pc:spChg>
        <pc:spChg chg="add del mod">
          <ac:chgData name="서진원" userId="d436f2fc-5fcf-41bd-a485-016d4b3d0492" providerId="ADAL" clId="{5ADFCF02-D28F-456B-928D-836BD407A50A}" dt="2021-12-27T01:23:17.907" v="5060" actId="478"/>
          <ac:spMkLst>
            <pc:docMk/>
            <pc:sldMk cId="4114883415" sldId="329"/>
            <ac:spMk id="37" creationId="{AF96CF55-D943-457E-8B88-40CE7F3C2475}"/>
          </ac:spMkLst>
        </pc:spChg>
        <pc:spChg chg="add del mod">
          <ac:chgData name="서진원" userId="d436f2fc-5fcf-41bd-a485-016d4b3d0492" providerId="ADAL" clId="{5ADFCF02-D28F-456B-928D-836BD407A50A}" dt="2021-12-27T01:23:17.277" v="5059" actId="478"/>
          <ac:spMkLst>
            <pc:docMk/>
            <pc:sldMk cId="4114883415" sldId="329"/>
            <ac:spMk id="38" creationId="{78A015BB-CC03-473E-B876-A24F9C71A14E}"/>
          </ac:spMkLst>
        </pc:spChg>
        <pc:spChg chg="add mod">
          <ac:chgData name="서진원" userId="d436f2fc-5fcf-41bd-a485-016d4b3d0492" providerId="ADAL" clId="{5ADFCF02-D28F-456B-928D-836BD407A50A}" dt="2021-12-27T00:13:03.980" v="4877"/>
          <ac:spMkLst>
            <pc:docMk/>
            <pc:sldMk cId="4114883415" sldId="329"/>
            <ac:spMk id="39" creationId="{88CBC40A-58E0-4D09-A7BB-F11D8071BFB6}"/>
          </ac:spMkLst>
        </pc:spChg>
        <pc:spChg chg="add mod">
          <ac:chgData name="서진원" userId="d436f2fc-5fcf-41bd-a485-016d4b3d0492" providerId="ADAL" clId="{5ADFCF02-D28F-456B-928D-836BD407A50A}" dt="2021-12-27T00:13:03.980" v="4877"/>
          <ac:spMkLst>
            <pc:docMk/>
            <pc:sldMk cId="4114883415" sldId="329"/>
            <ac:spMk id="40" creationId="{6EA958F7-BC21-4103-8E97-D90C7518E8BF}"/>
          </ac:spMkLst>
        </pc:spChg>
        <pc:spChg chg="add mod">
          <ac:chgData name="서진원" userId="d436f2fc-5fcf-41bd-a485-016d4b3d0492" providerId="ADAL" clId="{5ADFCF02-D28F-456B-928D-836BD407A50A}" dt="2021-12-27T00:13:51.433" v="4899" actId="20577"/>
          <ac:spMkLst>
            <pc:docMk/>
            <pc:sldMk cId="4114883415" sldId="329"/>
            <ac:spMk id="41" creationId="{FBD7CD32-4CDE-4118-A2D6-9B02714C5691}"/>
          </ac:spMkLst>
        </pc:spChg>
        <pc:spChg chg="add mod">
          <ac:chgData name="서진원" userId="d436f2fc-5fcf-41bd-a485-016d4b3d0492" providerId="ADAL" clId="{5ADFCF02-D28F-456B-928D-836BD407A50A}" dt="2021-12-27T00:13:03.980" v="4877"/>
          <ac:spMkLst>
            <pc:docMk/>
            <pc:sldMk cId="4114883415" sldId="329"/>
            <ac:spMk id="42" creationId="{3C520649-6F88-4329-B9BC-DCAAEB82DBBB}"/>
          </ac:spMkLst>
        </pc:spChg>
        <pc:spChg chg="add del mod">
          <ac:chgData name="서진원" userId="d436f2fc-5fcf-41bd-a485-016d4b3d0492" providerId="ADAL" clId="{5ADFCF02-D28F-456B-928D-836BD407A50A}" dt="2021-12-27T00:16:51.043" v="4959" actId="478"/>
          <ac:spMkLst>
            <pc:docMk/>
            <pc:sldMk cId="4114883415" sldId="329"/>
            <ac:spMk id="44" creationId="{BC8D72B6-2B98-45CD-A7F0-BFBDAE98F3BB}"/>
          </ac:spMkLst>
        </pc:spChg>
        <pc:spChg chg="add mod">
          <ac:chgData name="서진원" userId="d436f2fc-5fcf-41bd-a485-016d4b3d0492" providerId="ADAL" clId="{5ADFCF02-D28F-456B-928D-836BD407A50A}" dt="2021-12-27T00:13:35.323" v="4888" actId="20577"/>
          <ac:spMkLst>
            <pc:docMk/>
            <pc:sldMk cId="4114883415" sldId="329"/>
            <ac:spMk id="45" creationId="{4DEE0EAC-5AEB-4B41-BF0E-68AD99AE714E}"/>
          </ac:spMkLst>
        </pc:spChg>
        <pc:spChg chg="add mod">
          <ac:chgData name="서진원" userId="d436f2fc-5fcf-41bd-a485-016d4b3d0492" providerId="ADAL" clId="{5ADFCF02-D28F-456B-928D-836BD407A50A}" dt="2021-12-27T00:16:47.907" v="4958" actId="20577"/>
          <ac:spMkLst>
            <pc:docMk/>
            <pc:sldMk cId="4114883415" sldId="329"/>
            <ac:spMk id="47" creationId="{5DEDB309-D33E-46DB-A7F6-A7DC1DD1B3C5}"/>
          </ac:spMkLst>
        </pc:spChg>
        <pc:spChg chg="add del mod">
          <ac:chgData name="서진원" userId="d436f2fc-5fcf-41bd-a485-016d4b3d0492" providerId="ADAL" clId="{5ADFCF02-D28F-456B-928D-836BD407A50A}" dt="2021-12-27T00:17:28.639" v="4972"/>
          <ac:spMkLst>
            <pc:docMk/>
            <pc:sldMk cId="4114883415" sldId="329"/>
            <ac:spMk id="48" creationId="{739A650E-3EC4-40B4-88B6-C5999C5456E0}"/>
          </ac:spMkLst>
        </pc:spChg>
        <pc:grpChg chg="del">
          <ac:chgData name="서진원" userId="d436f2fc-5fcf-41bd-a485-016d4b3d0492" providerId="ADAL" clId="{5ADFCF02-D28F-456B-928D-836BD407A50A}" dt="2021-12-27T00:13:03.673" v="4876" actId="478"/>
          <ac:grpSpMkLst>
            <pc:docMk/>
            <pc:sldMk cId="4114883415" sldId="329"/>
            <ac:grpSpMk id="7" creationId="{F633A7C7-CC4A-4364-9469-82E49FD65BC2}"/>
          </ac:grpSpMkLst>
        </pc:grpChg>
        <pc:grpChg chg="add mod">
          <ac:chgData name="서진원" userId="d436f2fc-5fcf-41bd-a485-016d4b3d0492" providerId="ADAL" clId="{5ADFCF02-D28F-456B-928D-836BD407A50A}" dt="2021-12-27T00:13:03.980" v="4877"/>
          <ac:grpSpMkLst>
            <pc:docMk/>
            <pc:sldMk cId="4114883415" sldId="329"/>
            <ac:grpSpMk id="14" creationId="{4F1BCED2-8A59-4ECF-A9EC-C8E254A70C4A}"/>
          </ac:grpSpMkLst>
        </pc:grpChg>
        <pc:grpChg chg="del">
          <ac:chgData name="서진원" userId="d436f2fc-5fcf-41bd-a485-016d4b3d0492" providerId="ADAL" clId="{5ADFCF02-D28F-456B-928D-836BD407A50A}" dt="2021-12-27T00:13:03.673" v="4876" actId="478"/>
          <ac:grpSpMkLst>
            <pc:docMk/>
            <pc:sldMk cId="4114883415" sldId="329"/>
            <ac:grpSpMk id="21" creationId="{8A653A76-630F-4B97-9617-B2202D461939}"/>
          </ac:grpSpMkLst>
        </pc:grpChg>
        <pc:grpChg chg="add del mod">
          <ac:chgData name="서진원" userId="d436f2fc-5fcf-41bd-a485-016d4b3d0492" providerId="ADAL" clId="{5ADFCF02-D28F-456B-928D-836BD407A50A}" dt="2021-12-30T14:27:34.341" v="6005" actId="478"/>
          <ac:grpSpMkLst>
            <pc:docMk/>
            <pc:sldMk cId="4114883415" sldId="329"/>
            <ac:grpSpMk id="33" creationId="{11053DB9-8F74-41A6-86B1-AF4387564BA1}"/>
          </ac:grpSpMkLst>
        </pc:grpChg>
        <pc:cxnChg chg="mod">
          <ac:chgData name="서진원" userId="d436f2fc-5fcf-41bd-a485-016d4b3d0492" providerId="ADAL" clId="{5ADFCF02-D28F-456B-928D-836BD407A50A}" dt="2021-12-27T00:13:03.673" v="4876" actId="478"/>
          <ac:cxnSpMkLst>
            <pc:docMk/>
            <pc:sldMk cId="4114883415" sldId="329"/>
            <ac:cxnSpMk id="12" creationId="{FA0EB2E3-42C5-41BD-950C-ECD1C322E43F}"/>
          </ac:cxnSpMkLst>
        </pc:cxnChg>
        <pc:cxnChg chg="mod">
          <ac:chgData name="서진원" userId="d436f2fc-5fcf-41bd-a485-016d4b3d0492" providerId="ADAL" clId="{5ADFCF02-D28F-456B-928D-836BD407A50A}" dt="2021-12-27T00:13:03.673" v="4876" actId="478"/>
          <ac:cxnSpMkLst>
            <pc:docMk/>
            <pc:sldMk cId="4114883415" sldId="329"/>
            <ac:cxnSpMk id="13" creationId="{F1573A77-CEC2-4D86-B9DC-3DD01F69871F}"/>
          </ac:cxnSpMkLst>
        </pc:cxnChg>
        <pc:cxnChg chg="del mod">
          <ac:chgData name="서진원" userId="d436f2fc-5fcf-41bd-a485-016d4b3d0492" providerId="ADAL" clId="{5ADFCF02-D28F-456B-928D-836BD407A50A}" dt="2021-12-27T00:13:03.673" v="4876" actId="478"/>
          <ac:cxnSpMkLst>
            <pc:docMk/>
            <pc:sldMk cId="4114883415" sldId="329"/>
            <ac:cxnSpMk id="19" creationId="{22626B14-A13F-439E-9F1B-2C45AD1EE7FD}"/>
          </ac:cxnSpMkLst>
        </pc:cxnChg>
        <pc:cxnChg chg="mod">
          <ac:chgData name="서진원" userId="d436f2fc-5fcf-41bd-a485-016d4b3d0492" providerId="ADAL" clId="{5ADFCF02-D28F-456B-928D-836BD407A50A}" dt="2021-12-27T01:22:13.024" v="5052" actId="1076"/>
          <ac:cxnSpMkLst>
            <pc:docMk/>
            <pc:sldMk cId="4114883415" sldId="329"/>
            <ac:cxnSpMk id="25" creationId="{E1648802-3C5F-4244-954F-98B9423C791A}"/>
          </ac:cxnSpMkLst>
        </pc:cxnChg>
        <pc:cxnChg chg="mod">
          <ac:chgData name="서진원" userId="d436f2fc-5fcf-41bd-a485-016d4b3d0492" providerId="ADAL" clId="{5ADFCF02-D28F-456B-928D-836BD407A50A}" dt="2021-12-27T01:22:07.693" v="5051" actId="1076"/>
          <ac:cxnSpMkLst>
            <pc:docMk/>
            <pc:sldMk cId="4114883415" sldId="329"/>
            <ac:cxnSpMk id="26" creationId="{417ADFDC-41E0-49E0-9D19-FF727E73DBB3}"/>
          </ac:cxnSpMkLst>
        </pc:cxnChg>
        <pc:cxnChg chg="del mod">
          <ac:chgData name="서진원" userId="d436f2fc-5fcf-41bd-a485-016d4b3d0492" providerId="ADAL" clId="{5ADFCF02-D28F-456B-928D-836BD407A50A}" dt="2021-12-27T00:13:19.923" v="4884" actId="478"/>
          <ac:cxnSpMkLst>
            <pc:docMk/>
            <pc:sldMk cId="4114883415" sldId="329"/>
            <ac:cxnSpMk id="27" creationId="{27405C0C-6F4C-47E4-A2BD-F46E72138D72}"/>
          </ac:cxnSpMkLst>
        </pc:cxnChg>
        <pc:cxnChg chg="add del mod">
          <ac:chgData name="서진원" userId="d436f2fc-5fcf-41bd-a485-016d4b3d0492" providerId="ADAL" clId="{5ADFCF02-D28F-456B-928D-836BD407A50A}" dt="2021-12-27T00:13:12.792" v="4881" actId="478"/>
          <ac:cxnSpMkLst>
            <pc:docMk/>
            <pc:sldMk cId="4114883415" sldId="329"/>
            <ac:cxnSpMk id="31" creationId="{3708F5DF-A4BC-4039-A5E3-925D4EBE8EED}"/>
          </ac:cxnSpMkLst>
        </pc:cxnChg>
        <pc:cxnChg chg="add mod">
          <ac:chgData name="서진원" userId="d436f2fc-5fcf-41bd-a485-016d4b3d0492" providerId="ADAL" clId="{5ADFCF02-D28F-456B-928D-836BD407A50A}" dt="2021-12-27T00:13:03.980" v="4877"/>
          <ac:cxnSpMkLst>
            <pc:docMk/>
            <pc:sldMk cId="4114883415" sldId="329"/>
            <ac:cxnSpMk id="32" creationId="{0D316129-D677-4408-97E8-F18F3AEB7AE4}"/>
          </ac:cxnSpMkLst>
        </pc:cxnChg>
        <pc:cxnChg chg="add mod">
          <ac:chgData name="서진원" userId="d436f2fc-5fcf-41bd-a485-016d4b3d0492" providerId="ADAL" clId="{5ADFCF02-D28F-456B-928D-836BD407A50A}" dt="2021-12-27T00:13:03.980" v="4877"/>
          <ac:cxnSpMkLst>
            <pc:docMk/>
            <pc:sldMk cId="4114883415" sldId="329"/>
            <ac:cxnSpMk id="43" creationId="{A2B33BE8-3718-45E0-A403-44722D88FD46}"/>
          </ac:cxnSpMkLst>
        </pc:cxnChg>
        <pc:cxnChg chg="add mod">
          <ac:chgData name="서진원" userId="d436f2fc-5fcf-41bd-a485-016d4b3d0492" providerId="ADAL" clId="{5ADFCF02-D28F-456B-928D-836BD407A50A}" dt="2021-12-27T00:13:46.924" v="4893" actId="14100"/>
          <ac:cxnSpMkLst>
            <pc:docMk/>
            <pc:sldMk cId="4114883415" sldId="329"/>
            <ac:cxnSpMk id="46" creationId="{E2716481-267A-42B5-97B1-252183E3F697}"/>
          </ac:cxnSpMkLst>
        </pc:cxnChg>
      </pc:sldChg>
      <pc:sldChg chg="addSp delSp modSp add del mod">
        <pc:chgData name="서진원" userId="d436f2fc-5fcf-41bd-a485-016d4b3d0492" providerId="ADAL" clId="{5ADFCF02-D28F-456B-928D-836BD407A50A}" dt="2021-12-30T14:29:44.790" v="6027" actId="47"/>
        <pc:sldMkLst>
          <pc:docMk/>
          <pc:sldMk cId="4229175134" sldId="330"/>
        </pc:sldMkLst>
        <pc:spChg chg="mod">
          <ac:chgData name="서진원" userId="d436f2fc-5fcf-41bd-a485-016d4b3d0492" providerId="ADAL" clId="{5ADFCF02-D28F-456B-928D-836BD407A50A}" dt="2021-12-27T01:22:26.397" v="5055" actId="1076"/>
          <ac:spMkLst>
            <pc:docMk/>
            <pc:sldMk cId="4229175134" sldId="330"/>
            <ac:spMk id="9" creationId="{75A3BCE8-746A-4466-8804-438E8533B81A}"/>
          </ac:spMkLst>
        </pc:spChg>
        <pc:spChg chg="mod">
          <ac:chgData name="서진원" userId="d436f2fc-5fcf-41bd-a485-016d4b3d0492" providerId="ADAL" clId="{5ADFCF02-D28F-456B-928D-836BD407A50A}" dt="2021-12-27T01:22:19.101" v="5053" actId="1076"/>
          <ac:spMkLst>
            <pc:docMk/>
            <pc:sldMk cId="4229175134" sldId="330"/>
            <ac:spMk id="10" creationId="{84EB0CF1-F3FE-4EB4-AF9A-5E860C5CC8D2}"/>
          </ac:spMkLst>
        </pc:spChg>
        <pc:spChg chg="mod">
          <ac:chgData name="서진원" userId="d436f2fc-5fcf-41bd-a485-016d4b3d0492" providerId="ADAL" clId="{5ADFCF02-D28F-456B-928D-836BD407A50A}" dt="2021-12-27T00:14:52.002" v="4906" actId="20577"/>
          <ac:spMkLst>
            <pc:docMk/>
            <pc:sldMk cId="4229175134" sldId="330"/>
            <ac:spMk id="11" creationId="{15D27B55-7001-4828-9FBF-DD35F7ECD202}"/>
          </ac:spMkLst>
        </pc:spChg>
        <pc:spChg chg="mod">
          <ac:chgData name="서진원" userId="d436f2fc-5fcf-41bd-a485-016d4b3d0492" providerId="ADAL" clId="{5ADFCF02-D28F-456B-928D-836BD407A50A}" dt="2021-12-27T00:14:54.522" v="4908" actId="20577"/>
          <ac:spMkLst>
            <pc:docMk/>
            <pc:sldMk cId="4229175134" sldId="330"/>
            <ac:spMk id="16" creationId="{96320B7A-5B38-46A1-9566-CF4CDBDB13FE}"/>
          </ac:spMkLst>
        </pc:spChg>
        <pc:spChg chg="add mod">
          <ac:chgData name="서진원" userId="d436f2fc-5fcf-41bd-a485-016d4b3d0492" providerId="ADAL" clId="{5ADFCF02-D28F-456B-928D-836BD407A50A}" dt="2021-12-27T00:16:57.754" v="4960"/>
          <ac:spMkLst>
            <pc:docMk/>
            <pc:sldMk cId="4229175134" sldId="330"/>
            <ac:spMk id="31" creationId="{C1E63015-7BC0-41D6-A574-709C4010747C}"/>
          </ac:spMkLst>
        </pc:spChg>
        <pc:spChg chg="add mod">
          <ac:chgData name="서진원" userId="d436f2fc-5fcf-41bd-a485-016d4b3d0492" providerId="ADAL" clId="{5ADFCF02-D28F-456B-928D-836BD407A50A}" dt="2021-12-27T00:17:05.939" v="4962" actId="1076"/>
          <ac:spMkLst>
            <pc:docMk/>
            <pc:sldMk cId="4229175134" sldId="330"/>
            <ac:spMk id="32" creationId="{76E5F888-B488-4838-95C8-58FE990E10BD}"/>
          </ac:spMkLst>
        </pc:spChg>
        <pc:grpChg chg="del">
          <ac:chgData name="서진원" userId="d436f2fc-5fcf-41bd-a485-016d4b3d0492" providerId="ADAL" clId="{5ADFCF02-D28F-456B-928D-836BD407A50A}" dt="2021-12-27T00:15:21.329" v="4910" actId="478"/>
          <ac:grpSpMkLst>
            <pc:docMk/>
            <pc:sldMk cId="4229175134" sldId="330"/>
            <ac:grpSpMk id="27" creationId="{CE1D7639-CE4A-458F-9BCC-8ADCE6859FAE}"/>
          </ac:grpSpMkLst>
        </pc:grpChg>
        <pc:cxnChg chg="mod">
          <ac:chgData name="서진원" userId="d436f2fc-5fcf-41bd-a485-016d4b3d0492" providerId="ADAL" clId="{5ADFCF02-D28F-456B-928D-836BD407A50A}" dt="2021-12-27T00:15:19.680" v="4909" actId="14100"/>
          <ac:cxnSpMkLst>
            <pc:docMk/>
            <pc:sldMk cId="4229175134" sldId="330"/>
            <ac:cxnSpMk id="5" creationId="{66C5040C-D00C-4397-B37B-230FB221A0C3}"/>
          </ac:cxnSpMkLst>
        </pc:cxnChg>
        <pc:cxnChg chg="mod">
          <ac:chgData name="서진원" userId="d436f2fc-5fcf-41bd-a485-016d4b3d0492" providerId="ADAL" clId="{5ADFCF02-D28F-456B-928D-836BD407A50A}" dt="2021-12-27T01:22:26.397" v="5055" actId="1076"/>
          <ac:cxnSpMkLst>
            <pc:docMk/>
            <pc:sldMk cId="4229175134" sldId="330"/>
            <ac:cxnSpMk id="12" creationId="{FA0EB2E3-42C5-41BD-950C-ECD1C322E43F}"/>
          </ac:cxnSpMkLst>
        </pc:cxnChg>
        <pc:cxnChg chg="mod">
          <ac:chgData name="서진원" userId="d436f2fc-5fcf-41bd-a485-016d4b3d0492" providerId="ADAL" clId="{5ADFCF02-D28F-456B-928D-836BD407A50A}" dt="2021-12-27T01:22:21.888" v="5054" actId="14100"/>
          <ac:cxnSpMkLst>
            <pc:docMk/>
            <pc:sldMk cId="4229175134" sldId="330"/>
            <ac:cxnSpMk id="13" creationId="{F1573A77-CEC2-4D86-B9DC-3DD01F69871F}"/>
          </ac:cxnSpMkLst>
        </pc:cxnChg>
      </pc:sldChg>
      <pc:sldChg chg="modSp add del mod">
        <pc:chgData name="서진원" userId="d436f2fc-5fcf-41bd-a485-016d4b3d0492" providerId="ADAL" clId="{5ADFCF02-D28F-456B-928D-836BD407A50A}" dt="2021-12-27T01:22:31.545" v="5056" actId="47"/>
        <pc:sldMkLst>
          <pc:docMk/>
          <pc:sldMk cId="1626677475" sldId="331"/>
        </pc:sldMkLst>
        <pc:spChg chg="mod">
          <ac:chgData name="서진원" userId="d436f2fc-5fcf-41bd-a485-016d4b3d0492" providerId="ADAL" clId="{5ADFCF02-D28F-456B-928D-836BD407A50A}" dt="2021-12-27T00:18:34.078" v="4977" actId="20577"/>
          <ac:spMkLst>
            <pc:docMk/>
            <pc:sldMk cId="1626677475" sldId="331"/>
            <ac:spMk id="22" creationId="{58E7B5AE-9769-47DB-8774-C0B6699F7CE4}"/>
          </ac:spMkLst>
        </pc:spChg>
      </pc:sldChg>
      <pc:sldChg chg="modSp add del mod">
        <pc:chgData name="서진원" userId="d436f2fc-5fcf-41bd-a485-016d4b3d0492" providerId="ADAL" clId="{5ADFCF02-D28F-456B-928D-836BD407A50A}" dt="2021-12-27T01:32:54.895" v="5092" actId="2696"/>
        <pc:sldMkLst>
          <pc:docMk/>
          <pc:sldMk cId="2536281905" sldId="331"/>
        </pc:sldMkLst>
        <pc:spChg chg="mod">
          <ac:chgData name="서진원" userId="d436f2fc-5fcf-41bd-a485-016d4b3d0492" providerId="ADAL" clId="{5ADFCF02-D28F-456B-928D-836BD407A50A}" dt="2021-12-27T01:32:35.893" v="5068" actId="13822"/>
          <ac:spMkLst>
            <pc:docMk/>
            <pc:sldMk cId="2536281905" sldId="331"/>
            <ac:spMk id="43" creationId="{279815B0-77EE-4973-81E5-27A2821B9DD0}"/>
          </ac:spMkLst>
        </pc:spChg>
        <pc:cxnChg chg="mod">
          <ac:chgData name="서진원" userId="d436f2fc-5fcf-41bd-a485-016d4b3d0492" providerId="ADAL" clId="{5ADFCF02-D28F-456B-928D-836BD407A50A}" dt="2021-12-27T01:32:29.915" v="5067" actId="14100"/>
          <ac:cxnSpMkLst>
            <pc:docMk/>
            <pc:sldMk cId="2536281905" sldId="331"/>
            <ac:cxnSpMk id="12" creationId="{FA0EB2E3-42C5-41BD-950C-ECD1C322E43F}"/>
          </ac:cxnSpMkLst>
        </pc:cxnChg>
      </pc:sldChg>
      <pc:sldChg chg="addSp delSp modSp add mod">
        <pc:chgData name="서진원" userId="d436f2fc-5fcf-41bd-a485-016d4b3d0492" providerId="ADAL" clId="{5ADFCF02-D28F-456B-928D-836BD407A50A}" dt="2021-12-30T14:29:59.931" v="6029" actId="1076"/>
        <pc:sldMkLst>
          <pc:docMk/>
          <pc:sldMk cId="3685645803" sldId="331"/>
        </pc:sldMkLst>
        <pc:spChg chg="add mod">
          <ac:chgData name="서진원" userId="d436f2fc-5fcf-41bd-a485-016d4b3d0492" providerId="ADAL" clId="{5ADFCF02-D28F-456B-928D-836BD407A50A}" dt="2021-12-30T14:25:16.290" v="5970"/>
          <ac:spMkLst>
            <pc:docMk/>
            <pc:sldMk cId="3685645803" sldId="331"/>
            <ac:spMk id="27" creationId="{4273FA6C-5C0D-4B14-ACE4-C7ACB3FE97E0}"/>
          </ac:spMkLst>
        </pc:spChg>
        <pc:spChg chg="add mod">
          <ac:chgData name="서진원" userId="d436f2fc-5fcf-41bd-a485-016d4b3d0492" providerId="ADAL" clId="{5ADFCF02-D28F-456B-928D-836BD407A50A}" dt="2021-12-30T14:29:59.931" v="6029" actId="1076"/>
          <ac:spMkLst>
            <pc:docMk/>
            <pc:sldMk cId="3685645803" sldId="331"/>
            <ac:spMk id="28" creationId="{CBDA6C2B-E755-4422-A609-73A761E30049}"/>
          </ac:spMkLst>
        </pc:spChg>
        <pc:spChg chg="add del mod">
          <ac:chgData name="서진원" userId="d436f2fc-5fcf-41bd-a485-016d4b3d0492" providerId="ADAL" clId="{5ADFCF02-D28F-456B-928D-836BD407A50A}" dt="2021-12-30T14:25:40.314" v="5977" actId="478"/>
          <ac:spMkLst>
            <pc:docMk/>
            <pc:sldMk cId="3685645803" sldId="331"/>
            <ac:spMk id="32" creationId="{5DBFF285-CDDC-41FC-B2F2-BD140AA9723E}"/>
          </ac:spMkLst>
        </pc:spChg>
        <pc:spChg chg="add del mod">
          <ac:chgData name="서진원" userId="d436f2fc-5fcf-41bd-a485-016d4b3d0492" providerId="ADAL" clId="{5ADFCF02-D28F-456B-928D-836BD407A50A}" dt="2021-12-27T01:33:30.490" v="5145" actId="478"/>
          <ac:spMkLst>
            <pc:docMk/>
            <pc:sldMk cId="3685645803" sldId="331"/>
            <ac:spMk id="33" creationId="{57A278D2-4DCF-4F7A-BCCD-6C5A9BA081FE}"/>
          </ac:spMkLst>
        </pc:spChg>
        <pc:spChg chg="add del mod">
          <ac:chgData name="서진원" userId="d436f2fc-5fcf-41bd-a485-016d4b3d0492" providerId="ADAL" clId="{5ADFCF02-D28F-456B-928D-836BD407A50A}" dt="2021-12-27T01:33:42.247" v="5150" actId="21"/>
          <ac:spMkLst>
            <pc:docMk/>
            <pc:sldMk cId="3685645803" sldId="331"/>
            <ac:spMk id="34" creationId="{E1AEDED6-E706-4EDF-B1C2-E183264895CC}"/>
          </ac:spMkLst>
        </pc:spChg>
        <pc:grpChg chg="mod">
          <ac:chgData name="서진원" userId="d436f2fc-5fcf-41bd-a485-016d4b3d0492" providerId="ADAL" clId="{5ADFCF02-D28F-456B-928D-836BD407A50A}" dt="2021-12-30T14:25:28.696" v="5973" actId="1076"/>
          <ac:grpSpMkLst>
            <pc:docMk/>
            <pc:sldMk cId="3685645803" sldId="331"/>
            <ac:grpSpMk id="2" creationId="{F02898D3-BE83-4398-B8AF-C1427F04DC7F}"/>
          </ac:grpSpMkLst>
        </pc:grpChg>
        <pc:grpChg chg="del">
          <ac:chgData name="서진원" userId="d436f2fc-5fcf-41bd-a485-016d4b3d0492" providerId="ADAL" clId="{5ADFCF02-D28F-456B-928D-836BD407A50A}" dt="2021-12-30T14:25:22.988" v="5972" actId="478"/>
          <ac:grpSpMkLst>
            <pc:docMk/>
            <pc:sldMk cId="3685645803" sldId="331"/>
            <ac:grpSpMk id="21" creationId="{8A653A76-630F-4B97-9617-B2202D461939}"/>
          </ac:grpSpMkLst>
        </pc:grpChg>
        <pc:grpChg chg="del">
          <ac:chgData name="서진원" userId="d436f2fc-5fcf-41bd-a485-016d4b3d0492" providerId="ADAL" clId="{5ADFCF02-D28F-456B-928D-836BD407A50A}" dt="2021-12-27T01:33:01.045" v="5094" actId="478"/>
          <ac:grpSpMkLst>
            <pc:docMk/>
            <pc:sldMk cId="3685645803" sldId="331"/>
            <ac:grpSpMk id="27" creationId="{CE1D7639-CE4A-458F-9BCC-8ADCE6859FAE}"/>
          </ac:grpSpMkLst>
        </pc:grpChg>
        <pc:cxnChg chg="mod">
          <ac:chgData name="서진원" userId="d436f2fc-5fcf-41bd-a485-016d4b3d0492" providerId="ADAL" clId="{5ADFCF02-D28F-456B-928D-836BD407A50A}" dt="2021-12-30T14:25:36.457" v="5975" actId="14100"/>
          <ac:cxnSpMkLst>
            <pc:docMk/>
            <pc:sldMk cId="3685645803" sldId="331"/>
            <ac:cxnSpMk id="5" creationId="{66C5040C-D00C-4397-B37B-230FB221A0C3}"/>
          </ac:cxnSpMkLst>
        </pc:cxnChg>
      </pc:sldChg>
      <pc:sldChg chg="modSp add mod">
        <pc:chgData name="서진원" userId="d436f2fc-5fcf-41bd-a485-016d4b3d0492" providerId="ADAL" clId="{5ADFCF02-D28F-456B-928D-836BD407A50A}" dt="2021-12-27T01:32:48.413" v="5091" actId="20577"/>
        <pc:sldMkLst>
          <pc:docMk/>
          <pc:sldMk cId="1606739839" sldId="332"/>
        </pc:sldMkLst>
        <pc:spChg chg="mod">
          <ac:chgData name="서진원" userId="d436f2fc-5fcf-41bd-a485-016d4b3d0492" providerId="ADAL" clId="{5ADFCF02-D28F-456B-928D-836BD407A50A}" dt="2021-12-27T01:32:48.413" v="5091" actId="20577"/>
          <ac:spMkLst>
            <pc:docMk/>
            <pc:sldMk cId="1606739839" sldId="332"/>
            <ac:spMk id="4" creationId="{5F74A8CA-D394-4F23-BCF6-BBEA3154DE58}"/>
          </ac:spMkLst>
        </pc:spChg>
      </pc:sldChg>
      <pc:sldChg chg="addSp delSp modSp add mod">
        <pc:chgData name="서진원" userId="d436f2fc-5fcf-41bd-a485-016d4b3d0492" providerId="ADAL" clId="{5ADFCF02-D28F-456B-928D-836BD407A50A}" dt="2021-12-30T14:30:17.598" v="6033" actId="13822"/>
        <pc:sldMkLst>
          <pc:docMk/>
          <pc:sldMk cId="1469572511" sldId="333"/>
        </pc:sldMkLst>
        <pc:spChg chg="del">
          <ac:chgData name="서진원" userId="d436f2fc-5fcf-41bd-a485-016d4b3d0492" providerId="ADAL" clId="{5ADFCF02-D28F-456B-928D-836BD407A50A}" dt="2021-12-30T14:30:07.596" v="6030" actId="478"/>
          <ac:spMkLst>
            <pc:docMk/>
            <pc:sldMk cId="1469572511" sldId="333"/>
            <ac:spMk id="16" creationId="{96320B7A-5B38-46A1-9566-CF4CDBDB13FE}"/>
          </ac:spMkLst>
        </pc:spChg>
        <pc:spChg chg="del">
          <ac:chgData name="서진원" userId="d436f2fc-5fcf-41bd-a485-016d4b3d0492" providerId="ADAL" clId="{5ADFCF02-D28F-456B-928D-836BD407A50A}" dt="2021-12-30T14:30:07.596" v="6030" actId="478"/>
          <ac:spMkLst>
            <pc:docMk/>
            <pc:sldMk cId="1469572511" sldId="333"/>
            <ac:spMk id="17" creationId="{05DF8C38-110A-415A-93B1-6AE90E9EB7D9}"/>
          </ac:spMkLst>
        </pc:spChg>
        <pc:spChg chg="mod">
          <ac:chgData name="서진원" userId="d436f2fc-5fcf-41bd-a485-016d4b3d0492" providerId="ADAL" clId="{5ADFCF02-D28F-456B-928D-836BD407A50A}" dt="2021-12-30T14:30:07.961" v="6031"/>
          <ac:spMkLst>
            <pc:docMk/>
            <pc:sldMk cId="1469572511" sldId="333"/>
            <ac:spMk id="28" creationId="{63838258-1DD4-49F0-A2E9-E423E4F545E2}"/>
          </ac:spMkLst>
        </pc:spChg>
        <pc:spChg chg="mod">
          <ac:chgData name="서진원" userId="d436f2fc-5fcf-41bd-a485-016d4b3d0492" providerId="ADAL" clId="{5ADFCF02-D28F-456B-928D-836BD407A50A}" dt="2021-12-30T14:30:07.961" v="6031"/>
          <ac:spMkLst>
            <pc:docMk/>
            <pc:sldMk cId="1469572511" sldId="333"/>
            <ac:spMk id="29" creationId="{DBA27408-7550-4B78-BCAC-E91E33AB69D3}"/>
          </ac:spMkLst>
        </pc:spChg>
        <pc:spChg chg="del">
          <ac:chgData name="서진원" userId="d436f2fc-5fcf-41bd-a485-016d4b3d0492" providerId="ADAL" clId="{5ADFCF02-D28F-456B-928D-836BD407A50A}" dt="2021-12-30T14:30:07.596" v="6030" actId="478"/>
          <ac:spMkLst>
            <pc:docMk/>
            <pc:sldMk cId="1469572511" sldId="333"/>
            <ac:spMk id="31" creationId="{8848D7B2-9891-4C9F-81E5-2467F90C51F5}"/>
          </ac:spMkLst>
        </pc:spChg>
        <pc:spChg chg="add del mod">
          <ac:chgData name="서진원" userId="d436f2fc-5fcf-41bd-a485-016d4b3d0492" providerId="ADAL" clId="{5ADFCF02-D28F-456B-928D-836BD407A50A}" dt="2021-12-30T14:30:07.596" v="6030" actId="478"/>
          <ac:spMkLst>
            <pc:docMk/>
            <pc:sldMk cId="1469572511" sldId="333"/>
            <ac:spMk id="32" creationId="{9F5D87FA-1DAD-44FC-B959-C250D2EA3C36}"/>
          </ac:spMkLst>
        </pc:spChg>
        <pc:spChg chg="add del mod">
          <ac:chgData name="서진원" userId="d436f2fc-5fcf-41bd-a485-016d4b3d0492" providerId="ADAL" clId="{5ADFCF02-D28F-456B-928D-836BD407A50A}" dt="2021-12-30T14:30:07.596" v="6030" actId="478"/>
          <ac:spMkLst>
            <pc:docMk/>
            <pc:sldMk cId="1469572511" sldId="333"/>
            <ac:spMk id="33" creationId="{ADC91BAF-BDF1-43D0-A691-295489C0A6A1}"/>
          </ac:spMkLst>
        </pc:spChg>
        <pc:spChg chg="mod">
          <ac:chgData name="서진원" userId="d436f2fc-5fcf-41bd-a485-016d4b3d0492" providerId="ADAL" clId="{5ADFCF02-D28F-456B-928D-836BD407A50A}" dt="2021-12-30T14:30:07.961" v="6031"/>
          <ac:spMkLst>
            <pc:docMk/>
            <pc:sldMk cId="1469572511" sldId="333"/>
            <ac:spMk id="34" creationId="{9BF1374F-A7CD-4528-9D32-F02CFE4D91F9}"/>
          </ac:spMkLst>
        </pc:spChg>
        <pc:spChg chg="mod">
          <ac:chgData name="서진원" userId="d436f2fc-5fcf-41bd-a485-016d4b3d0492" providerId="ADAL" clId="{5ADFCF02-D28F-456B-928D-836BD407A50A}" dt="2021-12-30T14:30:07.961" v="6031"/>
          <ac:spMkLst>
            <pc:docMk/>
            <pc:sldMk cId="1469572511" sldId="333"/>
            <ac:spMk id="35" creationId="{50DC9C00-E6D5-4F4C-A397-6CC29B76A7D1}"/>
          </ac:spMkLst>
        </pc:spChg>
        <pc:spChg chg="add mod">
          <ac:chgData name="서진원" userId="d436f2fc-5fcf-41bd-a485-016d4b3d0492" providerId="ADAL" clId="{5ADFCF02-D28F-456B-928D-836BD407A50A}" dt="2021-12-30T14:30:07.961" v="6031"/>
          <ac:spMkLst>
            <pc:docMk/>
            <pc:sldMk cId="1469572511" sldId="333"/>
            <ac:spMk id="39" creationId="{BDBBB921-6169-4726-9ECB-A03279F58966}"/>
          </ac:spMkLst>
        </pc:spChg>
        <pc:spChg chg="add mod">
          <ac:chgData name="서진원" userId="d436f2fc-5fcf-41bd-a485-016d4b3d0492" providerId="ADAL" clId="{5ADFCF02-D28F-456B-928D-836BD407A50A}" dt="2021-12-30T14:30:07.961" v="6031"/>
          <ac:spMkLst>
            <pc:docMk/>
            <pc:sldMk cId="1469572511" sldId="333"/>
            <ac:spMk id="40" creationId="{5FDE599B-17A1-4650-A1BC-5CB7256C3045}"/>
          </ac:spMkLst>
        </pc:spChg>
        <pc:spChg chg="del">
          <ac:chgData name="서진원" userId="d436f2fc-5fcf-41bd-a485-016d4b3d0492" providerId="ADAL" clId="{5ADFCF02-D28F-456B-928D-836BD407A50A}" dt="2021-12-30T14:30:07.596" v="6030" actId="478"/>
          <ac:spMkLst>
            <pc:docMk/>
            <pc:sldMk cId="1469572511" sldId="333"/>
            <ac:spMk id="43" creationId="{279815B0-77EE-4973-81E5-27A2821B9DD0}"/>
          </ac:spMkLst>
        </pc:spChg>
        <pc:spChg chg="mod">
          <ac:chgData name="서진원" userId="d436f2fc-5fcf-41bd-a485-016d4b3d0492" providerId="ADAL" clId="{5ADFCF02-D28F-456B-928D-836BD407A50A}" dt="2021-12-30T14:30:07.961" v="6031"/>
          <ac:spMkLst>
            <pc:docMk/>
            <pc:sldMk cId="1469572511" sldId="333"/>
            <ac:spMk id="45" creationId="{F0A219E5-10FC-4FF6-B2EF-65C577D94FB4}"/>
          </ac:spMkLst>
        </pc:spChg>
        <pc:spChg chg="mod">
          <ac:chgData name="서진원" userId="d436f2fc-5fcf-41bd-a485-016d4b3d0492" providerId="ADAL" clId="{5ADFCF02-D28F-456B-928D-836BD407A50A}" dt="2021-12-30T14:30:07.961" v="6031"/>
          <ac:spMkLst>
            <pc:docMk/>
            <pc:sldMk cId="1469572511" sldId="333"/>
            <ac:spMk id="46" creationId="{8E6CF1DE-3315-49F5-A6BE-67ABFC5DC3BF}"/>
          </ac:spMkLst>
        </pc:spChg>
        <pc:spChg chg="mod">
          <ac:chgData name="서진원" userId="d436f2fc-5fcf-41bd-a485-016d4b3d0492" providerId="ADAL" clId="{5ADFCF02-D28F-456B-928D-836BD407A50A}" dt="2021-12-30T14:30:07.961" v="6031"/>
          <ac:spMkLst>
            <pc:docMk/>
            <pc:sldMk cId="1469572511" sldId="333"/>
            <ac:spMk id="47" creationId="{0D904EC3-5386-459A-A39F-8ADC7B20F06B}"/>
          </ac:spMkLst>
        </pc:spChg>
        <pc:spChg chg="add mod">
          <ac:chgData name="서진원" userId="d436f2fc-5fcf-41bd-a485-016d4b3d0492" providerId="ADAL" clId="{5ADFCF02-D28F-456B-928D-836BD407A50A}" dt="2021-12-30T14:30:07.961" v="6031"/>
          <ac:spMkLst>
            <pc:docMk/>
            <pc:sldMk cId="1469572511" sldId="333"/>
            <ac:spMk id="49" creationId="{A2D6FBA5-82F2-4B1E-8EAB-3CE1A37693E6}"/>
          </ac:spMkLst>
        </pc:spChg>
        <pc:spChg chg="add mod">
          <ac:chgData name="서진원" userId="d436f2fc-5fcf-41bd-a485-016d4b3d0492" providerId="ADAL" clId="{5ADFCF02-D28F-456B-928D-836BD407A50A}" dt="2021-12-30T14:30:17.598" v="6033" actId="13822"/>
          <ac:spMkLst>
            <pc:docMk/>
            <pc:sldMk cId="1469572511" sldId="333"/>
            <ac:spMk id="50" creationId="{1A4D713C-4945-4D77-86CE-853064FFE45A}"/>
          </ac:spMkLst>
        </pc:spChg>
        <pc:spChg chg="add mod">
          <ac:chgData name="서진원" userId="d436f2fc-5fcf-41bd-a485-016d4b3d0492" providerId="ADAL" clId="{5ADFCF02-D28F-456B-928D-836BD407A50A}" dt="2021-12-30T14:30:07.961" v="6031"/>
          <ac:spMkLst>
            <pc:docMk/>
            <pc:sldMk cId="1469572511" sldId="333"/>
            <ac:spMk id="52" creationId="{0D60A550-7B36-4986-8CED-48F48643208E}"/>
          </ac:spMkLst>
        </pc:spChg>
        <pc:spChg chg="add mod">
          <ac:chgData name="서진원" userId="d436f2fc-5fcf-41bd-a485-016d4b3d0492" providerId="ADAL" clId="{5ADFCF02-D28F-456B-928D-836BD407A50A}" dt="2021-12-30T14:30:07.961" v="6031"/>
          <ac:spMkLst>
            <pc:docMk/>
            <pc:sldMk cId="1469572511" sldId="333"/>
            <ac:spMk id="53" creationId="{F222A95B-4355-4916-9DC6-5D2B4DC13D84}"/>
          </ac:spMkLst>
        </pc:spChg>
        <pc:grpChg chg="del">
          <ac:chgData name="서진원" userId="d436f2fc-5fcf-41bd-a485-016d4b3d0492" providerId="ADAL" clId="{5ADFCF02-D28F-456B-928D-836BD407A50A}" dt="2021-12-30T14:30:07.596" v="6030" actId="478"/>
          <ac:grpSpMkLst>
            <pc:docMk/>
            <pc:sldMk cId="1469572511" sldId="333"/>
            <ac:grpSpMk id="2" creationId="{F02898D3-BE83-4398-B8AF-C1427F04DC7F}"/>
          </ac:grpSpMkLst>
        </pc:grpChg>
        <pc:grpChg chg="del">
          <ac:chgData name="서진원" userId="d436f2fc-5fcf-41bd-a485-016d4b3d0492" providerId="ADAL" clId="{5ADFCF02-D28F-456B-928D-836BD407A50A}" dt="2021-12-30T14:30:07.596" v="6030" actId="478"/>
          <ac:grpSpMkLst>
            <pc:docMk/>
            <pc:sldMk cId="1469572511" sldId="333"/>
            <ac:grpSpMk id="7" creationId="{F633A7C7-CC4A-4364-9469-82E49FD65BC2}"/>
          </ac:grpSpMkLst>
        </pc:grpChg>
        <pc:grpChg chg="del">
          <ac:chgData name="서진원" userId="d436f2fc-5fcf-41bd-a485-016d4b3d0492" providerId="ADAL" clId="{5ADFCF02-D28F-456B-928D-836BD407A50A}" dt="2021-12-30T14:30:07.596" v="6030" actId="478"/>
          <ac:grpSpMkLst>
            <pc:docMk/>
            <pc:sldMk cId="1469572511" sldId="333"/>
            <ac:grpSpMk id="21" creationId="{8A653A76-630F-4B97-9617-B2202D461939}"/>
          </ac:grpSpMkLst>
        </pc:grpChg>
        <pc:grpChg chg="add mod">
          <ac:chgData name="서진원" userId="d436f2fc-5fcf-41bd-a485-016d4b3d0492" providerId="ADAL" clId="{5ADFCF02-D28F-456B-928D-836BD407A50A}" dt="2021-12-30T14:30:07.961" v="6031"/>
          <ac:grpSpMkLst>
            <pc:docMk/>
            <pc:sldMk cId="1469572511" sldId="333"/>
            <ac:grpSpMk id="27" creationId="{1D4085E1-E95F-44CA-85DE-187AF49C3804}"/>
          </ac:grpSpMkLst>
        </pc:grpChg>
        <pc:grpChg chg="del">
          <ac:chgData name="서진원" userId="d436f2fc-5fcf-41bd-a485-016d4b3d0492" providerId="ADAL" clId="{5ADFCF02-D28F-456B-928D-836BD407A50A}" dt="2021-12-27T01:33:36.953" v="5147" actId="478"/>
          <ac:grpSpMkLst>
            <pc:docMk/>
            <pc:sldMk cId="1469572511" sldId="333"/>
            <ac:grpSpMk id="27" creationId="{CE1D7639-CE4A-458F-9BCC-8ADCE6859FAE}"/>
          </ac:grpSpMkLst>
        </pc:grpChg>
        <pc:grpChg chg="add mod">
          <ac:chgData name="서진원" userId="d436f2fc-5fcf-41bd-a485-016d4b3d0492" providerId="ADAL" clId="{5ADFCF02-D28F-456B-928D-836BD407A50A}" dt="2021-12-30T14:30:07.961" v="6031"/>
          <ac:grpSpMkLst>
            <pc:docMk/>
            <pc:sldMk cId="1469572511" sldId="333"/>
            <ac:grpSpMk id="42" creationId="{EB219FEC-0742-4549-BA51-AE3FB233120A}"/>
          </ac:grpSpMkLst>
        </pc:grpChg>
        <pc:picChg chg="add del">
          <ac:chgData name="서진원" userId="d436f2fc-5fcf-41bd-a485-016d4b3d0492" providerId="ADAL" clId="{5ADFCF02-D28F-456B-928D-836BD407A50A}" dt="2021-12-27T01:37:12.907" v="5180" actId="22"/>
          <ac:picMkLst>
            <pc:docMk/>
            <pc:sldMk cId="1469572511" sldId="333"/>
            <ac:picMk id="4" creationId="{682C83AF-6697-4AF7-A763-6AA5ADAFD439}"/>
          </ac:picMkLst>
        </pc:picChg>
        <pc:cxnChg chg="del mod">
          <ac:chgData name="서진원" userId="d436f2fc-5fcf-41bd-a485-016d4b3d0492" providerId="ADAL" clId="{5ADFCF02-D28F-456B-928D-836BD407A50A}" dt="2021-12-27T01:33:38.076" v="5148" actId="478"/>
          <ac:cxnSpMkLst>
            <pc:docMk/>
            <pc:sldMk cId="1469572511" sldId="333"/>
            <ac:cxnSpMk id="5" creationId="{66C5040C-D00C-4397-B37B-230FB221A0C3}"/>
          </ac:cxnSpMkLst>
        </pc:cxnChg>
        <pc:cxnChg chg="mod">
          <ac:chgData name="서진원" userId="d436f2fc-5fcf-41bd-a485-016d4b3d0492" providerId="ADAL" clId="{5ADFCF02-D28F-456B-928D-836BD407A50A}" dt="2021-12-30T14:30:07.596" v="6030" actId="478"/>
          <ac:cxnSpMkLst>
            <pc:docMk/>
            <pc:sldMk cId="1469572511" sldId="333"/>
            <ac:cxnSpMk id="12" creationId="{FA0EB2E3-42C5-41BD-950C-ECD1C322E43F}"/>
          </ac:cxnSpMkLst>
        </pc:cxnChg>
        <pc:cxnChg chg="mod">
          <ac:chgData name="서진원" userId="d436f2fc-5fcf-41bd-a485-016d4b3d0492" providerId="ADAL" clId="{5ADFCF02-D28F-456B-928D-836BD407A50A}" dt="2021-12-30T14:30:07.596" v="6030" actId="478"/>
          <ac:cxnSpMkLst>
            <pc:docMk/>
            <pc:sldMk cId="1469572511" sldId="333"/>
            <ac:cxnSpMk id="13" creationId="{F1573A77-CEC2-4D86-B9DC-3DD01F69871F}"/>
          </ac:cxnSpMkLst>
        </pc:cxnChg>
        <pc:cxnChg chg="mod">
          <ac:chgData name="서진원" userId="d436f2fc-5fcf-41bd-a485-016d4b3d0492" providerId="ADAL" clId="{5ADFCF02-D28F-456B-928D-836BD407A50A}" dt="2021-12-30T14:30:07.596" v="6030" actId="478"/>
          <ac:cxnSpMkLst>
            <pc:docMk/>
            <pc:sldMk cId="1469572511" sldId="333"/>
            <ac:cxnSpMk id="14" creationId="{268366B2-1F7D-40D6-8DBE-FEBC1015C514}"/>
          </ac:cxnSpMkLst>
        </pc:cxnChg>
        <pc:cxnChg chg="del mod">
          <ac:chgData name="서진원" userId="d436f2fc-5fcf-41bd-a485-016d4b3d0492" providerId="ADAL" clId="{5ADFCF02-D28F-456B-928D-836BD407A50A}" dt="2021-12-30T14:30:07.596" v="6030" actId="478"/>
          <ac:cxnSpMkLst>
            <pc:docMk/>
            <pc:sldMk cId="1469572511" sldId="333"/>
            <ac:cxnSpMk id="19" creationId="{22626B14-A13F-439E-9F1B-2C45AD1EE7FD}"/>
          </ac:cxnSpMkLst>
        </pc:cxnChg>
        <pc:cxnChg chg="mod">
          <ac:chgData name="서진원" userId="d436f2fc-5fcf-41bd-a485-016d4b3d0492" providerId="ADAL" clId="{5ADFCF02-D28F-456B-928D-836BD407A50A}" dt="2021-12-30T14:30:12.410" v="6032" actId="14100"/>
          <ac:cxnSpMkLst>
            <pc:docMk/>
            <pc:sldMk cId="1469572511" sldId="333"/>
            <ac:cxnSpMk id="36" creationId="{3776E033-7A82-41FB-B227-D135B8E8C674}"/>
          </ac:cxnSpMkLst>
        </pc:cxnChg>
        <pc:cxnChg chg="mod">
          <ac:chgData name="서진원" userId="d436f2fc-5fcf-41bd-a485-016d4b3d0492" providerId="ADAL" clId="{5ADFCF02-D28F-456B-928D-836BD407A50A}" dt="2021-12-30T14:30:07.961" v="6031"/>
          <ac:cxnSpMkLst>
            <pc:docMk/>
            <pc:sldMk cId="1469572511" sldId="333"/>
            <ac:cxnSpMk id="37" creationId="{007FFB9B-733E-4917-908E-0634CFD8ECAB}"/>
          </ac:cxnSpMkLst>
        </pc:cxnChg>
        <pc:cxnChg chg="mod">
          <ac:chgData name="서진원" userId="d436f2fc-5fcf-41bd-a485-016d4b3d0492" providerId="ADAL" clId="{5ADFCF02-D28F-456B-928D-836BD407A50A}" dt="2021-12-30T14:30:07.961" v="6031"/>
          <ac:cxnSpMkLst>
            <pc:docMk/>
            <pc:sldMk cId="1469572511" sldId="333"/>
            <ac:cxnSpMk id="38" creationId="{E2F97E8C-1AF1-4FD5-A441-F6B760511E34}"/>
          </ac:cxnSpMkLst>
        </pc:cxnChg>
        <pc:cxnChg chg="add mod">
          <ac:chgData name="서진원" userId="d436f2fc-5fcf-41bd-a485-016d4b3d0492" providerId="ADAL" clId="{5ADFCF02-D28F-456B-928D-836BD407A50A}" dt="2021-12-30T14:30:07.961" v="6031"/>
          <ac:cxnSpMkLst>
            <pc:docMk/>
            <pc:sldMk cId="1469572511" sldId="333"/>
            <ac:cxnSpMk id="41" creationId="{22BD899E-00C5-435E-A091-98C9081223B7}"/>
          </ac:cxnSpMkLst>
        </pc:cxnChg>
        <pc:cxnChg chg="del mod">
          <ac:chgData name="서진원" userId="d436f2fc-5fcf-41bd-a485-016d4b3d0492" providerId="ADAL" clId="{5ADFCF02-D28F-456B-928D-836BD407A50A}" dt="2021-12-30T14:30:07.596" v="6030" actId="478"/>
          <ac:cxnSpMkLst>
            <pc:docMk/>
            <pc:sldMk cId="1469572511" sldId="333"/>
            <ac:cxnSpMk id="44" creationId="{9D3C170C-4F02-49A7-AB8A-FDDDF73A3596}"/>
          </ac:cxnSpMkLst>
        </pc:cxnChg>
        <pc:cxnChg chg="add mod">
          <ac:chgData name="서진원" userId="d436f2fc-5fcf-41bd-a485-016d4b3d0492" providerId="ADAL" clId="{5ADFCF02-D28F-456B-928D-836BD407A50A}" dt="2021-12-30T14:30:07.961" v="6031"/>
          <ac:cxnSpMkLst>
            <pc:docMk/>
            <pc:sldMk cId="1469572511" sldId="333"/>
            <ac:cxnSpMk id="48" creationId="{F8AC12D7-326F-4CAA-BF22-44A9A7A9CAAC}"/>
          </ac:cxnSpMkLst>
        </pc:cxnChg>
        <pc:cxnChg chg="add mod">
          <ac:chgData name="서진원" userId="d436f2fc-5fcf-41bd-a485-016d4b3d0492" providerId="ADAL" clId="{5ADFCF02-D28F-456B-928D-836BD407A50A}" dt="2021-12-30T14:30:07.961" v="6031"/>
          <ac:cxnSpMkLst>
            <pc:docMk/>
            <pc:sldMk cId="1469572511" sldId="333"/>
            <ac:cxnSpMk id="51" creationId="{2F00A638-240D-47CD-8745-BFE5BD4E59FB}"/>
          </ac:cxnSpMkLst>
        </pc:cxnChg>
      </pc:sldChg>
      <pc:sldChg chg="delSp modSp add del mod">
        <pc:chgData name="서진원" userId="d436f2fc-5fcf-41bd-a485-016d4b3d0492" providerId="ADAL" clId="{5ADFCF02-D28F-456B-928D-836BD407A50A}" dt="2021-12-30T08:25:45.185" v="5457" actId="2696"/>
        <pc:sldMkLst>
          <pc:docMk/>
          <pc:sldMk cId="334690008" sldId="334"/>
        </pc:sldMkLst>
        <pc:spChg chg="del">
          <ac:chgData name="서진원" userId="d436f2fc-5fcf-41bd-a485-016d4b3d0492" providerId="ADAL" clId="{5ADFCF02-D28F-456B-928D-836BD407A50A}" dt="2021-12-30T08:25:40.760" v="5455" actId="478"/>
          <ac:spMkLst>
            <pc:docMk/>
            <pc:sldMk cId="334690008" sldId="334"/>
            <ac:spMk id="28" creationId="{B547CFE2-39B0-4893-9F67-B93AF5667B50}"/>
          </ac:spMkLst>
        </pc:spChg>
        <pc:grpChg chg="del">
          <ac:chgData name="서진원" userId="d436f2fc-5fcf-41bd-a485-016d4b3d0492" providerId="ADAL" clId="{5ADFCF02-D28F-456B-928D-836BD407A50A}" dt="2021-12-30T08:25:39.514" v="5454" actId="478"/>
          <ac:grpSpMkLst>
            <pc:docMk/>
            <pc:sldMk cId="334690008" sldId="334"/>
            <ac:grpSpMk id="2" creationId="{8A5EAF52-4A39-4E87-86D2-681623B2191B}"/>
          </ac:grpSpMkLst>
        </pc:grpChg>
        <pc:grpChg chg="del">
          <ac:chgData name="서진원" userId="d436f2fc-5fcf-41bd-a485-016d4b3d0492" providerId="ADAL" clId="{5ADFCF02-D28F-456B-928D-836BD407A50A}" dt="2021-12-30T08:25:42.064" v="5456" actId="478"/>
          <ac:grpSpMkLst>
            <pc:docMk/>
            <pc:sldMk cId="334690008" sldId="334"/>
            <ac:grpSpMk id="41" creationId="{AF45D325-DD90-4076-B5F0-ADAB24DCF9F1}"/>
          </ac:grpSpMkLst>
        </pc:grpChg>
        <pc:cxnChg chg="mod">
          <ac:chgData name="서진원" userId="d436f2fc-5fcf-41bd-a485-016d4b3d0492" providerId="ADAL" clId="{5ADFCF02-D28F-456B-928D-836BD407A50A}" dt="2021-12-30T08:25:39.514" v="5454" actId="478"/>
          <ac:cxnSpMkLst>
            <pc:docMk/>
            <pc:sldMk cId="334690008" sldId="334"/>
            <ac:cxnSpMk id="27" creationId="{34BE7917-188C-4A1D-9B7C-0E8382009D69}"/>
          </ac:cxnSpMkLst>
        </pc:cxnChg>
        <pc:cxnChg chg="mod">
          <ac:chgData name="서진원" userId="d436f2fc-5fcf-41bd-a485-016d4b3d0492" providerId="ADAL" clId="{5ADFCF02-D28F-456B-928D-836BD407A50A}" dt="2021-12-30T08:25:42.064" v="5456" actId="478"/>
          <ac:cxnSpMkLst>
            <pc:docMk/>
            <pc:sldMk cId="334690008" sldId="334"/>
            <ac:cxnSpMk id="37" creationId="{F9DE368B-717A-429F-A0B4-A4AB7E6CC503}"/>
          </ac:cxnSpMkLst>
        </pc:cxnChg>
      </pc:sldChg>
      <pc:sldChg chg="modSp add del mod">
        <pc:chgData name="서진원" userId="d436f2fc-5fcf-41bd-a485-016d4b3d0492" providerId="ADAL" clId="{5ADFCF02-D28F-456B-928D-836BD407A50A}" dt="2021-12-30T07:57:00.659" v="5402" actId="47"/>
        <pc:sldMkLst>
          <pc:docMk/>
          <pc:sldMk cId="2523901797" sldId="334"/>
        </pc:sldMkLst>
        <pc:spChg chg="mod">
          <ac:chgData name="서진원" userId="d436f2fc-5fcf-41bd-a485-016d4b3d0492" providerId="ADAL" clId="{5ADFCF02-D28F-456B-928D-836BD407A50A}" dt="2021-12-27T02:51:52.092" v="5232" actId="20577"/>
          <ac:spMkLst>
            <pc:docMk/>
            <pc:sldMk cId="2523901797" sldId="334"/>
            <ac:spMk id="4" creationId="{5F74A8CA-D394-4F23-BCF6-BBEA3154DE58}"/>
          </ac:spMkLst>
        </pc:spChg>
      </pc:sldChg>
      <pc:sldChg chg="add del ord">
        <pc:chgData name="서진원" userId="d436f2fc-5fcf-41bd-a485-016d4b3d0492" providerId="ADAL" clId="{5ADFCF02-D28F-456B-928D-836BD407A50A}" dt="2021-12-30T09:01:56.971" v="5770" actId="2696"/>
        <pc:sldMkLst>
          <pc:docMk/>
          <pc:sldMk cId="3911747996" sldId="334"/>
        </pc:sldMkLst>
      </pc:sldChg>
      <pc:sldChg chg="modSp add del mod">
        <pc:chgData name="서진원" userId="d436f2fc-5fcf-41bd-a485-016d4b3d0492" providerId="ADAL" clId="{5ADFCF02-D28F-456B-928D-836BD407A50A}" dt="2021-12-30T08:47:15.803" v="5546" actId="2696"/>
        <pc:sldMkLst>
          <pc:docMk/>
          <pc:sldMk cId="2009674703" sldId="335"/>
        </pc:sldMkLst>
        <pc:spChg chg="mod">
          <ac:chgData name="서진원" userId="d436f2fc-5fcf-41bd-a485-016d4b3d0492" providerId="ADAL" clId="{5ADFCF02-D28F-456B-928D-836BD407A50A}" dt="2021-12-30T08:46:44.051" v="5538" actId="20577"/>
          <ac:spMkLst>
            <pc:docMk/>
            <pc:sldMk cId="2009674703" sldId="335"/>
            <ac:spMk id="19" creationId="{692A7BC5-1D95-4FCD-8CD6-0781B5020CA0}"/>
          </ac:spMkLst>
        </pc:spChg>
      </pc:sldChg>
      <pc:sldChg chg="addSp modSp add mod">
        <pc:chgData name="서진원" userId="d436f2fc-5fcf-41bd-a485-016d4b3d0492" providerId="ADAL" clId="{5ADFCF02-D28F-456B-928D-836BD407A50A}" dt="2021-12-30T08:54:00.204" v="5675" actId="20577"/>
        <pc:sldMkLst>
          <pc:docMk/>
          <pc:sldMk cId="3538945132" sldId="335"/>
        </pc:sldMkLst>
        <pc:spChg chg="mod">
          <ac:chgData name="서진원" userId="d436f2fc-5fcf-41bd-a485-016d4b3d0492" providerId="ADAL" clId="{5ADFCF02-D28F-456B-928D-836BD407A50A}" dt="2021-12-30T08:49:04.796" v="5624" actId="20577"/>
          <ac:spMkLst>
            <pc:docMk/>
            <pc:sldMk cId="3538945132" sldId="335"/>
            <ac:spMk id="19" creationId="{692A7BC5-1D95-4FCD-8CD6-0781B5020CA0}"/>
          </ac:spMkLst>
        </pc:spChg>
        <pc:spChg chg="mod">
          <ac:chgData name="서진원" userId="d436f2fc-5fcf-41bd-a485-016d4b3d0492" providerId="ADAL" clId="{5ADFCF02-D28F-456B-928D-836BD407A50A}" dt="2021-12-30T08:54:00.204" v="5675" actId="20577"/>
          <ac:spMkLst>
            <pc:docMk/>
            <pc:sldMk cId="3538945132" sldId="335"/>
            <ac:spMk id="24" creationId="{B9B429B6-7376-479B-8ADB-F751DEDF9FF3}"/>
          </ac:spMkLst>
        </pc:spChg>
        <pc:spChg chg="mod">
          <ac:chgData name="서진원" userId="d436f2fc-5fcf-41bd-a485-016d4b3d0492" providerId="ADAL" clId="{5ADFCF02-D28F-456B-928D-836BD407A50A}" dt="2021-12-30T08:47:26.681" v="5550" actId="20577"/>
          <ac:spMkLst>
            <pc:docMk/>
            <pc:sldMk cId="3538945132" sldId="335"/>
            <ac:spMk id="29" creationId="{4573990D-A1E6-4B0F-9CF4-C45C0F5E9214}"/>
          </ac:spMkLst>
        </pc:spChg>
        <pc:spChg chg="add mod">
          <ac:chgData name="서진원" userId="d436f2fc-5fcf-41bd-a485-016d4b3d0492" providerId="ADAL" clId="{5ADFCF02-D28F-456B-928D-836BD407A50A}" dt="2021-12-30T08:48:00.259" v="5561" actId="1076"/>
          <ac:spMkLst>
            <pc:docMk/>
            <pc:sldMk cId="3538945132" sldId="335"/>
            <ac:spMk id="32" creationId="{16E635CA-F490-4B44-851D-34F059A6121F}"/>
          </ac:spMkLst>
        </pc:spChg>
        <pc:spChg chg="mod">
          <ac:chgData name="서진원" userId="d436f2fc-5fcf-41bd-a485-016d4b3d0492" providerId="ADAL" clId="{5ADFCF02-D28F-456B-928D-836BD407A50A}" dt="2021-12-30T08:48:22.721" v="5607" actId="1036"/>
          <ac:spMkLst>
            <pc:docMk/>
            <pc:sldMk cId="3538945132" sldId="335"/>
            <ac:spMk id="67" creationId="{06EF9BB3-4878-4709-9639-E8E694D3C999}"/>
          </ac:spMkLst>
        </pc:spChg>
        <pc:cxnChg chg="add mod">
          <ac:chgData name="서진원" userId="d436f2fc-5fcf-41bd-a485-016d4b3d0492" providerId="ADAL" clId="{5ADFCF02-D28F-456B-928D-836BD407A50A}" dt="2021-12-30T08:48:22.721" v="5607" actId="1036"/>
          <ac:cxnSpMkLst>
            <pc:docMk/>
            <pc:sldMk cId="3538945132" sldId="335"/>
            <ac:cxnSpMk id="33" creationId="{AAD95345-F843-402E-B6AF-DBF27E9B5E1F}"/>
          </ac:cxnSpMkLst>
        </pc:cxnChg>
        <pc:cxnChg chg="mod">
          <ac:chgData name="서진원" userId="d436f2fc-5fcf-41bd-a485-016d4b3d0492" providerId="ADAL" clId="{5ADFCF02-D28F-456B-928D-836BD407A50A}" dt="2021-12-30T08:48:03.822" v="5562" actId="14100"/>
          <ac:cxnSpMkLst>
            <pc:docMk/>
            <pc:sldMk cId="3538945132" sldId="335"/>
            <ac:cxnSpMk id="65" creationId="{A005E37C-68B8-4AE5-B987-F7C3360EFBCF}"/>
          </ac:cxnSpMkLst>
        </pc:cxnChg>
        <pc:cxnChg chg="mod">
          <ac:chgData name="서진원" userId="d436f2fc-5fcf-41bd-a485-016d4b3d0492" providerId="ADAL" clId="{5ADFCF02-D28F-456B-928D-836BD407A50A}" dt="2021-12-30T08:48:00.259" v="5561" actId="1076"/>
          <ac:cxnSpMkLst>
            <pc:docMk/>
            <pc:sldMk cId="3538945132" sldId="335"/>
            <ac:cxnSpMk id="73" creationId="{7776A355-7CE4-4BDC-BABF-B972FB38D607}"/>
          </ac:cxnSpMkLst>
        </pc:cxnChg>
      </pc:sldChg>
      <pc:sldChg chg="delSp add del mod">
        <pc:chgData name="서진원" userId="d436f2fc-5fcf-41bd-a485-016d4b3d0492" providerId="ADAL" clId="{5ADFCF02-D28F-456B-928D-836BD407A50A}" dt="2021-12-30T07:57:01.808" v="5403" actId="47"/>
        <pc:sldMkLst>
          <pc:docMk/>
          <pc:sldMk cId="3739446956" sldId="335"/>
        </pc:sldMkLst>
        <pc:spChg chg="del">
          <ac:chgData name="서진원" userId="d436f2fc-5fcf-41bd-a485-016d4b3d0492" providerId="ADAL" clId="{5ADFCF02-D28F-456B-928D-836BD407A50A}" dt="2021-12-27T02:52:00.736" v="5234" actId="478"/>
          <ac:spMkLst>
            <pc:docMk/>
            <pc:sldMk cId="3739446956" sldId="335"/>
            <ac:spMk id="31" creationId="{8848D7B2-9891-4C9F-81E5-2467F90C51F5}"/>
          </ac:spMkLst>
        </pc:spChg>
      </pc:sldChg>
      <pc:sldChg chg="add del">
        <pc:chgData name="서진원" userId="d436f2fc-5fcf-41bd-a485-016d4b3d0492" providerId="ADAL" clId="{5ADFCF02-D28F-456B-928D-836BD407A50A}" dt="2021-12-30T08:48:33.365" v="5609" actId="47"/>
        <pc:sldMkLst>
          <pc:docMk/>
          <pc:sldMk cId="245935570" sldId="336"/>
        </pc:sldMkLst>
      </pc:sldChg>
      <pc:sldChg chg="addSp delSp modSp add del mod">
        <pc:chgData name="서진원" userId="d436f2fc-5fcf-41bd-a485-016d4b3d0492" providerId="ADAL" clId="{5ADFCF02-D28F-456B-928D-836BD407A50A}" dt="2021-12-30T08:48:54.097" v="5618" actId="47"/>
        <pc:sldMkLst>
          <pc:docMk/>
          <pc:sldMk cId="670933699" sldId="336"/>
        </pc:sldMkLst>
        <pc:spChg chg="mod">
          <ac:chgData name="서진원" userId="d436f2fc-5fcf-41bd-a485-016d4b3d0492" providerId="ADAL" clId="{5ADFCF02-D28F-456B-928D-836BD407A50A}" dt="2021-12-30T08:48:45.106" v="5612"/>
          <ac:spMkLst>
            <pc:docMk/>
            <pc:sldMk cId="670933699" sldId="336"/>
            <ac:spMk id="24" creationId="{973B2358-51DF-4DC7-9CB5-F8B1542F19A8}"/>
          </ac:spMkLst>
        </pc:spChg>
        <pc:spChg chg="mod">
          <ac:chgData name="서진원" userId="d436f2fc-5fcf-41bd-a485-016d4b3d0492" providerId="ADAL" clId="{5ADFCF02-D28F-456B-928D-836BD407A50A}" dt="2021-12-30T08:48:45.106" v="5612"/>
          <ac:spMkLst>
            <pc:docMk/>
            <pc:sldMk cId="670933699" sldId="336"/>
            <ac:spMk id="25" creationId="{69FF781D-4F5E-4694-8E56-799E43017B61}"/>
          </ac:spMkLst>
        </pc:spChg>
        <pc:spChg chg="mod">
          <ac:chgData name="서진원" userId="d436f2fc-5fcf-41bd-a485-016d4b3d0492" providerId="ADAL" clId="{5ADFCF02-D28F-456B-928D-836BD407A50A}" dt="2021-12-30T08:48:46.607" v="5615" actId="20577"/>
          <ac:spMkLst>
            <pc:docMk/>
            <pc:sldMk cId="670933699" sldId="336"/>
            <ac:spMk id="32" creationId="{7ACB86BE-8A43-4779-92FB-BA2B52FA69FB}"/>
          </ac:spMkLst>
        </pc:spChg>
        <pc:spChg chg="mod">
          <ac:chgData name="서진원" userId="d436f2fc-5fcf-41bd-a485-016d4b3d0492" providerId="ADAL" clId="{5ADFCF02-D28F-456B-928D-836BD407A50A}" dt="2021-12-30T08:48:45.106" v="5612"/>
          <ac:spMkLst>
            <pc:docMk/>
            <pc:sldMk cId="670933699" sldId="336"/>
            <ac:spMk id="33" creationId="{D7B4B806-7FC4-4810-BBCF-0FCF228A7057}"/>
          </ac:spMkLst>
        </pc:spChg>
        <pc:spChg chg="mod">
          <ac:chgData name="서진원" userId="d436f2fc-5fcf-41bd-a485-016d4b3d0492" providerId="ADAL" clId="{5ADFCF02-D28F-456B-928D-836BD407A50A}" dt="2021-12-30T08:48:50.746" v="5616"/>
          <ac:spMkLst>
            <pc:docMk/>
            <pc:sldMk cId="670933699" sldId="336"/>
            <ac:spMk id="36" creationId="{497B2465-7FA8-44D6-A797-BD3A8831CD1A}"/>
          </ac:spMkLst>
        </pc:spChg>
        <pc:spChg chg="mod">
          <ac:chgData name="서진원" userId="d436f2fc-5fcf-41bd-a485-016d4b3d0492" providerId="ADAL" clId="{5ADFCF02-D28F-456B-928D-836BD407A50A}" dt="2021-12-30T08:48:50.746" v="5616"/>
          <ac:spMkLst>
            <pc:docMk/>
            <pc:sldMk cId="670933699" sldId="336"/>
            <ac:spMk id="37" creationId="{3E539F50-ADD2-4CAB-A66F-889E3BA502CB}"/>
          </ac:spMkLst>
        </pc:spChg>
        <pc:spChg chg="mod">
          <ac:chgData name="서진원" userId="d436f2fc-5fcf-41bd-a485-016d4b3d0492" providerId="ADAL" clId="{5ADFCF02-D28F-456B-928D-836BD407A50A}" dt="2021-12-30T08:48:50.746" v="5616"/>
          <ac:spMkLst>
            <pc:docMk/>
            <pc:sldMk cId="670933699" sldId="336"/>
            <ac:spMk id="38" creationId="{A8836800-9426-4B17-BD20-39710D5AB5BA}"/>
          </ac:spMkLst>
        </pc:spChg>
        <pc:spChg chg="mod">
          <ac:chgData name="서진원" userId="d436f2fc-5fcf-41bd-a485-016d4b3d0492" providerId="ADAL" clId="{5ADFCF02-D28F-456B-928D-836BD407A50A}" dt="2021-12-30T08:48:50.746" v="5616"/>
          <ac:spMkLst>
            <pc:docMk/>
            <pc:sldMk cId="670933699" sldId="336"/>
            <ac:spMk id="39" creationId="{C5CE5EC7-8E00-4F52-9A0F-DC03E7CAC48B}"/>
          </ac:spMkLst>
        </pc:spChg>
        <pc:grpChg chg="del">
          <ac:chgData name="서진원" userId="d436f2fc-5fcf-41bd-a485-016d4b3d0492" providerId="ADAL" clId="{5ADFCF02-D28F-456B-928D-836BD407A50A}" dt="2021-12-30T08:48:44.501" v="5611" actId="478"/>
          <ac:grpSpMkLst>
            <pc:docMk/>
            <pc:sldMk cId="670933699" sldId="336"/>
            <ac:grpSpMk id="20" creationId="{04A44FE8-5E00-494F-AB36-64101BE03499}"/>
          </ac:grpSpMkLst>
        </pc:grpChg>
        <pc:grpChg chg="add mod">
          <ac:chgData name="서진원" userId="d436f2fc-5fcf-41bd-a485-016d4b3d0492" providerId="ADAL" clId="{5ADFCF02-D28F-456B-928D-836BD407A50A}" dt="2021-12-30T08:48:45.106" v="5612"/>
          <ac:grpSpMkLst>
            <pc:docMk/>
            <pc:sldMk cId="670933699" sldId="336"/>
            <ac:grpSpMk id="23" creationId="{663E75D4-4C5B-4A6B-9051-58B66AE8BD6F}"/>
          </ac:grpSpMkLst>
        </pc:grpChg>
        <pc:grpChg chg="add del mod">
          <ac:chgData name="서진원" userId="d436f2fc-5fcf-41bd-a485-016d4b3d0492" providerId="ADAL" clId="{5ADFCF02-D28F-456B-928D-836BD407A50A}" dt="2021-12-30T08:48:51.387" v="5617"/>
          <ac:grpSpMkLst>
            <pc:docMk/>
            <pc:sldMk cId="670933699" sldId="336"/>
            <ac:grpSpMk id="35" creationId="{3759C524-F5DF-420E-8755-F88E70B6F1F4}"/>
          </ac:grpSpMkLst>
        </pc:grpChg>
        <pc:cxnChg chg="mod">
          <ac:chgData name="서진원" userId="d436f2fc-5fcf-41bd-a485-016d4b3d0492" providerId="ADAL" clId="{5ADFCF02-D28F-456B-928D-836BD407A50A}" dt="2021-12-30T08:48:45.106" v="5612"/>
          <ac:cxnSpMkLst>
            <pc:docMk/>
            <pc:sldMk cId="670933699" sldId="336"/>
            <ac:cxnSpMk id="34" creationId="{F650A8FC-E200-4685-ACE1-96B847501110}"/>
          </ac:cxnSpMkLst>
        </pc:cxnChg>
        <pc:cxnChg chg="mod">
          <ac:chgData name="서진원" userId="d436f2fc-5fcf-41bd-a485-016d4b3d0492" providerId="ADAL" clId="{5ADFCF02-D28F-456B-928D-836BD407A50A}" dt="2021-12-30T08:48:50.746" v="5616"/>
          <ac:cxnSpMkLst>
            <pc:docMk/>
            <pc:sldMk cId="670933699" sldId="336"/>
            <ac:cxnSpMk id="40" creationId="{01D1EED2-6C02-4020-B4B5-4F1FBFFF7ACD}"/>
          </ac:cxnSpMkLst>
        </pc:cxnChg>
        <pc:cxnChg chg="mod">
          <ac:chgData name="서진원" userId="d436f2fc-5fcf-41bd-a485-016d4b3d0492" providerId="ADAL" clId="{5ADFCF02-D28F-456B-928D-836BD407A50A}" dt="2021-12-30T08:48:50.746" v="5616"/>
          <ac:cxnSpMkLst>
            <pc:docMk/>
            <pc:sldMk cId="670933699" sldId="336"/>
            <ac:cxnSpMk id="41" creationId="{F01C0453-2848-4078-8ED2-A3A8AC596F96}"/>
          </ac:cxnSpMkLst>
        </pc:cxnChg>
      </pc:sldChg>
      <pc:sldChg chg="addSp delSp modSp add mod">
        <pc:chgData name="서진원" userId="d436f2fc-5fcf-41bd-a485-016d4b3d0492" providerId="ADAL" clId="{5ADFCF02-D28F-456B-928D-836BD407A50A}" dt="2021-12-30T08:53:50.363" v="5671" actId="20577"/>
        <pc:sldMkLst>
          <pc:docMk/>
          <pc:sldMk cId="2080263633" sldId="336"/>
        </pc:sldMkLst>
        <pc:spChg chg="mod">
          <ac:chgData name="서진원" userId="d436f2fc-5fcf-41bd-a485-016d4b3d0492" providerId="ADAL" clId="{5ADFCF02-D28F-456B-928D-836BD407A50A}" dt="2021-12-30T08:50:50.787" v="5662" actId="20577"/>
          <ac:spMkLst>
            <pc:docMk/>
            <pc:sldMk cId="2080263633" sldId="336"/>
            <ac:spMk id="19" creationId="{692A7BC5-1D95-4FCD-8CD6-0781B5020CA0}"/>
          </ac:spMkLst>
        </pc:spChg>
        <pc:spChg chg="mod">
          <ac:chgData name="서진원" userId="d436f2fc-5fcf-41bd-a485-016d4b3d0492" providerId="ADAL" clId="{5ADFCF02-D28F-456B-928D-836BD407A50A}" dt="2021-12-30T08:49:21.416" v="5628" actId="20577"/>
          <ac:spMkLst>
            <pc:docMk/>
            <pc:sldMk cId="2080263633" sldId="336"/>
            <ac:spMk id="23" creationId="{853B6776-F012-4383-88BE-3F88DAD0C978}"/>
          </ac:spMkLst>
        </pc:spChg>
        <pc:spChg chg="mod">
          <ac:chgData name="서진원" userId="d436f2fc-5fcf-41bd-a485-016d4b3d0492" providerId="ADAL" clId="{5ADFCF02-D28F-456B-928D-836BD407A50A}" dt="2021-12-30T08:53:50.363" v="5671" actId="20577"/>
          <ac:spMkLst>
            <pc:docMk/>
            <pc:sldMk cId="2080263633" sldId="336"/>
            <ac:spMk id="24" creationId="{B9B429B6-7376-479B-8ADB-F751DEDF9FF3}"/>
          </ac:spMkLst>
        </pc:spChg>
        <pc:spChg chg="mod">
          <ac:chgData name="서진원" userId="d436f2fc-5fcf-41bd-a485-016d4b3d0492" providerId="ADAL" clId="{5ADFCF02-D28F-456B-928D-836BD407A50A}" dt="2021-12-30T08:49:02.321" v="5622" actId="20577"/>
          <ac:spMkLst>
            <pc:docMk/>
            <pc:sldMk cId="2080263633" sldId="336"/>
            <ac:spMk id="29" creationId="{4573990D-A1E6-4B0F-9CF4-C45C0F5E9214}"/>
          </ac:spMkLst>
        </pc:spChg>
        <pc:spChg chg="add mod">
          <ac:chgData name="서진원" userId="d436f2fc-5fcf-41bd-a485-016d4b3d0492" providerId="ADAL" clId="{5ADFCF02-D28F-456B-928D-836BD407A50A}" dt="2021-12-30T08:50:04.092" v="5637" actId="1076"/>
          <ac:spMkLst>
            <pc:docMk/>
            <pc:sldMk cId="2080263633" sldId="336"/>
            <ac:spMk id="34" creationId="{8BBDADE5-CB9E-4DC4-A377-B4D58E0661C6}"/>
          </ac:spMkLst>
        </pc:spChg>
        <pc:spChg chg="del">
          <ac:chgData name="서진원" userId="d436f2fc-5fcf-41bd-a485-016d4b3d0492" providerId="ADAL" clId="{5ADFCF02-D28F-456B-928D-836BD407A50A}" dt="2021-12-30T08:50:00.104" v="5635" actId="478"/>
          <ac:spMkLst>
            <pc:docMk/>
            <pc:sldMk cId="2080263633" sldId="336"/>
            <ac:spMk id="67" creationId="{06EF9BB3-4878-4709-9639-E8E694D3C999}"/>
          </ac:spMkLst>
        </pc:spChg>
        <pc:cxnChg chg="mod">
          <ac:chgData name="서진원" userId="d436f2fc-5fcf-41bd-a485-016d4b3d0492" providerId="ADAL" clId="{5ADFCF02-D28F-456B-928D-836BD407A50A}" dt="2021-12-30T08:50:00.104" v="5635" actId="478"/>
          <ac:cxnSpMkLst>
            <pc:docMk/>
            <pc:sldMk cId="2080263633" sldId="336"/>
            <ac:cxnSpMk id="33" creationId="{AAD95345-F843-402E-B6AF-DBF27E9B5E1F}"/>
          </ac:cxnSpMkLst>
        </pc:cxnChg>
      </pc:sldChg>
      <pc:sldChg chg="addSp delSp modSp add del mod">
        <pc:chgData name="서진원" userId="d436f2fc-5fcf-41bd-a485-016d4b3d0492" providerId="ADAL" clId="{5ADFCF02-D28F-456B-928D-836BD407A50A}" dt="2021-12-29T01:01:07.191" v="5401" actId="2696"/>
        <pc:sldMkLst>
          <pc:docMk/>
          <pc:sldMk cId="3205930940" sldId="336"/>
        </pc:sldMkLst>
        <pc:spChg chg="add mod">
          <ac:chgData name="서진원" userId="d436f2fc-5fcf-41bd-a485-016d4b3d0492" providerId="ADAL" clId="{5ADFCF02-D28F-456B-928D-836BD407A50A}" dt="2021-12-28T09:59:15.915" v="5255" actId="1076"/>
          <ac:spMkLst>
            <pc:docMk/>
            <pc:sldMk cId="3205930940" sldId="336"/>
            <ac:spMk id="18" creationId="{723126D4-714D-4435-B6A6-A821E9B392CA}"/>
          </ac:spMkLst>
        </pc:spChg>
        <pc:spChg chg="del">
          <ac:chgData name="서진원" userId="d436f2fc-5fcf-41bd-a485-016d4b3d0492" providerId="ADAL" clId="{5ADFCF02-D28F-456B-928D-836BD407A50A}" dt="2021-12-28T09:58:36.110" v="5236" actId="478"/>
          <ac:spMkLst>
            <pc:docMk/>
            <pc:sldMk cId="3205930940" sldId="336"/>
            <ac:spMk id="22" creationId="{E002783D-6CCC-4F05-B07F-5251849C703A}"/>
          </ac:spMkLst>
        </pc:spChg>
        <pc:spChg chg="add mod">
          <ac:chgData name="서진원" userId="d436f2fc-5fcf-41bd-a485-016d4b3d0492" providerId="ADAL" clId="{5ADFCF02-D28F-456B-928D-836BD407A50A}" dt="2021-12-28T10:25:00.803" v="5320" actId="20577"/>
          <ac:spMkLst>
            <pc:docMk/>
            <pc:sldMk cId="3205930940" sldId="336"/>
            <ac:spMk id="23" creationId="{4EC0FADD-0B61-4AC3-BB1C-0891A27F2BFD}"/>
          </ac:spMkLst>
        </pc:spChg>
        <pc:spChg chg="add mod">
          <ac:chgData name="서진원" userId="d436f2fc-5fcf-41bd-a485-016d4b3d0492" providerId="ADAL" clId="{5ADFCF02-D28F-456B-928D-836BD407A50A}" dt="2021-12-28T10:24:55.927" v="5318" actId="20577"/>
          <ac:spMkLst>
            <pc:docMk/>
            <pc:sldMk cId="3205930940" sldId="336"/>
            <ac:spMk id="25" creationId="{80628AE2-56E2-4E50-AAC1-6BB95D7FC00A}"/>
          </ac:spMkLst>
        </pc:spChg>
        <pc:spChg chg="mod">
          <ac:chgData name="서진원" userId="d436f2fc-5fcf-41bd-a485-016d4b3d0492" providerId="ADAL" clId="{5ADFCF02-D28F-456B-928D-836BD407A50A}" dt="2021-12-28T10:04:28.610" v="5291" actId="14100"/>
          <ac:spMkLst>
            <pc:docMk/>
            <pc:sldMk cId="3205930940" sldId="336"/>
            <ac:spMk id="31" creationId="{7799B76F-77D8-4B0E-9D08-FE99648FD8B9}"/>
          </ac:spMkLst>
        </pc:spChg>
        <pc:spChg chg="mod">
          <ac:chgData name="서진원" userId="d436f2fc-5fcf-41bd-a485-016d4b3d0492" providerId="ADAL" clId="{5ADFCF02-D28F-456B-928D-836BD407A50A}" dt="2021-12-28T10:24:22.857" v="5293"/>
          <ac:spMkLst>
            <pc:docMk/>
            <pc:sldMk cId="3205930940" sldId="336"/>
            <ac:spMk id="32" creationId="{591AC951-5A7B-4DA2-BD41-E0442EDCE5D0}"/>
          </ac:spMkLst>
        </pc:spChg>
        <pc:grpChg chg="del">
          <ac:chgData name="서진원" userId="d436f2fc-5fcf-41bd-a485-016d4b3d0492" providerId="ADAL" clId="{5ADFCF02-D28F-456B-928D-836BD407A50A}" dt="2021-12-28T09:58:49.968" v="5240" actId="478"/>
          <ac:grpSpMkLst>
            <pc:docMk/>
            <pc:sldMk cId="3205930940" sldId="336"/>
            <ac:grpSpMk id="4" creationId="{A4460611-B04D-4423-AF26-6FEE126DB1B5}"/>
          </ac:grpSpMkLst>
        </pc:grpChg>
        <pc:cxnChg chg="add mod">
          <ac:chgData name="서진원" userId="d436f2fc-5fcf-41bd-a485-016d4b3d0492" providerId="ADAL" clId="{5ADFCF02-D28F-456B-928D-836BD407A50A}" dt="2021-12-28T10:24:51.998" v="5316" actId="1036"/>
          <ac:cxnSpMkLst>
            <pc:docMk/>
            <pc:sldMk cId="3205930940" sldId="336"/>
            <ac:cxnSpMk id="26" creationId="{4B7D5D24-3D57-4D1D-9BD9-3F7E37B120B7}"/>
          </ac:cxnSpMkLst>
        </pc:cxnChg>
        <pc:cxnChg chg="mod">
          <ac:chgData name="서진원" userId="d436f2fc-5fcf-41bd-a485-016d4b3d0492" providerId="ADAL" clId="{5ADFCF02-D28F-456B-928D-836BD407A50A}" dt="2021-12-28T09:59:15.915" v="5255" actId="1076"/>
          <ac:cxnSpMkLst>
            <pc:docMk/>
            <pc:sldMk cId="3205930940" sldId="336"/>
            <ac:cxnSpMk id="28" creationId="{61C2714C-CD30-43ED-93FE-3F24B15BBDEC}"/>
          </ac:cxnSpMkLst>
        </pc:cxnChg>
        <pc:cxnChg chg="mod">
          <ac:chgData name="서진원" userId="d436f2fc-5fcf-41bd-a485-016d4b3d0492" providerId="ADAL" clId="{5ADFCF02-D28F-456B-928D-836BD407A50A}" dt="2021-12-28T10:24:22.857" v="5293"/>
          <ac:cxnSpMkLst>
            <pc:docMk/>
            <pc:sldMk cId="3205930940" sldId="336"/>
            <ac:cxnSpMk id="35" creationId="{01D302F7-7A59-4723-AFFC-DAF2E1BFF1DE}"/>
          </ac:cxnSpMkLst>
        </pc:cxnChg>
      </pc:sldChg>
      <pc:sldChg chg="addSp delSp modSp add mod">
        <pc:chgData name="서진원" userId="d436f2fc-5fcf-41bd-a485-016d4b3d0492" providerId="ADAL" clId="{5ADFCF02-D28F-456B-928D-836BD407A50A}" dt="2021-12-30T09:09:00.904" v="5916" actId="164"/>
        <pc:sldMkLst>
          <pc:docMk/>
          <pc:sldMk cId="971604320" sldId="337"/>
        </pc:sldMkLst>
        <pc:spChg chg="mod">
          <ac:chgData name="서진원" userId="d436f2fc-5fcf-41bd-a485-016d4b3d0492" providerId="ADAL" clId="{5ADFCF02-D28F-456B-928D-836BD407A50A}" dt="2021-12-30T09:06:40.728" v="5858" actId="14100"/>
          <ac:spMkLst>
            <pc:docMk/>
            <pc:sldMk cId="971604320" sldId="337"/>
            <ac:spMk id="30" creationId="{0EB5A6D0-50BD-4E1C-B358-47F4A4AB677F}"/>
          </ac:spMkLst>
        </pc:spChg>
        <pc:spChg chg="mod">
          <ac:chgData name="서진원" userId="d436f2fc-5fcf-41bd-a485-016d4b3d0492" providerId="ADAL" clId="{5ADFCF02-D28F-456B-928D-836BD407A50A}" dt="2021-12-30T09:04:17.047" v="5803" actId="164"/>
          <ac:spMkLst>
            <pc:docMk/>
            <pc:sldMk cId="971604320" sldId="337"/>
            <ac:spMk id="32" creationId="{26F7F6CA-A7D7-4AF8-9D9F-D257DB456853}"/>
          </ac:spMkLst>
        </pc:spChg>
        <pc:spChg chg="add del mod">
          <ac:chgData name="서진원" userId="d436f2fc-5fcf-41bd-a485-016d4b3d0492" providerId="ADAL" clId="{5ADFCF02-D28F-456B-928D-836BD407A50A}" dt="2021-12-30T09:08:40.084" v="5908" actId="478"/>
          <ac:spMkLst>
            <pc:docMk/>
            <pc:sldMk cId="971604320" sldId="337"/>
            <ac:spMk id="34" creationId="{80AE712E-E461-47ED-96F0-80F52187632C}"/>
          </ac:spMkLst>
        </pc:spChg>
        <pc:spChg chg="mod">
          <ac:chgData name="서진원" userId="d436f2fc-5fcf-41bd-a485-016d4b3d0492" providerId="ADAL" clId="{5ADFCF02-D28F-456B-928D-836BD407A50A}" dt="2021-12-30T09:03:28.899" v="5791"/>
          <ac:spMkLst>
            <pc:docMk/>
            <pc:sldMk cId="971604320" sldId="337"/>
            <ac:spMk id="35" creationId="{C330E8D7-8B75-446F-B8B9-A00E6BEAB5B7}"/>
          </ac:spMkLst>
        </pc:spChg>
        <pc:spChg chg="mod">
          <ac:chgData name="서진원" userId="d436f2fc-5fcf-41bd-a485-016d4b3d0492" providerId="ADAL" clId="{5ADFCF02-D28F-456B-928D-836BD407A50A}" dt="2021-12-30T09:03:28.899" v="5791"/>
          <ac:spMkLst>
            <pc:docMk/>
            <pc:sldMk cId="971604320" sldId="337"/>
            <ac:spMk id="36" creationId="{D904776F-A306-4243-BAF1-9F5D149FB002}"/>
          </ac:spMkLst>
        </pc:spChg>
        <pc:spChg chg="del mod">
          <ac:chgData name="서진원" userId="d436f2fc-5fcf-41bd-a485-016d4b3d0492" providerId="ADAL" clId="{5ADFCF02-D28F-456B-928D-836BD407A50A}" dt="2021-12-30T09:08:41.436" v="5909" actId="478"/>
          <ac:spMkLst>
            <pc:docMk/>
            <pc:sldMk cId="971604320" sldId="337"/>
            <ac:spMk id="38" creationId="{8894F008-8C4B-490F-8128-CA07AFA7A3EF}"/>
          </ac:spMkLst>
        </pc:spChg>
        <pc:spChg chg="add mod">
          <ac:chgData name="서진원" userId="d436f2fc-5fcf-41bd-a485-016d4b3d0492" providerId="ADAL" clId="{5ADFCF02-D28F-456B-928D-836BD407A50A}" dt="2021-12-30T09:03:53.496" v="5798" actId="164"/>
          <ac:spMkLst>
            <pc:docMk/>
            <pc:sldMk cId="971604320" sldId="337"/>
            <ac:spMk id="40" creationId="{C55EAB4C-F4C3-43AF-83CA-DE1CF53628D6}"/>
          </ac:spMkLst>
        </pc:spChg>
        <pc:spChg chg="add mod">
          <ac:chgData name="서진원" userId="d436f2fc-5fcf-41bd-a485-016d4b3d0492" providerId="ADAL" clId="{5ADFCF02-D28F-456B-928D-836BD407A50A}" dt="2021-12-30T09:05:14.725" v="5840" actId="1076"/>
          <ac:spMkLst>
            <pc:docMk/>
            <pc:sldMk cId="971604320" sldId="337"/>
            <ac:spMk id="41" creationId="{3A132CFE-3925-4D42-B4AD-382C095AD614}"/>
          </ac:spMkLst>
        </pc:spChg>
        <pc:spChg chg="mod">
          <ac:chgData name="서진원" userId="d436f2fc-5fcf-41bd-a485-016d4b3d0492" providerId="ADAL" clId="{5ADFCF02-D28F-456B-928D-836BD407A50A}" dt="2021-12-30T09:05:33.113" v="5842"/>
          <ac:spMkLst>
            <pc:docMk/>
            <pc:sldMk cId="971604320" sldId="337"/>
            <ac:spMk id="45" creationId="{2CC158F6-9FBF-4C9B-A455-E232FEC09D8D}"/>
          </ac:spMkLst>
        </pc:spChg>
        <pc:spChg chg="mod">
          <ac:chgData name="서진원" userId="d436f2fc-5fcf-41bd-a485-016d4b3d0492" providerId="ADAL" clId="{5ADFCF02-D28F-456B-928D-836BD407A50A}" dt="2021-12-30T09:05:33.113" v="5842"/>
          <ac:spMkLst>
            <pc:docMk/>
            <pc:sldMk cId="971604320" sldId="337"/>
            <ac:spMk id="46" creationId="{77535988-E7E8-41EC-9DB2-677525AB7C92}"/>
          </ac:spMkLst>
        </pc:spChg>
        <pc:spChg chg="mod">
          <ac:chgData name="서진원" userId="d436f2fc-5fcf-41bd-a485-016d4b3d0492" providerId="ADAL" clId="{5ADFCF02-D28F-456B-928D-836BD407A50A}" dt="2021-12-30T09:05:33.113" v="5842"/>
          <ac:spMkLst>
            <pc:docMk/>
            <pc:sldMk cId="971604320" sldId="337"/>
            <ac:spMk id="48" creationId="{12816D85-CBCF-4C96-8AC3-74937F8F33CB}"/>
          </ac:spMkLst>
        </pc:spChg>
        <pc:spChg chg="mod">
          <ac:chgData name="서진원" userId="d436f2fc-5fcf-41bd-a485-016d4b3d0492" providerId="ADAL" clId="{5ADFCF02-D28F-456B-928D-836BD407A50A}" dt="2021-12-30T09:05:33.113" v="5842"/>
          <ac:spMkLst>
            <pc:docMk/>
            <pc:sldMk cId="971604320" sldId="337"/>
            <ac:spMk id="53" creationId="{6BD11617-9178-4085-BDE6-897D208613C6}"/>
          </ac:spMkLst>
        </pc:spChg>
        <pc:spChg chg="mod">
          <ac:chgData name="서진원" userId="d436f2fc-5fcf-41bd-a485-016d4b3d0492" providerId="ADAL" clId="{5ADFCF02-D28F-456B-928D-836BD407A50A}" dt="2021-12-30T09:05:33.113" v="5842"/>
          <ac:spMkLst>
            <pc:docMk/>
            <pc:sldMk cId="971604320" sldId="337"/>
            <ac:spMk id="54" creationId="{42DDC637-7500-4AE3-98E1-AE35B6099E19}"/>
          </ac:spMkLst>
        </pc:spChg>
        <pc:spChg chg="add mod">
          <ac:chgData name="서진원" userId="d436f2fc-5fcf-41bd-a485-016d4b3d0492" providerId="ADAL" clId="{5ADFCF02-D28F-456B-928D-836BD407A50A}" dt="2021-12-30T09:06:33.936" v="5857" actId="1036"/>
          <ac:spMkLst>
            <pc:docMk/>
            <pc:sldMk cId="971604320" sldId="337"/>
            <ac:spMk id="55" creationId="{F1C4CA02-233D-4AA4-9646-31EA59C41273}"/>
          </ac:spMkLst>
        </pc:spChg>
        <pc:spChg chg="mod">
          <ac:chgData name="서진원" userId="d436f2fc-5fcf-41bd-a485-016d4b3d0492" providerId="ADAL" clId="{5ADFCF02-D28F-456B-928D-836BD407A50A}" dt="2021-12-30T09:06:43.791" v="5859" actId="14100"/>
          <ac:spMkLst>
            <pc:docMk/>
            <pc:sldMk cId="971604320" sldId="337"/>
            <ac:spMk id="57" creationId="{464743C0-8B1E-44C6-A362-43BE56FF18B9}"/>
          </ac:spMkLst>
        </pc:spChg>
        <pc:spChg chg="add mod">
          <ac:chgData name="서진원" userId="d436f2fc-5fcf-41bd-a485-016d4b3d0492" providerId="ADAL" clId="{5ADFCF02-D28F-456B-928D-836BD407A50A}" dt="2021-12-30T09:08:08.083" v="5900" actId="207"/>
          <ac:spMkLst>
            <pc:docMk/>
            <pc:sldMk cId="971604320" sldId="337"/>
            <ac:spMk id="63" creationId="{572E75D2-CA8D-4CC2-962F-7C762D042786}"/>
          </ac:spMkLst>
        </pc:spChg>
        <pc:spChg chg="add mod">
          <ac:chgData name="서진원" userId="d436f2fc-5fcf-41bd-a485-016d4b3d0492" providerId="ADAL" clId="{5ADFCF02-D28F-456B-928D-836BD407A50A}" dt="2021-12-30T09:09:00.904" v="5916" actId="164"/>
          <ac:spMkLst>
            <pc:docMk/>
            <pc:sldMk cId="971604320" sldId="337"/>
            <ac:spMk id="64" creationId="{1B91C0E6-181E-49E6-A65F-CAC6BE3C4E61}"/>
          </ac:spMkLst>
        </pc:spChg>
        <pc:grpChg chg="mod">
          <ac:chgData name="서진원" userId="d436f2fc-5fcf-41bd-a485-016d4b3d0492" providerId="ADAL" clId="{5ADFCF02-D28F-456B-928D-836BD407A50A}" dt="2021-12-30T09:04:17.047" v="5803" actId="164"/>
          <ac:grpSpMkLst>
            <pc:docMk/>
            <pc:sldMk cId="971604320" sldId="337"/>
            <ac:grpSpMk id="2" creationId="{484E3B45-BB63-44D6-92DB-DCFA6FAC4FC9}"/>
          </ac:grpSpMkLst>
        </pc:grpChg>
        <pc:grpChg chg="mod">
          <ac:chgData name="서진원" userId="d436f2fc-5fcf-41bd-a485-016d4b3d0492" providerId="ADAL" clId="{5ADFCF02-D28F-456B-928D-836BD407A50A}" dt="2021-12-30T09:04:17.047" v="5803" actId="164"/>
          <ac:grpSpMkLst>
            <pc:docMk/>
            <pc:sldMk cId="971604320" sldId="337"/>
            <ac:grpSpMk id="3" creationId="{0E7FBBBD-967F-4AD4-B5CE-7EFCE6068343}"/>
          </ac:grpSpMkLst>
        </pc:grpChg>
        <pc:grpChg chg="add mod">
          <ac:chgData name="서진원" userId="d436f2fc-5fcf-41bd-a485-016d4b3d0492" providerId="ADAL" clId="{5ADFCF02-D28F-456B-928D-836BD407A50A}" dt="2021-12-30T09:09:00.904" v="5916" actId="164"/>
          <ac:grpSpMkLst>
            <pc:docMk/>
            <pc:sldMk cId="971604320" sldId="337"/>
            <ac:grpSpMk id="4" creationId="{340156B9-A9D2-4406-89AD-D5E4658EDD37}"/>
          </ac:grpSpMkLst>
        </pc:grpChg>
        <pc:grpChg chg="add mod">
          <ac:chgData name="서진원" userId="d436f2fc-5fcf-41bd-a485-016d4b3d0492" providerId="ADAL" clId="{5ADFCF02-D28F-456B-928D-836BD407A50A}" dt="2021-12-30T09:04:17.047" v="5803" actId="164"/>
          <ac:grpSpMkLst>
            <pc:docMk/>
            <pc:sldMk cId="971604320" sldId="337"/>
            <ac:grpSpMk id="6" creationId="{2BA7C4F9-689C-4F66-BA71-DA4B7EB45583}"/>
          </ac:grpSpMkLst>
        </pc:grpChg>
        <pc:grpChg chg="add mod">
          <ac:chgData name="서진원" userId="d436f2fc-5fcf-41bd-a485-016d4b3d0492" providerId="ADAL" clId="{5ADFCF02-D28F-456B-928D-836BD407A50A}" dt="2021-12-30T09:09:00.904" v="5916" actId="164"/>
          <ac:grpSpMkLst>
            <pc:docMk/>
            <pc:sldMk cId="971604320" sldId="337"/>
            <ac:grpSpMk id="25" creationId="{0B1CC17E-2092-4DEC-84D4-4E1876527C85}"/>
          </ac:grpSpMkLst>
        </pc:grpChg>
        <pc:grpChg chg="add mod">
          <ac:chgData name="서진원" userId="d436f2fc-5fcf-41bd-a485-016d4b3d0492" providerId="ADAL" clId="{5ADFCF02-D28F-456B-928D-836BD407A50A}" dt="2021-12-30T09:03:53.496" v="5798" actId="164"/>
          <ac:grpSpMkLst>
            <pc:docMk/>
            <pc:sldMk cId="971604320" sldId="337"/>
            <ac:grpSpMk id="28" creationId="{6A9431FE-82A2-4FA3-8D51-81C84A647844}"/>
          </ac:grpSpMkLst>
        </pc:grpChg>
        <pc:grpChg chg="del">
          <ac:chgData name="서진원" userId="d436f2fc-5fcf-41bd-a485-016d4b3d0492" providerId="ADAL" clId="{5ADFCF02-D28F-456B-928D-836BD407A50A}" dt="2021-12-30T09:03:25.116" v="5790" actId="478"/>
          <ac:grpSpMkLst>
            <pc:docMk/>
            <pc:sldMk cId="971604320" sldId="337"/>
            <ac:grpSpMk id="29" creationId="{DB61B026-35D1-4339-8BCB-7FE9422F2B6B}"/>
          </ac:grpSpMkLst>
        </pc:grpChg>
        <pc:grpChg chg="del">
          <ac:chgData name="서진원" userId="d436f2fc-5fcf-41bd-a485-016d4b3d0492" providerId="ADAL" clId="{5ADFCF02-D28F-456B-928D-836BD407A50A}" dt="2021-12-30T09:05:32.420" v="5841" actId="478"/>
          <ac:grpSpMkLst>
            <pc:docMk/>
            <pc:sldMk cId="971604320" sldId="337"/>
            <ac:grpSpMk id="33" creationId="{52566946-CFF2-48BD-AB3F-0989FA48D3CB}"/>
          </ac:grpSpMkLst>
        </pc:grpChg>
        <pc:grpChg chg="add mod">
          <ac:chgData name="서진원" userId="d436f2fc-5fcf-41bd-a485-016d4b3d0492" providerId="ADAL" clId="{5ADFCF02-D28F-456B-928D-836BD407A50A}" dt="2021-12-30T09:05:33.113" v="5842"/>
          <ac:grpSpMkLst>
            <pc:docMk/>
            <pc:sldMk cId="971604320" sldId="337"/>
            <ac:grpSpMk id="42" creationId="{28CA91F8-5AFA-49C2-9E54-BEA817C2D34D}"/>
          </ac:grpSpMkLst>
        </pc:grpChg>
        <pc:grpChg chg="mod">
          <ac:chgData name="서진원" userId="d436f2fc-5fcf-41bd-a485-016d4b3d0492" providerId="ADAL" clId="{5ADFCF02-D28F-456B-928D-836BD407A50A}" dt="2021-12-30T09:05:33.113" v="5842"/>
          <ac:grpSpMkLst>
            <pc:docMk/>
            <pc:sldMk cId="971604320" sldId="337"/>
            <ac:grpSpMk id="49" creationId="{1A93CFBC-1E55-4417-98F1-6F7A168D5A2D}"/>
          </ac:grpSpMkLst>
        </pc:grpChg>
        <pc:cxnChg chg="add mod">
          <ac:chgData name="서진원" userId="d436f2fc-5fcf-41bd-a485-016d4b3d0492" providerId="ADAL" clId="{5ADFCF02-D28F-456B-928D-836BD407A50A}" dt="2021-12-30T09:08:40.084" v="5908" actId="478"/>
          <ac:cxnSpMkLst>
            <pc:docMk/>
            <pc:sldMk cId="971604320" sldId="337"/>
            <ac:cxnSpMk id="8" creationId="{617278C6-63A6-4A10-BC82-5612C8D6B7BF}"/>
          </ac:cxnSpMkLst>
        </pc:cxnChg>
        <pc:cxnChg chg="mod">
          <ac:chgData name="서진원" userId="d436f2fc-5fcf-41bd-a485-016d4b3d0492" providerId="ADAL" clId="{5ADFCF02-D28F-456B-928D-836BD407A50A}" dt="2021-12-30T09:05:32.420" v="5841" actId="478"/>
          <ac:cxnSpMkLst>
            <pc:docMk/>
            <pc:sldMk cId="971604320" sldId="337"/>
            <ac:cxnSpMk id="12" creationId="{25386DAE-8BEA-46DC-863A-513CDD0B4A78}"/>
          </ac:cxnSpMkLst>
        </pc:cxnChg>
        <pc:cxnChg chg="add mod">
          <ac:chgData name="서진원" userId="d436f2fc-5fcf-41bd-a485-016d4b3d0492" providerId="ADAL" clId="{5ADFCF02-D28F-456B-928D-836BD407A50A}" dt="2021-12-30T09:08:16.628" v="5901" actId="13822"/>
          <ac:cxnSpMkLst>
            <pc:docMk/>
            <pc:sldMk cId="971604320" sldId="337"/>
            <ac:cxnSpMk id="21" creationId="{F4DE3FA1-F51A-4E40-92DD-8E7A84FF1957}"/>
          </ac:cxnSpMkLst>
        </pc:cxnChg>
        <pc:cxnChg chg="del mod">
          <ac:chgData name="서진원" userId="d436f2fc-5fcf-41bd-a485-016d4b3d0492" providerId="ADAL" clId="{5ADFCF02-D28F-456B-928D-836BD407A50A}" dt="2021-12-30T09:08:42.678" v="5910" actId="478"/>
          <ac:cxnSpMkLst>
            <pc:docMk/>
            <pc:sldMk cId="971604320" sldId="337"/>
            <ac:cxnSpMk id="39" creationId="{682F5B25-2568-4710-BDD7-5088331A7E01}"/>
          </ac:cxnSpMkLst>
        </pc:cxnChg>
        <pc:cxnChg chg="mod">
          <ac:chgData name="서진원" userId="d436f2fc-5fcf-41bd-a485-016d4b3d0492" providerId="ADAL" clId="{5ADFCF02-D28F-456B-928D-836BD407A50A}" dt="2021-12-30T09:05:32.420" v="5841" actId="478"/>
          <ac:cxnSpMkLst>
            <pc:docMk/>
            <pc:sldMk cId="971604320" sldId="337"/>
            <ac:cxnSpMk id="43" creationId="{3F12B718-B455-4DEE-9812-F5B8F3BF1743}"/>
          </ac:cxnSpMkLst>
        </pc:cxnChg>
        <pc:cxnChg chg="mod">
          <ac:chgData name="서진원" userId="d436f2fc-5fcf-41bd-a485-016d4b3d0492" providerId="ADAL" clId="{5ADFCF02-D28F-456B-928D-836BD407A50A}" dt="2021-12-30T09:05:32.420" v="5841" actId="478"/>
          <ac:cxnSpMkLst>
            <pc:docMk/>
            <pc:sldMk cId="971604320" sldId="337"/>
            <ac:cxnSpMk id="44" creationId="{9DC9C5D6-F70F-4D1F-8E9C-81E420DDDBAF}"/>
          </ac:cxnSpMkLst>
        </pc:cxnChg>
        <pc:cxnChg chg="mod">
          <ac:chgData name="서진원" userId="d436f2fc-5fcf-41bd-a485-016d4b3d0492" providerId="ADAL" clId="{5ADFCF02-D28F-456B-928D-836BD407A50A}" dt="2021-12-30T09:05:32.420" v="5841" actId="478"/>
          <ac:cxnSpMkLst>
            <pc:docMk/>
            <pc:sldMk cId="971604320" sldId="337"/>
            <ac:cxnSpMk id="47" creationId="{51D5B321-4BD1-4592-809A-2581054787B4}"/>
          </ac:cxnSpMkLst>
        </pc:cxnChg>
        <pc:cxnChg chg="mod">
          <ac:chgData name="서진원" userId="d436f2fc-5fcf-41bd-a485-016d4b3d0492" providerId="ADAL" clId="{5ADFCF02-D28F-456B-928D-836BD407A50A}" dt="2021-12-30T09:05:33.113" v="5842"/>
          <ac:cxnSpMkLst>
            <pc:docMk/>
            <pc:sldMk cId="971604320" sldId="337"/>
            <ac:cxnSpMk id="50" creationId="{4823CC67-1031-4D92-9763-04F2B8870145}"/>
          </ac:cxnSpMkLst>
        </pc:cxnChg>
        <pc:cxnChg chg="mod">
          <ac:chgData name="서진원" userId="d436f2fc-5fcf-41bd-a485-016d4b3d0492" providerId="ADAL" clId="{5ADFCF02-D28F-456B-928D-836BD407A50A}" dt="2021-12-30T09:05:33.113" v="5842"/>
          <ac:cxnSpMkLst>
            <pc:docMk/>
            <pc:sldMk cId="971604320" sldId="337"/>
            <ac:cxnSpMk id="51" creationId="{31BC3996-C917-4C89-99B4-968AE63A0B70}"/>
          </ac:cxnSpMkLst>
        </pc:cxnChg>
        <pc:cxnChg chg="mod">
          <ac:chgData name="서진원" userId="d436f2fc-5fcf-41bd-a485-016d4b3d0492" providerId="ADAL" clId="{5ADFCF02-D28F-456B-928D-836BD407A50A}" dt="2021-12-30T09:05:33.113" v="5842"/>
          <ac:cxnSpMkLst>
            <pc:docMk/>
            <pc:sldMk cId="971604320" sldId="337"/>
            <ac:cxnSpMk id="52" creationId="{5081D55F-500D-40D5-8E4B-74A2DD1B11D2}"/>
          </ac:cxnSpMkLst>
        </pc:cxnChg>
        <pc:cxnChg chg="add mod">
          <ac:chgData name="서진원" userId="d436f2fc-5fcf-41bd-a485-016d4b3d0492" providerId="ADAL" clId="{5ADFCF02-D28F-456B-928D-836BD407A50A}" dt="2021-12-30T09:06:33.936" v="5857" actId="1036"/>
          <ac:cxnSpMkLst>
            <pc:docMk/>
            <pc:sldMk cId="971604320" sldId="337"/>
            <ac:cxnSpMk id="58" creationId="{5D2291D3-AD07-49F1-8DE8-B054846957A1}"/>
          </ac:cxnSpMkLst>
        </pc:cxnChg>
        <pc:cxnChg chg="add del mod">
          <ac:chgData name="서진원" userId="d436f2fc-5fcf-41bd-a485-016d4b3d0492" providerId="ADAL" clId="{5ADFCF02-D28F-456B-928D-836BD407A50A}" dt="2021-12-30T09:07:01.744" v="5864" actId="478"/>
          <ac:cxnSpMkLst>
            <pc:docMk/>
            <pc:sldMk cId="971604320" sldId="337"/>
            <ac:cxnSpMk id="59" creationId="{D2767129-14D3-4837-AD25-CAD7AB3C35EC}"/>
          </ac:cxnSpMkLst>
        </pc:cxnChg>
        <pc:cxnChg chg="add del mod">
          <ac:chgData name="서진원" userId="d436f2fc-5fcf-41bd-a485-016d4b3d0492" providerId="ADAL" clId="{5ADFCF02-D28F-456B-928D-836BD407A50A}" dt="2021-12-30T09:07:20.035" v="5870" actId="478"/>
          <ac:cxnSpMkLst>
            <pc:docMk/>
            <pc:sldMk cId="971604320" sldId="337"/>
            <ac:cxnSpMk id="60" creationId="{51173ECE-48B8-40AF-A366-43706F0EA37E}"/>
          </ac:cxnSpMkLst>
        </pc:cxnChg>
        <pc:cxnChg chg="add mod">
          <ac:chgData name="서진원" userId="d436f2fc-5fcf-41bd-a485-016d4b3d0492" providerId="ADAL" clId="{5ADFCF02-D28F-456B-928D-836BD407A50A}" dt="2021-12-30T09:09:00.904" v="5916" actId="164"/>
          <ac:cxnSpMkLst>
            <pc:docMk/>
            <pc:sldMk cId="971604320" sldId="337"/>
            <ac:cxnSpMk id="66" creationId="{6E669C65-C689-446A-BA05-0DB2C1CC9D85}"/>
          </ac:cxnSpMkLst>
        </pc:cxnChg>
      </pc:sldChg>
      <pc:sldChg chg="addSp delSp modSp add del mod">
        <pc:chgData name="서진원" userId="d436f2fc-5fcf-41bd-a485-016d4b3d0492" providerId="ADAL" clId="{5ADFCF02-D28F-456B-928D-836BD407A50A}" dt="2021-12-30T09:00:49.182" v="5741" actId="2696"/>
        <pc:sldMkLst>
          <pc:docMk/>
          <pc:sldMk cId="1194388431" sldId="337"/>
        </pc:sldMkLst>
        <pc:spChg chg="mod">
          <ac:chgData name="서진원" userId="d436f2fc-5fcf-41bd-a485-016d4b3d0492" providerId="ADAL" clId="{5ADFCF02-D28F-456B-928D-836BD407A50A}" dt="2021-12-30T09:00:04.087" v="5727" actId="20577"/>
          <ac:spMkLst>
            <pc:docMk/>
            <pc:sldMk cId="1194388431" sldId="337"/>
            <ac:spMk id="29" creationId="{4573990D-A1E6-4B0F-9CF4-C45C0F5E9214}"/>
          </ac:spMkLst>
        </pc:spChg>
        <pc:spChg chg="mod">
          <ac:chgData name="서진원" userId="d436f2fc-5fcf-41bd-a485-016d4b3d0492" providerId="ADAL" clId="{5ADFCF02-D28F-456B-928D-836BD407A50A}" dt="2021-12-30T09:00:13.046" v="5728"/>
          <ac:spMkLst>
            <pc:docMk/>
            <pc:sldMk cId="1194388431" sldId="337"/>
            <ac:spMk id="33" creationId="{05A92CA1-BA6A-40BD-ADDF-3DE294DF671A}"/>
          </ac:spMkLst>
        </pc:spChg>
        <pc:spChg chg="mod">
          <ac:chgData name="서진원" userId="d436f2fc-5fcf-41bd-a485-016d4b3d0492" providerId="ADAL" clId="{5ADFCF02-D28F-456B-928D-836BD407A50A}" dt="2021-12-30T09:00:32.541" v="5740" actId="255"/>
          <ac:spMkLst>
            <pc:docMk/>
            <pc:sldMk cId="1194388431" sldId="337"/>
            <ac:spMk id="34" creationId="{AC01C064-D278-466B-9572-1D467778B28F}"/>
          </ac:spMkLst>
        </pc:spChg>
        <pc:spChg chg="del">
          <ac:chgData name="서진원" userId="d436f2fc-5fcf-41bd-a485-016d4b3d0492" providerId="ADAL" clId="{5ADFCF02-D28F-456B-928D-836BD407A50A}" dt="2021-12-30T09:00:17.978" v="5733" actId="478"/>
          <ac:spMkLst>
            <pc:docMk/>
            <pc:sldMk cId="1194388431" sldId="337"/>
            <ac:spMk id="67" creationId="{06EF9BB3-4878-4709-9639-E8E694D3C999}"/>
          </ac:spMkLst>
        </pc:spChg>
        <pc:grpChg chg="add mod">
          <ac:chgData name="서진원" userId="d436f2fc-5fcf-41bd-a485-016d4b3d0492" providerId="ADAL" clId="{5ADFCF02-D28F-456B-928D-836BD407A50A}" dt="2021-12-30T09:00:24.638" v="5735" actId="1076"/>
          <ac:grpSpMkLst>
            <pc:docMk/>
            <pc:sldMk cId="1194388431" sldId="337"/>
            <ac:grpSpMk id="32" creationId="{1ADC9481-1BD5-4352-8FAD-C8AE435187EA}"/>
          </ac:grpSpMkLst>
        </pc:grpChg>
        <pc:grpChg chg="add del">
          <ac:chgData name="서진원" userId="d436f2fc-5fcf-41bd-a485-016d4b3d0492" providerId="ADAL" clId="{5ADFCF02-D28F-456B-928D-836BD407A50A}" dt="2021-12-30T09:00:16.957" v="5732" actId="478"/>
          <ac:grpSpMkLst>
            <pc:docMk/>
            <pc:sldMk cId="1194388431" sldId="337"/>
            <ac:grpSpMk id="59" creationId="{61D0D9F6-DD1A-4DA5-A27A-382FCCF4E251}"/>
          </ac:grpSpMkLst>
        </pc:grpChg>
        <pc:cxnChg chg="del mod">
          <ac:chgData name="서진원" userId="d436f2fc-5fcf-41bd-a485-016d4b3d0492" providerId="ADAL" clId="{5ADFCF02-D28F-456B-928D-836BD407A50A}" dt="2021-12-30T09:00:15.548" v="5730" actId="478"/>
          <ac:cxnSpMkLst>
            <pc:docMk/>
            <pc:sldMk cId="1194388431" sldId="337"/>
            <ac:cxnSpMk id="46" creationId="{649647CB-A12D-4962-9134-32678FA739E8}"/>
          </ac:cxnSpMkLst>
        </pc:cxnChg>
        <pc:cxnChg chg="mod">
          <ac:chgData name="서진원" userId="d436f2fc-5fcf-41bd-a485-016d4b3d0492" providerId="ADAL" clId="{5ADFCF02-D28F-456B-928D-836BD407A50A}" dt="2021-12-30T09:00:16.957" v="5732" actId="478"/>
          <ac:cxnSpMkLst>
            <pc:docMk/>
            <pc:sldMk cId="1194388431" sldId="337"/>
            <ac:cxnSpMk id="64" creationId="{3FDC3E9F-0544-4225-BDA2-1D9FEB317844}"/>
          </ac:cxnSpMkLst>
        </pc:cxnChg>
        <pc:cxnChg chg="mod">
          <ac:chgData name="서진원" userId="d436f2fc-5fcf-41bd-a485-016d4b3d0492" providerId="ADAL" clId="{5ADFCF02-D28F-456B-928D-836BD407A50A}" dt="2021-12-30T09:00:16.957" v="5732" actId="478"/>
          <ac:cxnSpMkLst>
            <pc:docMk/>
            <pc:sldMk cId="1194388431" sldId="337"/>
            <ac:cxnSpMk id="65" creationId="{A005E37C-68B8-4AE5-B987-F7C3360EFBCF}"/>
          </ac:cxnSpMkLst>
        </pc:cxnChg>
      </pc:sldChg>
      <pc:sldChg chg="modSp add del mod">
        <pc:chgData name="서진원" userId="d436f2fc-5fcf-41bd-a485-016d4b3d0492" providerId="ADAL" clId="{5ADFCF02-D28F-456B-928D-836BD407A50A}" dt="2021-12-28T10:04:17.672" v="5290" actId="2696"/>
        <pc:sldMkLst>
          <pc:docMk/>
          <pc:sldMk cId="2064606444" sldId="337"/>
        </pc:sldMkLst>
        <pc:spChg chg="mod">
          <ac:chgData name="서진원" userId="d436f2fc-5fcf-41bd-a485-016d4b3d0492" providerId="ADAL" clId="{5ADFCF02-D28F-456B-928D-836BD407A50A}" dt="2021-12-28T09:59:57.001" v="5259" actId="20577"/>
          <ac:spMkLst>
            <pc:docMk/>
            <pc:sldMk cId="2064606444" sldId="337"/>
            <ac:spMk id="27" creationId="{7CB9C330-B0D2-4BF5-8621-EAE269D32329}"/>
          </ac:spMkLst>
        </pc:spChg>
        <pc:spChg chg="mod">
          <ac:chgData name="서진원" userId="d436f2fc-5fcf-41bd-a485-016d4b3d0492" providerId="ADAL" clId="{5ADFCF02-D28F-456B-928D-836BD407A50A}" dt="2021-12-28T09:59:58.651" v="5261" actId="20577"/>
          <ac:spMkLst>
            <pc:docMk/>
            <pc:sldMk cId="2064606444" sldId="337"/>
            <ac:spMk id="69" creationId="{E348775F-03F6-4714-BBEB-92B3E0977A05}"/>
          </ac:spMkLst>
        </pc:spChg>
      </pc:sldChg>
      <pc:sldChg chg="modSp add del mod">
        <pc:chgData name="서진원" userId="d436f2fc-5fcf-41bd-a485-016d4b3d0492" providerId="ADAL" clId="{5ADFCF02-D28F-456B-928D-836BD407A50A}" dt="2021-12-29T01:01:07.191" v="5401" actId="2696"/>
        <pc:sldMkLst>
          <pc:docMk/>
          <pc:sldMk cId="2219953193" sldId="337"/>
        </pc:sldMkLst>
        <pc:spChg chg="mod">
          <ac:chgData name="서진원" userId="d436f2fc-5fcf-41bd-a485-016d4b3d0492" providerId="ADAL" clId="{5ADFCF02-D28F-456B-928D-836BD407A50A}" dt="2021-12-28T10:27:06.967" v="5325" actId="20577"/>
          <ac:spMkLst>
            <pc:docMk/>
            <pc:sldMk cId="2219953193" sldId="337"/>
            <ac:spMk id="23" creationId="{4EC0FADD-0B61-4AC3-BB1C-0891A27F2BFD}"/>
          </ac:spMkLst>
        </pc:spChg>
        <pc:cxnChg chg="mod">
          <ac:chgData name="서진원" userId="d436f2fc-5fcf-41bd-a485-016d4b3d0492" providerId="ADAL" clId="{5ADFCF02-D28F-456B-928D-836BD407A50A}" dt="2021-12-28T10:27:02.758" v="5323" actId="14100"/>
          <ac:cxnSpMkLst>
            <pc:docMk/>
            <pc:sldMk cId="2219953193" sldId="337"/>
            <ac:cxnSpMk id="35" creationId="{01D302F7-7A59-4723-AFFC-DAF2E1BFF1DE}"/>
          </ac:cxnSpMkLst>
        </pc:cxnChg>
        <pc:cxnChg chg="mod">
          <ac:chgData name="서진원" userId="d436f2fc-5fcf-41bd-a485-016d4b3d0492" providerId="ADAL" clId="{5ADFCF02-D28F-456B-928D-836BD407A50A}" dt="2021-12-28T10:26:59.615" v="5322" actId="14100"/>
          <ac:cxnSpMkLst>
            <pc:docMk/>
            <pc:sldMk cId="2219953193" sldId="337"/>
            <ac:cxnSpMk id="36" creationId="{47FE0ABF-C0A9-40AE-AED5-B5FC4163E034}"/>
          </ac:cxnSpMkLst>
        </pc:cxnChg>
      </pc:sldChg>
      <pc:sldChg chg="addSp delSp modSp add mod ord">
        <pc:chgData name="서진원" userId="d436f2fc-5fcf-41bd-a485-016d4b3d0492" providerId="ADAL" clId="{5ADFCF02-D28F-456B-928D-836BD407A50A}" dt="2021-12-30T09:10:29.951" v="5953" actId="1035"/>
        <pc:sldMkLst>
          <pc:docMk/>
          <pc:sldMk cId="2025948370" sldId="338"/>
        </pc:sldMkLst>
        <pc:spChg chg="mod">
          <ac:chgData name="서진원" userId="d436f2fc-5fcf-41bd-a485-016d4b3d0492" providerId="ADAL" clId="{5ADFCF02-D28F-456B-928D-836BD407A50A}" dt="2021-12-30T09:09:03.772" v="5918"/>
          <ac:spMkLst>
            <pc:docMk/>
            <pc:sldMk cId="2025948370" sldId="338"/>
            <ac:spMk id="26" creationId="{D4FDB606-9831-4A8F-B56E-FB95C9CE6510}"/>
          </ac:spMkLst>
        </pc:spChg>
        <pc:spChg chg="mod">
          <ac:chgData name="서진원" userId="d436f2fc-5fcf-41bd-a485-016d4b3d0492" providerId="ADAL" clId="{5ADFCF02-D28F-456B-928D-836BD407A50A}" dt="2021-12-30T09:09:14.048" v="5920" actId="6549"/>
          <ac:spMkLst>
            <pc:docMk/>
            <pc:sldMk cId="2025948370" sldId="338"/>
            <ac:spMk id="29" creationId="{3D15D60E-F702-4D84-98A9-D815EF5E8225}"/>
          </ac:spMkLst>
        </pc:spChg>
        <pc:spChg chg="mod">
          <ac:chgData name="서진원" userId="d436f2fc-5fcf-41bd-a485-016d4b3d0492" providerId="ADAL" clId="{5ADFCF02-D28F-456B-928D-836BD407A50A}" dt="2021-12-30T09:09:03.772" v="5918"/>
          <ac:spMkLst>
            <pc:docMk/>
            <pc:sldMk cId="2025948370" sldId="338"/>
            <ac:spMk id="42" creationId="{72631355-3AD8-4821-B79E-ED120E3AEF09}"/>
          </ac:spMkLst>
        </pc:spChg>
        <pc:spChg chg="mod">
          <ac:chgData name="서진원" userId="d436f2fc-5fcf-41bd-a485-016d4b3d0492" providerId="ADAL" clId="{5ADFCF02-D28F-456B-928D-836BD407A50A}" dt="2021-12-30T09:09:03.772" v="5918"/>
          <ac:spMkLst>
            <pc:docMk/>
            <pc:sldMk cId="2025948370" sldId="338"/>
            <ac:spMk id="43" creationId="{70EBC90A-366C-48CC-B728-36E18C14CF67}"/>
          </ac:spMkLst>
        </pc:spChg>
        <pc:spChg chg="mod">
          <ac:chgData name="서진원" userId="d436f2fc-5fcf-41bd-a485-016d4b3d0492" providerId="ADAL" clId="{5ADFCF02-D28F-456B-928D-836BD407A50A}" dt="2021-12-30T09:09:03.772" v="5918"/>
          <ac:spMkLst>
            <pc:docMk/>
            <pc:sldMk cId="2025948370" sldId="338"/>
            <ac:spMk id="44" creationId="{CF783D77-71C0-47AF-8FE9-3267A1F313BA}"/>
          </ac:spMkLst>
        </pc:spChg>
        <pc:spChg chg="add del mod">
          <ac:chgData name="서진원" userId="d436f2fc-5fcf-41bd-a485-016d4b3d0492" providerId="ADAL" clId="{5ADFCF02-D28F-456B-928D-836BD407A50A}" dt="2021-12-30T09:09:40.669" v="5935"/>
          <ac:spMkLst>
            <pc:docMk/>
            <pc:sldMk cId="2025948370" sldId="338"/>
            <ac:spMk id="45" creationId="{0E782BF2-C69C-4112-A884-F7BF13DD926E}"/>
          </ac:spMkLst>
        </pc:spChg>
        <pc:spChg chg="mod">
          <ac:chgData name="서진원" userId="d436f2fc-5fcf-41bd-a485-016d4b3d0492" providerId="ADAL" clId="{5ADFCF02-D28F-456B-928D-836BD407A50A}" dt="2021-12-30T09:09:55.042" v="5940"/>
          <ac:spMkLst>
            <pc:docMk/>
            <pc:sldMk cId="2025948370" sldId="338"/>
            <ac:spMk id="53" creationId="{9913F9DB-8530-4371-B951-D9BA71E44171}"/>
          </ac:spMkLst>
        </pc:spChg>
        <pc:spChg chg="mod">
          <ac:chgData name="서진원" userId="d436f2fc-5fcf-41bd-a485-016d4b3d0492" providerId="ADAL" clId="{5ADFCF02-D28F-456B-928D-836BD407A50A}" dt="2021-12-30T09:09:55.042" v="5940"/>
          <ac:spMkLst>
            <pc:docMk/>
            <pc:sldMk cId="2025948370" sldId="338"/>
            <ac:spMk id="54" creationId="{D0D18C6B-08E6-4471-93EE-0A8BA5B711DF}"/>
          </ac:spMkLst>
        </pc:spChg>
        <pc:spChg chg="mod">
          <ac:chgData name="서진원" userId="d436f2fc-5fcf-41bd-a485-016d4b3d0492" providerId="ADAL" clId="{5ADFCF02-D28F-456B-928D-836BD407A50A}" dt="2021-12-30T09:10:00.183" v="5942" actId="20577"/>
          <ac:spMkLst>
            <pc:docMk/>
            <pc:sldMk cId="2025948370" sldId="338"/>
            <ac:spMk id="55" creationId="{E154EDAA-4847-4B09-8A72-895067BBACCE}"/>
          </ac:spMkLst>
        </pc:spChg>
        <pc:spChg chg="mod">
          <ac:chgData name="서진원" userId="d436f2fc-5fcf-41bd-a485-016d4b3d0492" providerId="ADAL" clId="{5ADFCF02-D28F-456B-928D-836BD407A50A}" dt="2021-12-30T09:10:10.839" v="5945"/>
          <ac:spMkLst>
            <pc:docMk/>
            <pc:sldMk cId="2025948370" sldId="338"/>
            <ac:spMk id="57" creationId="{108F3E03-F6E8-4E86-915C-8F30FB04D0ED}"/>
          </ac:spMkLst>
        </pc:spChg>
        <pc:spChg chg="mod">
          <ac:chgData name="서진원" userId="d436f2fc-5fcf-41bd-a485-016d4b3d0492" providerId="ADAL" clId="{5ADFCF02-D28F-456B-928D-836BD407A50A}" dt="2021-12-30T09:10:10.839" v="5945"/>
          <ac:spMkLst>
            <pc:docMk/>
            <pc:sldMk cId="2025948370" sldId="338"/>
            <ac:spMk id="58" creationId="{36B37DA1-4867-41F6-96D5-5B3A03A6EDD9}"/>
          </ac:spMkLst>
        </pc:spChg>
        <pc:spChg chg="mod">
          <ac:chgData name="서진원" userId="d436f2fc-5fcf-41bd-a485-016d4b3d0492" providerId="ADAL" clId="{5ADFCF02-D28F-456B-928D-836BD407A50A}" dt="2021-12-30T09:10:10.839" v="5945"/>
          <ac:spMkLst>
            <pc:docMk/>
            <pc:sldMk cId="2025948370" sldId="338"/>
            <ac:spMk id="59" creationId="{CCB4B881-FA6D-4D9D-9116-514DA8FDCC6F}"/>
          </ac:spMkLst>
        </pc:spChg>
        <pc:spChg chg="mod">
          <ac:chgData name="서진원" userId="d436f2fc-5fcf-41bd-a485-016d4b3d0492" providerId="ADAL" clId="{5ADFCF02-D28F-456B-928D-836BD407A50A}" dt="2021-12-30T09:10:22.838" v="5948"/>
          <ac:spMkLst>
            <pc:docMk/>
            <pc:sldMk cId="2025948370" sldId="338"/>
            <ac:spMk id="64" creationId="{74A36D20-3557-4CBF-ACE1-B606AE986036}"/>
          </ac:spMkLst>
        </pc:spChg>
        <pc:spChg chg="mod">
          <ac:chgData name="서진원" userId="d436f2fc-5fcf-41bd-a485-016d4b3d0492" providerId="ADAL" clId="{5ADFCF02-D28F-456B-928D-836BD407A50A}" dt="2021-12-30T09:10:22.838" v="5948"/>
          <ac:spMkLst>
            <pc:docMk/>
            <pc:sldMk cId="2025948370" sldId="338"/>
            <ac:spMk id="65" creationId="{BEC15346-3DF8-4284-9A18-F831EBF45A3C}"/>
          </ac:spMkLst>
        </pc:spChg>
        <pc:spChg chg="mod">
          <ac:chgData name="서진원" userId="d436f2fc-5fcf-41bd-a485-016d4b3d0492" providerId="ADAL" clId="{5ADFCF02-D28F-456B-928D-836BD407A50A}" dt="2021-12-30T09:10:22.838" v="5948"/>
          <ac:spMkLst>
            <pc:docMk/>
            <pc:sldMk cId="2025948370" sldId="338"/>
            <ac:spMk id="66" creationId="{443A3656-9EAE-4F69-B831-2BEBA20A99D2}"/>
          </ac:spMkLst>
        </pc:spChg>
        <pc:spChg chg="mod">
          <ac:chgData name="서진원" userId="d436f2fc-5fcf-41bd-a485-016d4b3d0492" providerId="ADAL" clId="{5ADFCF02-D28F-456B-928D-836BD407A50A}" dt="2021-12-30T09:10:22.838" v="5948"/>
          <ac:spMkLst>
            <pc:docMk/>
            <pc:sldMk cId="2025948370" sldId="338"/>
            <ac:spMk id="69" creationId="{1DD42887-9E24-496C-B9E9-9DA22935338B}"/>
          </ac:spMkLst>
        </pc:spChg>
        <pc:spChg chg="mod">
          <ac:chgData name="서진원" userId="d436f2fc-5fcf-41bd-a485-016d4b3d0492" providerId="ADAL" clId="{5ADFCF02-D28F-456B-928D-836BD407A50A}" dt="2021-12-30T09:10:22.838" v="5948"/>
          <ac:spMkLst>
            <pc:docMk/>
            <pc:sldMk cId="2025948370" sldId="338"/>
            <ac:spMk id="70" creationId="{C57B1576-0A15-4F68-89D6-FE8D72654537}"/>
          </ac:spMkLst>
        </pc:spChg>
        <pc:spChg chg="mod">
          <ac:chgData name="서진원" userId="d436f2fc-5fcf-41bd-a485-016d4b3d0492" providerId="ADAL" clId="{5ADFCF02-D28F-456B-928D-836BD407A50A}" dt="2021-12-30T09:10:22.838" v="5948"/>
          <ac:spMkLst>
            <pc:docMk/>
            <pc:sldMk cId="2025948370" sldId="338"/>
            <ac:spMk id="71" creationId="{3A70A632-AADB-4B58-BF60-986BED24A200}"/>
          </ac:spMkLst>
        </pc:spChg>
        <pc:spChg chg="mod">
          <ac:chgData name="서진원" userId="d436f2fc-5fcf-41bd-a485-016d4b3d0492" providerId="ADAL" clId="{5ADFCF02-D28F-456B-928D-836BD407A50A}" dt="2021-12-30T09:10:22.838" v="5948"/>
          <ac:spMkLst>
            <pc:docMk/>
            <pc:sldMk cId="2025948370" sldId="338"/>
            <ac:spMk id="72" creationId="{8FD8A322-D6E2-40EE-9666-DADFE738FD14}"/>
          </ac:spMkLst>
        </pc:spChg>
        <pc:grpChg chg="add mod">
          <ac:chgData name="서진원" userId="d436f2fc-5fcf-41bd-a485-016d4b3d0492" providerId="ADAL" clId="{5ADFCF02-D28F-456B-928D-836BD407A50A}" dt="2021-12-30T09:10:29.951" v="5953" actId="1035"/>
          <ac:grpSpMkLst>
            <pc:docMk/>
            <pc:sldMk cId="2025948370" sldId="338"/>
            <ac:grpSpMk id="22" creationId="{F747BA90-946E-4747-88D9-C318C55E1B6A}"/>
          </ac:grpSpMkLst>
        </pc:grpChg>
        <pc:grpChg chg="del">
          <ac:chgData name="서진원" userId="d436f2fc-5fcf-41bd-a485-016d4b3d0492" providerId="ADAL" clId="{5ADFCF02-D28F-456B-928D-836BD407A50A}" dt="2021-12-30T09:08:27.018" v="5905" actId="478"/>
          <ac:grpSpMkLst>
            <pc:docMk/>
            <pc:sldMk cId="2025948370" sldId="338"/>
            <ac:grpSpMk id="24" creationId="{17896E05-CC9F-4F1A-969C-CCB366813482}"/>
          </ac:grpSpMkLst>
        </pc:grpChg>
        <pc:grpChg chg="mod">
          <ac:chgData name="서진원" userId="d436f2fc-5fcf-41bd-a485-016d4b3d0492" providerId="ADAL" clId="{5ADFCF02-D28F-456B-928D-836BD407A50A}" dt="2021-12-30T09:09:03.772" v="5918"/>
          <ac:grpSpMkLst>
            <pc:docMk/>
            <pc:sldMk cId="2025948370" sldId="338"/>
            <ac:grpSpMk id="25" creationId="{822EADF3-02B0-4EF5-92E2-FB237FE1FD88}"/>
          </ac:grpSpMkLst>
        </pc:grpChg>
        <pc:grpChg chg="mod">
          <ac:chgData name="서진원" userId="d436f2fc-5fcf-41bd-a485-016d4b3d0492" providerId="ADAL" clId="{5ADFCF02-D28F-456B-928D-836BD407A50A}" dt="2021-12-30T09:09:03.772" v="5918"/>
          <ac:grpSpMkLst>
            <pc:docMk/>
            <pc:sldMk cId="2025948370" sldId="338"/>
            <ac:grpSpMk id="28" creationId="{6D2E8BE2-1BE6-4DE7-BEFF-6CEC05E0222D}"/>
          </ac:grpSpMkLst>
        </pc:grpChg>
        <pc:grpChg chg="del">
          <ac:chgData name="서진원" userId="d436f2fc-5fcf-41bd-a485-016d4b3d0492" providerId="ADAL" clId="{5ADFCF02-D28F-456B-928D-836BD407A50A}" dt="2021-12-30T09:10:10.608" v="5944" actId="478"/>
          <ac:grpSpMkLst>
            <pc:docMk/>
            <pc:sldMk cId="2025948370" sldId="338"/>
            <ac:grpSpMk id="30" creationId="{68DE7CD7-14E0-4320-ACF8-24C962CEC67D}"/>
          </ac:grpSpMkLst>
        </pc:grpChg>
        <pc:grpChg chg="del">
          <ac:chgData name="서진원" userId="d436f2fc-5fcf-41bd-a485-016d4b3d0492" providerId="ADAL" clId="{5ADFCF02-D28F-456B-928D-836BD407A50A}" dt="2021-12-30T09:09:03.018" v="5917" actId="478"/>
          <ac:grpSpMkLst>
            <pc:docMk/>
            <pc:sldMk cId="2025948370" sldId="338"/>
            <ac:grpSpMk id="46" creationId="{CEBB261F-71E3-4D00-9B16-C46F605301DE}"/>
          </ac:grpSpMkLst>
        </pc:grpChg>
        <pc:grpChg chg="add del mod">
          <ac:chgData name="서진원" userId="d436f2fc-5fcf-41bd-a485-016d4b3d0492" providerId="ADAL" clId="{5ADFCF02-D28F-456B-928D-836BD407A50A}" dt="2021-12-30T09:10:02.763" v="5943" actId="478"/>
          <ac:grpSpMkLst>
            <pc:docMk/>
            <pc:sldMk cId="2025948370" sldId="338"/>
            <ac:grpSpMk id="52" creationId="{81F10C3A-2E7E-4FA7-8929-3AA065E1990B}"/>
          </ac:grpSpMkLst>
        </pc:grpChg>
        <pc:grpChg chg="add del mod">
          <ac:chgData name="서진원" userId="d436f2fc-5fcf-41bd-a485-016d4b3d0492" providerId="ADAL" clId="{5ADFCF02-D28F-456B-928D-836BD407A50A}" dt="2021-12-30T09:10:22.700" v="5947" actId="478"/>
          <ac:grpSpMkLst>
            <pc:docMk/>
            <pc:sldMk cId="2025948370" sldId="338"/>
            <ac:grpSpMk id="56" creationId="{EC7F1DC5-F0A4-4E62-A7CE-5C8CD0A90608}"/>
          </ac:grpSpMkLst>
        </pc:grpChg>
        <pc:grpChg chg="add mod">
          <ac:chgData name="서진원" userId="d436f2fc-5fcf-41bd-a485-016d4b3d0492" providerId="ADAL" clId="{5ADFCF02-D28F-456B-928D-836BD407A50A}" dt="2021-12-30T09:10:22.838" v="5948"/>
          <ac:grpSpMkLst>
            <pc:docMk/>
            <pc:sldMk cId="2025948370" sldId="338"/>
            <ac:grpSpMk id="62" creationId="{4710ADE1-E061-443F-BF5A-30CEBC0127A8}"/>
          </ac:grpSpMkLst>
        </pc:grpChg>
        <pc:grpChg chg="mod">
          <ac:chgData name="서진원" userId="d436f2fc-5fcf-41bd-a485-016d4b3d0492" providerId="ADAL" clId="{5ADFCF02-D28F-456B-928D-836BD407A50A}" dt="2021-12-30T09:10:22.838" v="5948"/>
          <ac:grpSpMkLst>
            <pc:docMk/>
            <pc:sldMk cId="2025948370" sldId="338"/>
            <ac:grpSpMk id="63" creationId="{BA713F90-EC65-499F-8CDC-E5D292DB8153}"/>
          </ac:grpSpMkLst>
        </pc:grpChg>
        <pc:cxnChg chg="mod">
          <ac:chgData name="서진원" userId="d436f2fc-5fcf-41bd-a485-016d4b3d0492" providerId="ADAL" clId="{5ADFCF02-D28F-456B-928D-836BD407A50A}" dt="2021-12-30T09:09:03.772" v="5918"/>
          <ac:cxnSpMkLst>
            <pc:docMk/>
            <pc:sldMk cId="2025948370" sldId="338"/>
            <ac:cxnSpMk id="27" creationId="{01149147-88F1-49FF-BEFC-4C8FA9B507E0}"/>
          </ac:cxnSpMkLst>
        </pc:cxnChg>
        <pc:cxnChg chg="mod">
          <ac:chgData name="서진원" userId="d436f2fc-5fcf-41bd-a485-016d4b3d0492" providerId="ADAL" clId="{5ADFCF02-D28F-456B-928D-836BD407A50A}" dt="2021-12-30T09:10:10.608" v="5944" actId="478"/>
          <ac:cxnSpMkLst>
            <pc:docMk/>
            <pc:sldMk cId="2025948370" sldId="338"/>
            <ac:cxnSpMk id="35" creationId="{01D302F7-7A59-4723-AFFC-DAF2E1BFF1DE}"/>
          </ac:cxnSpMkLst>
        </pc:cxnChg>
        <pc:cxnChg chg="mod">
          <ac:chgData name="서진원" userId="d436f2fc-5fcf-41bd-a485-016d4b3d0492" providerId="ADAL" clId="{5ADFCF02-D28F-456B-928D-836BD407A50A}" dt="2021-12-30T09:10:10.608" v="5944" actId="478"/>
          <ac:cxnSpMkLst>
            <pc:docMk/>
            <pc:sldMk cId="2025948370" sldId="338"/>
            <ac:cxnSpMk id="36" creationId="{47FE0ABF-C0A9-40AE-AED5-B5FC4163E034}"/>
          </ac:cxnSpMkLst>
        </pc:cxnChg>
        <pc:cxnChg chg="mod">
          <ac:chgData name="서진원" userId="d436f2fc-5fcf-41bd-a485-016d4b3d0492" providerId="ADAL" clId="{5ADFCF02-D28F-456B-928D-836BD407A50A}" dt="2021-12-30T09:10:10.608" v="5944" actId="478"/>
          <ac:cxnSpMkLst>
            <pc:docMk/>
            <pc:sldMk cId="2025948370" sldId="338"/>
            <ac:cxnSpMk id="37" creationId="{594FC0F3-8067-4C7F-A996-43B89A063354}"/>
          </ac:cxnSpMkLst>
        </pc:cxnChg>
        <pc:cxnChg chg="mod">
          <ac:chgData name="서진원" userId="d436f2fc-5fcf-41bd-a485-016d4b3d0492" providerId="ADAL" clId="{5ADFCF02-D28F-456B-928D-836BD407A50A}" dt="2021-12-30T09:09:03.018" v="5917" actId="478"/>
          <ac:cxnSpMkLst>
            <pc:docMk/>
            <pc:sldMk cId="2025948370" sldId="338"/>
            <ac:cxnSpMk id="51" creationId="{7F55E0A6-5F83-44FC-BD8C-71E80023654E}"/>
          </ac:cxnSpMkLst>
        </pc:cxnChg>
        <pc:cxnChg chg="mod">
          <ac:chgData name="서진원" userId="d436f2fc-5fcf-41bd-a485-016d4b3d0492" providerId="ADAL" clId="{5ADFCF02-D28F-456B-928D-836BD407A50A}" dt="2021-12-30T09:10:22.700" v="5947" actId="478"/>
          <ac:cxnSpMkLst>
            <pc:docMk/>
            <pc:sldMk cId="2025948370" sldId="338"/>
            <ac:cxnSpMk id="60" creationId="{04BCDB3A-335F-4196-87F9-5458F23E82CE}"/>
          </ac:cxnSpMkLst>
        </pc:cxnChg>
        <pc:cxnChg chg="mod">
          <ac:chgData name="서진원" userId="d436f2fc-5fcf-41bd-a485-016d4b3d0492" providerId="ADAL" clId="{5ADFCF02-D28F-456B-928D-836BD407A50A}" dt="2021-12-30T09:10:22.700" v="5947" actId="478"/>
          <ac:cxnSpMkLst>
            <pc:docMk/>
            <pc:sldMk cId="2025948370" sldId="338"/>
            <ac:cxnSpMk id="61" creationId="{F6CB557C-3970-4DB0-A3F0-58D91318699E}"/>
          </ac:cxnSpMkLst>
        </pc:cxnChg>
        <pc:cxnChg chg="mod">
          <ac:chgData name="서진원" userId="d436f2fc-5fcf-41bd-a485-016d4b3d0492" providerId="ADAL" clId="{5ADFCF02-D28F-456B-928D-836BD407A50A}" dt="2021-12-30T09:10:22.838" v="5948"/>
          <ac:cxnSpMkLst>
            <pc:docMk/>
            <pc:sldMk cId="2025948370" sldId="338"/>
            <ac:cxnSpMk id="67" creationId="{CFB69458-4527-4647-90E4-051ACE371AFA}"/>
          </ac:cxnSpMkLst>
        </pc:cxnChg>
        <pc:cxnChg chg="mod">
          <ac:chgData name="서진원" userId="d436f2fc-5fcf-41bd-a485-016d4b3d0492" providerId="ADAL" clId="{5ADFCF02-D28F-456B-928D-836BD407A50A}" dt="2021-12-30T09:10:22.838" v="5948"/>
          <ac:cxnSpMkLst>
            <pc:docMk/>
            <pc:sldMk cId="2025948370" sldId="338"/>
            <ac:cxnSpMk id="68" creationId="{D44A7F8C-449C-4656-9F73-36050B642F2F}"/>
          </ac:cxnSpMkLst>
        </pc:cxnChg>
        <pc:cxnChg chg="mod">
          <ac:chgData name="서진원" userId="d436f2fc-5fcf-41bd-a485-016d4b3d0492" providerId="ADAL" clId="{5ADFCF02-D28F-456B-928D-836BD407A50A}" dt="2021-12-30T09:10:22.838" v="5948"/>
          <ac:cxnSpMkLst>
            <pc:docMk/>
            <pc:sldMk cId="2025948370" sldId="338"/>
            <ac:cxnSpMk id="73" creationId="{E8D62C23-67F7-4E3E-9C3C-1B22F47C618C}"/>
          </ac:cxnSpMkLst>
        </pc:cxnChg>
        <pc:cxnChg chg="mod">
          <ac:chgData name="서진원" userId="d436f2fc-5fcf-41bd-a485-016d4b3d0492" providerId="ADAL" clId="{5ADFCF02-D28F-456B-928D-836BD407A50A}" dt="2021-12-30T09:10:22.838" v="5948"/>
          <ac:cxnSpMkLst>
            <pc:docMk/>
            <pc:sldMk cId="2025948370" sldId="338"/>
            <ac:cxnSpMk id="74" creationId="{B7454BA7-EF5B-4698-B0B7-D00748DCB08C}"/>
          </ac:cxnSpMkLst>
        </pc:cxnChg>
        <pc:cxnChg chg="mod">
          <ac:chgData name="서진원" userId="d436f2fc-5fcf-41bd-a485-016d4b3d0492" providerId="ADAL" clId="{5ADFCF02-D28F-456B-928D-836BD407A50A}" dt="2021-12-30T09:10:22.838" v="5948"/>
          <ac:cxnSpMkLst>
            <pc:docMk/>
            <pc:sldMk cId="2025948370" sldId="338"/>
            <ac:cxnSpMk id="75" creationId="{775E32C8-6FD6-4595-B8E2-BDDBD971FACF}"/>
          </ac:cxnSpMkLst>
        </pc:cxnChg>
      </pc:sldChg>
      <pc:sldChg chg="addSp delSp modSp add del mod">
        <pc:chgData name="서진원" userId="d436f2fc-5fcf-41bd-a485-016d4b3d0492" providerId="ADAL" clId="{5ADFCF02-D28F-456B-928D-836BD407A50A}" dt="2021-12-28T10:04:09.775" v="5289" actId="2696"/>
        <pc:sldMkLst>
          <pc:docMk/>
          <pc:sldMk cId="2167850912" sldId="338"/>
        </pc:sldMkLst>
        <pc:spChg chg="mod">
          <ac:chgData name="서진원" userId="d436f2fc-5fcf-41bd-a485-016d4b3d0492" providerId="ADAL" clId="{5ADFCF02-D28F-456B-928D-836BD407A50A}" dt="2021-12-28T10:02:52.380" v="5270" actId="20577"/>
          <ac:spMkLst>
            <pc:docMk/>
            <pc:sldMk cId="2167850912" sldId="338"/>
            <ac:spMk id="26" creationId="{34FE164E-03E4-4287-BE5D-86335B70AA5F}"/>
          </ac:spMkLst>
        </pc:spChg>
        <pc:spChg chg="add del mod">
          <ac:chgData name="서진원" userId="d436f2fc-5fcf-41bd-a485-016d4b3d0492" providerId="ADAL" clId="{5ADFCF02-D28F-456B-928D-836BD407A50A}" dt="2021-12-28T10:02:45.050" v="5266"/>
          <ac:spMkLst>
            <pc:docMk/>
            <pc:sldMk cId="2167850912" sldId="338"/>
            <ac:spMk id="52" creationId="{9B5112C0-6512-4B8D-8AA5-8E858E9D8F5A}"/>
          </ac:spMkLst>
        </pc:spChg>
        <pc:spChg chg="mod">
          <ac:chgData name="서진원" userId="d436f2fc-5fcf-41bd-a485-016d4b3d0492" providerId="ADAL" clId="{5ADFCF02-D28F-456B-928D-836BD407A50A}" dt="2021-12-28T10:02:57.517" v="5271" actId="164"/>
          <ac:spMkLst>
            <pc:docMk/>
            <pc:sldMk cId="2167850912" sldId="338"/>
            <ac:spMk id="56" creationId="{EBB4EFE8-6B6D-4123-A65A-5379CBC37785}"/>
          </ac:spMkLst>
        </pc:spChg>
        <pc:spChg chg="mod">
          <ac:chgData name="서진원" userId="d436f2fc-5fcf-41bd-a485-016d4b3d0492" providerId="ADAL" clId="{5ADFCF02-D28F-456B-928D-836BD407A50A}" dt="2021-12-28T10:02:57.517" v="5271" actId="164"/>
          <ac:spMkLst>
            <pc:docMk/>
            <pc:sldMk cId="2167850912" sldId="338"/>
            <ac:spMk id="57" creationId="{A8800AE1-3FEB-4583-8C2C-DCEB4D77207F}"/>
          </ac:spMkLst>
        </pc:spChg>
        <pc:spChg chg="mod">
          <ac:chgData name="서진원" userId="d436f2fc-5fcf-41bd-a485-016d4b3d0492" providerId="ADAL" clId="{5ADFCF02-D28F-456B-928D-836BD407A50A}" dt="2021-12-28T10:02:57.517" v="5271" actId="164"/>
          <ac:spMkLst>
            <pc:docMk/>
            <pc:sldMk cId="2167850912" sldId="338"/>
            <ac:spMk id="58" creationId="{22B970FC-B5C5-419A-A9F6-8F9CF7B802E1}"/>
          </ac:spMkLst>
        </pc:spChg>
        <pc:spChg chg="mod">
          <ac:chgData name="서진원" userId="d436f2fc-5fcf-41bd-a485-016d4b3d0492" providerId="ADAL" clId="{5ADFCF02-D28F-456B-928D-836BD407A50A}" dt="2021-12-28T10:02:57.517" v="5271" actId="164"/>
          <ac:spMkLst>
            <pc:docMk/>
            <pc:sldMk cId="2167850912" sldId="338"/>
            <ac:spMk id="59" creationId="{D7B76854-7DA2-4499-A533-2E254FA544F1}"/>
          </ac:spMkLst>
        </pc:spChg>
        <pc:spChg chg="mod">
          <ac:chgData name="서진원" userId="d436f2fc-5fcf-41bd-a485-016d4b3d0492" providerId="ADAL" clId="{5ADFCF02-D28F-456B-928D-836BD407A50A}" dt="2021-12-28T10:02:50.250" v="5269" actId="20577"/>
          <ac:spMkLst>
            <pc:docMk/>
            <pc:sldMk cId="2167850912" sldId="338"/>
            <ac:spMk id="62" creationId="{381D7057-854F-4798-A7CD-D5FFD32B3AC7}"/>
          </ac:spMkLst>
        </pc:spChg>
        <pc:spChg chg="mod">
          <ac:chgData name="서진원" userId="d436f2fc-5fcf-41bd-a485-016d4b3d0492" providerId="ADAL" clId="{5ADFCF02-D28F-456B-928D-836BD407A50A}" dt="2021-12-28T10:02:47.493" v="5267"/>
          <ac:spMkLst>
            <pc:docMk/>
            <pc:sldMk cId="2167850912" sldId="338"/>
            <ac:spMk id="63" creationId="{D88C3BF5-ACDD-4D63-9137-D7DE0F628A0D}"/>
          </ac:spMkLst>
        </pc:spChg>
        <pc:spChg chg="mod">
          <ac:chgData name="서진원" userId="d436f2fc-5fcf-41bd-a485-016d4b3d0492" providerId="ADAL" clId="{5ADFCF02-D28F-456B-928D-836BD407A50A}" dt="2021-12-28T10:02:58.638" v="5272"/>
          <ac:spMkLst>
            <pc:docMk/>
            <pc:sldMk cId="2167850912" sldId="338"/>
            <ac:spMk id="65" creationId="{2B820BAB-B1EB-4A88-8EC1-462331EB5B61}"/>
          </ac:spMkLst>
        </pc:spChg>
        <pc:spChg chg="mod">
          <ac:chgData name="서진원" userId="d436f2fc-5fcf-41bd-a485-016d4b3d0492" providerId="ADAL" clId="{5ADFCF02-D28F-456B-928D-836BD407A50A}" dt="2021-12-28T10:02:58.638" v="5272"/>
          <ac:spMkLst>
            <pc:docMk/>
            <pc:sldMk cId="2167850912" sldId="338"/>
            <ac:spMk id="66" creationId="{A1FF0042-B617-444B-9531-4197E3B7FB99}"/>
          </ac:spMkLst>
        </pc:spChg>
        <pc:spChg chg="mod">
          <ac:chgData name="서진원" userId="d436f2fc-5fcf-41bd-a485-016d4b3d0492" providerId="ADAL" clId="{5ADFCF02-D28F-456B-928D-836BD407A50A}" dt="2021-12-28T10:03:09.074" v="5281" actId="20577"/>
          <ac:spMkLst>
            <pc:docMk/>
            <pc:sldMk cId="2167850912" sldId="338"/>
            <ac:spMk id="67" creationId="{85273399-9DFF-4C5E-92BD-38AC60947532}"/>
          </ac:spMkLst>
        </pc:spChg>
        <pc:spChg chg="mod">
          <ac:chgData name="서진원" userId="d436f2fc-5fcf-41bd-a485-016d4b3d0492" providerId="ADAL" clId="{5ADFCF02-D28F-456B-928D-836BD407A50A}" dt="2021-12-28T10:02:58.638" v="5272"/>
          <ac:spMkLst>
            <pc:docMk/>
            <pc:sldMk cId="2167850912" sldId="338"/>
            <ac:spMk id="68" creationId="{86546079-C2CA-4A02-BBDD-C74E367F18C5}"/>
          </ac:spMkLst>
        </pc:spChg>
        <pc:spChg chg="add mod">
          <ac:chgData name="서진원" userId="d436f2fc-5fcf-41bd-a485-016d4b3d0492" providerId="ADAL" clId="{5ADFCF02-D28F-456B-928D-836BD407A50A}" dt="2021-12-28T10:03:05.932" v="5275" actId="1076"/>
          <ac:spMkLst>
            <pc:docMk/>
            <pc:sldMk cId="2167850912" sldId="338"/>
            <ac:spMk id="70" creationId="{6A70DC9C-CA8A-4ADA-ABC5-632AA662394D}"/>
          </ac:spMkLst>
        </pc:spChg>
        <pc:spChg chg="add mod">
          <ac:chgData name="서진원" userId="d436f2fc-5fcf-41bd-a485-016d4b3d0492" providerId="ADAL" clId="{5ADFCF02-D28F-456B-928D-836BD407A50A}" dt="2021-12-28T10:03:05.932" v="5275" actId="1076"/>
          <ac:spMkLst>
            <pc:docMk/>
            <pc:sldMk cId="2167850912" sldId="338"/>
            <ac:spMk id="71" creationId="{E9467941-DCD3-4083-8DEF-97DC1B545183}"/>
          </ac:spMkLst>
        </pc:spChg>
        <pc:spChg chg="add mod">
          <ac:chgData name="서진원" userId="d436f2fc-5fcf-41bd-a485-016d4b3d0492" providerId="ADAL" clId="{5ADFCF02-D28F-456B-928D-836BD407A50A}" dt="2021-12-28T10:03:05.932" v="5275" actId="1076"/>
          <ac:spMkLst>
            <pc:docMk/>
            <pc:sldMk cId="2167850912" sldId="338"/>
            <ac:spMk id="72" creationId="{3C9EF027-648A-4B84-B3D9-EA675D49216E}"/>
          </ac:spMkLst>
        </pc:spChg>
        <pc:spChg chg="add mod">
          <ac:chgData name="서진원" userId="d436f2fc-5fcf-41bd-a485-016d4b3d0492" providerId="ADAL" clId="{5ADFCF02-D28F-456B-928D-836BD407A50A}" dt="2021-12-28T10:03:05.932" v="5275" actId="1076"/>
          <ac:spMkLst>
            <pc:docMk/>
            <pc:sldMk cId="2167850912" sldId="338"/>
            <ac:spMk id="73" creationId="{D0E381C4-B039-4E91-A9DA-57DCD331BDBC}"/>
          </ac:spMkLst>
        </pc:spChg>
        <pc:spChg chg="add mod">
          <ac:chgData name="서진원" userId="d436f2fc-5fcf-41bd-a485-016d4b3d0492" providerId="ADAL" clId="{5ADFCF02-D28F-456B-928D-836BD407A50A}" dt="2021-12-28T10:03:16.207" v="5283" actId="1076"/>
          <ac:spMkLst>
            <pc:docMk/>
            <pc:sldMk cId="2167850912" sldId="338"/>
            <ac:spMk id="76" creationId="{0A3E39EE-5639-4F72-B4BB-18484D1AAF34}"/>
          </ac:spMkLst>
        </pc:spChg>
        <pc:spChg chg="add mod">
          <ac:chgData name="서진원" userId="d436f2fc-5fcf-41bd-a485-016d4b3d0492" providerId="ADAL" clId="{5ADFCF02-D28F-456B-928D-836BD407A50A}" dt="2021-12-28T10:03:16.207" v="5283" actId="1076"/>
          <ac:spMkLst>
            <pc:docMk/>
            <pc:sldMk cId="2167850912" sldId="338"/>
            <ac:spMk id="77" creationId="{C30FB3A8-2F80-4036-932A-6F5473442710}"/>
          </ac:spMkLst>
        </pc:spChg>
        <pc:spChg chg="add mod">
          <ac:chgData name="서진원" userId="d436f2fc-5fcf-41bd-a485-016d4b3d0492" providerId="ADAL" clId="{5ADFCF02-D28F-456B-928D-836BD407A50A}" dt="2021-12-28T10:03:16.207" v="5283" actId="1076"/>
          <ac:spMkLst>
            <pc:docMk/>
            <pc:sldMk cId="2167850912" sldId="338"/>
            <ac:spMk id="78" creationId="{4A1ED4AB-BC95-45D7-8CE1-0AC0339962BD}"/>
          </ac:spMkLst>
        </pc:spChg>
        <pc:spChg chg="add mod">
          <ac:chgData name="서진원" userId="d436f2fc-5fcf-41bd-a485-016d4b3d0492" providerId="ADAL" clId="{5ADFCF02-D28F-456B-928D-836BD407A50A}" dt="2021-12-28T10:03:16.207" v="5283" actId="1076"/>
          <ac:spMkLst>
            <pc:docMk/>
            <pc:sldMk cId="2167850912" sldId="338"/>
            <ac:spMk id="79" creationId="{0519E2CC-03E9-4C70-BC5B-8173CB57FBA7}"/>
          </ac:spMkLst>
        </pc:spChg>
        <pc:spChg chg="add mod">
          <ac:chgData name="서진원" userId="d436f2fc-5fcf-41bd-a485-016d4b3d0492" providerId="ADAL" clId="{5ADFCF02-D28F-456B-928D-836BD407A50A}" dt="2021-12-28T10:03:21.494" v="5288" actId="20577"/>
          <ac:spMkLst>
            <pc:docMk/>
            <pc:sldMk cId="2167850912" sldId="338"/>
            <ac:spMk id="81" creationId="{C7CF49A4-552C-496C-9A86-2FDBC0085B67}"/>
          </ac:spMkLst>
        </pc:spChg>
        <pc:grpChg chg="add mod">
          <ac:chgData name="서진원" userId="d436f2fc-5fcf-41bd-a485-016d4b3d0492" providerId="ADAL" clId="{5ADFCF02-D28F-456B-928D-836BD407A50A}" dt="2021-12-28T10:02:57.517" v="5271" actId="164"/>
          <ac:grpSpMkLst>
            <pc:docMk/>
            <pc:sldMk cId="2167850912" sldId="338"/>
            <ac:grpSpMk id="2" creationId="{314EEE44-C894-4F5D-BEC6-388E0E0EA400}"/>
          </ac:grpSpMkLst>
        </pc:grpChg>
        <pc:grpChg chg="add mod">
          <ac:chgData name="서진원" userId="d436f2fc-5fcf-41bd-a485-016d4b3d0492" providerId="ADAL" clId="{5ADFCF02-D28F-456B-928D-836BD407A50A}" dt="2021-12-28T10:02:49.215" v="5268" actId="1076"/>
          <ac:grpSpMkLst>
            <pc:docMk/>
            <pc:sldMk cId="2167850912" sldId="338"/>
            <ac:grpSpMk id="53" creationId="{03421D84-54A4-49AD-9846-7E20D4366DD2}"/>
          </ac:grpSpMkLst>
        </pc:grpChg>
        <pc:grpChg chg="add mod">
          <ac:chgData name="서진원" userId="d436f2fc-5fcf-41bd-a485-016d4b3d0492" providerId="ADAL" clId="{5ADFCF02-D28F-456B-928D-836BD407A50A}" dt="2021-12-28T10:03:00.721" v="5273" actId="1076"/>
          <ac:grpSpMkLst>
            <pc:docMk/>
            <pc:sldMk cId="2167850912" sldId="338"/>
            <ac:grpSpMk id="64" creationId="{94B735E1-389D-42A1-9120-564F2903EAAB}"/>
          </ac:grpSpMkLst>
        </pc:grpChg>
        <pc:cxnChg chg="mod">
          <ac:chgData name="서진원" userId="d436f2fc-5fcf-41bd-a485-016d4b3d0492" providerId="ADAL" clId="{5ADFCF02-D28F-456B-928D-836BD407A50A}" dt="2021-12-28T10:02:57.517" v="5271" actId="164"/>
          <ac:cxnSpMkLst>
            <pc:docMk/>
            <pc:sldMk cId="2167850912" sldId="338"/>
            <ac:cxnSpMk id="60" creationId="{6E795B9C-4D05-431C-B4BE-85766E368D58}"/>
          </ac:cxnSpMkLst>
        </pc:cxnChg>
        <pc:cxnChg chg="mod">
          <ac:chgData name="서진원" userId="d436f2fc-5fcf-41bd-a485-016d4b3d0492" providerId="ADAL" clId="{5ADFCF02-D28F-456B-928D-836BD407A50A}" dt="2021-12-28T10:02:58.638" v="5272"/>
          <ac:cxnSpMkLst>
            <pc:docMk/>
            <pc:sldMk cId="2167850912" sldId="338"/>
            <ac:cxnSpMk id="69" creationId="{807A3C84-A8C4-4808-B383-75F5685BCF45}"/>
          </ac:cxnSpMkLst>
        </pc:cxnChg>
        <pc:cxnChg chg="add mod">
          <ac:chgData name="서진원" userId="d436f2fc-5fcf-41bd-a485-016d4b3d0492" providerId="ADAL" clId="{5ADFCF02-D28F-456B-928D-836BD407A50A}" dt="2021-12-28T10:03:05.932" v="5275" actId="1076"/>
          <ac:cxnSpMkLst>
            <pc:docMk/>
            <pc:sldMk cId="2167850912" sldId="338"/>
            <ac:cxnSpMk id="75" creationId="{6B55938C-E3BB-47D7-A90A-C8166EA8FC27}"/>
          </ac:cxnSpMkLst>
        </pc:cxnChg>
        <pc:cxnChg chg="add mod">
          <ac:chgData name="서진원" userId="d436f2fc-5fcf-41bd-a485-016d4b3d0492" providerId="ADAL" clId="{5ADFCF02-D28F-456B-928D-836BD407A50A}" dt="2021-12-28T10:03:16.207" v="5283" actId="1076"/>
          <ac:cxnSpMkLst>
            <pc:docMk/>
            <pc:sldMk cId="2167850912" sldId="338"/>
            <ac:cxnSpMk id="80" creationId="{1CFE4184-DF77-4534-9F3D-90FCE2313DCE}"/>
          </ac:cxnSpMkLst>
        </pc:cxnChg>
      </pc:sldChg>
      <pc:sldChg chg="modSp add del mod">
        <pc:chgData name="서진원" userId="d436f2fc-5fcf-41bd-a485-016d4b3d0492" providerId="ADAL" clId="{5ADFCF02-D28F-456B-928D-836BD407A50A}" dt="2021-12-29T01:01:07.191" v="5401" actId="2696"/>
        <pc:sldMkLst>
          <pc:docMk/>
          <pc:sldMk cId="2248205820" sldId="338"/>
        </pc:sldMkLst>
        <pc:spChg chg="mod">
          <ac:chgData name="서진원" userId="d436f2fc-5fcf-41bd-a485-016d4b3d0492" providerId="ADAL" clId="{5ADFCF02-D28F-456B-928D-836BD407A50A}" dt="2021-12-28T10:27:41.122" v="5332" actId="20577"/>
          <ac:spMkLst>
            <pc:docMk/>
            <pc:sldMk cId="2248205820" sldId="338"/>
            <ac:spMk id="23" creationId="{4EC0FADD-0B61-4AC3-BB1C-0891A27F2BFD}"/>
          </ac:spMkLst>
        </pc:spChg>
        <pc:cxnChg chg="mod">
          <ac:chgData name="서진원" userId="d436f2fc-5fcf-41bd-a485-016d4b3d0492" providerId="ADAL" clId="{5ADFCF02-D28F-456B-928D-836BD407A50A}" dt="2021-12-28T10:27:36.940" v="5328" actId="14100"/>
          <ac:cxnSpMkLst>
            <pc:docMk/>
            <pc:sldMk cId="2248205820" sldId="338"/>
            <ac:cxnSpMk id="35" creationId="{01D302F7-7A59-4723-AFFC-DAF2E1BFF1DE}"/>
          </ac:cxnSpMkLst>
        </pc:cxnChg>
        <pc:cxnChg chg="mod">
          <ac:chgData name="서진원" userId="d436f2fc-5fcf-41bd-a485-016d4b3d0492" providerId="ADAL" clId="{5ADFCF02-D28F-456B-928D-836BD407A50A}" dt="2021-12-28T10:27:33.664" v="5327" actId="14100"/>
          <ac:cxnSpMkLst>
            <pc:docMk/>
            <pc:sldMk cId="2248205820" sldId="338"/>
            <ac:cxnSpMk id="36" creationId="{47FE0ABF-C0A9-40AE-AED5-B5FC4163E034}"/>
          </ac:cxnSpMkLst>
        </pc:cxnChg>
      </pc:sldChg>
      <pc:sldChg chg="addSp modSp add del mod">
        <pc:chgData name="서진원" userId="d436f2fc-5fcf-41bd-a485-016d4b3d0492" providerId="ADAL" clId="{5ADFCF02-D28F-456B-928D-836BD407A50A}" dt="2021-12-29T01:01:07.191" v="5401" actId="2696"/>
        <pc:sldMkLst>
          <pc:docMk/>
          <pc:sldMk cId="226771579" sldId="339"/>
        </pc:sldMkLst>
        <pc:spChg chg="add mod">
          <ac:chgData name="서진원" userId="d436f2fc-5fcf-41bd-a485-016d4b3d0492" providerId="ADAL" clId="{5ADFCF02-D28F-456B-928D-836BD407A50A}" dt="2021-12-28T10:28:04.732" v="5348" actId="1035"/>
          <ac:spMkLst>
            <pc:docMk/>
            <pc:sldMk cId="226771579" sldId="339"/>
            <ac:spMk id="19" creationId="{7DAE819C-8A98-49DF-8607-15A00561944A}"/>
          </ac:spMkLst>
        </pc:spChg>
        <pc:spChg chg="mod">
          <ac:chgData name="서진원" userId="d436f2fc-5fcf-41bd-a485-016d4b3d0492" providerId="ADAL" clId="{5ADFCF02-D28F-456B-928D-836BD407A50A}" dt="2021-12-28T10:28:11.857" v="5350" actId="20577"/>
          <ac:spMkLst>
            <pc:docMk/>
            <pc:sldMk cId="226771579" sldId="339"/>
            <ac:spMk id="23" creationId="{4EC0FADD-0B61-4AC3-BB1C-0891A27F2BFD}"/>
          </ac:spMkLst>
        </pc:spChg>
        <pc:spChg chg="mod">
          <ac:chgData name="서진원" userId="d436f2fc-5fcf-41bd-a485-016d4b3d0492" providerId="ADAL" clId="{5ADFCF02-D28F-456B-928D-836BD407A50A}" dt="2021-12-28T10:28:43.373" v="5355" actId="14100"/>
          <ac:spMkLst>
            <pc:docMk/>
            <pc:sldMk cId="226771579" sldId="339"/>
            <ac:spMk id="39" creationId="{528DC33F-2CAD-412B-83C5-89A82B258756}"/>
          </ac:spMkLst>
        </pc:spChg>
        <pc:grpChg chg="mod">
          <ac:chgData name="서진원" userId="d436f2fc-5fcf-41bd-a485-016d4b3d0492" providerId="ADAL" clId="{5ADFCF02-D28F-456B-928D-836BD407A50A}" dt="2021-12-28T10:27:52.191" v="5336" actId="14100"/>
          <ac:grpSpMkLst>
            <pc:docMk/>
            <pc:sldMk cId="226771579" sldId="339"/>
            <ac:grpSpMk id="30" creationId="{68DE7CD7-14E0-4320-ACF8-24C962CEC67D}"/>
          </ac:grpSpMkLst>
        </pc:grpChg>
        <pc:cxnChg chg="add mod">
          <ac:chgData name="서진원" userId="d436f2fc-5fcf-41bd-a485-016d4b3d0492" providerId="ADAL" clId="{5ADFCF02-D28F-456B-928D-836BD407A50A}" dt="2021-12-28T10:28:04.732" v="5348" actId="1035"/>
          <ac:cxnSpMkLst>
            <pc:docMk/>
            <pc:sldMk cId="226771579" sldId="339"/>
            <ac:cxnSpMk id="22" creationId="{20CE6360-4B79-4E4E-B675-B8A845B50D0F}"/>
          </ac:cxnSpMkLst>
        </pc:cxnChg>
        <pc:cxnChg chg="mod">
          <ac:chgData name="서진원" userId="d436f2fc-5fcf-41bd-a485-016d4b3d0492" providerId="ADAL" clId="{5ADFCF02-D28F-456B-928D-836BD407A50A}" dt="2021-12-28T10:28:43.373" v="5355" actId="14100"/>
          <ac:cxnSpMkLst>
            <pc:docMk/>
            <pc:sldMk cId="226771579" sldId="339"/>
            <ac:cxnSpMk id="24" creationId="{73A4A358-CC68-4DFD-87EC-EE8A4B472A2E}"/>
          </ac:cxnSpMkLst>
        </pc:cxnChg>
        <pc:cxnChg chg="mod">
          <ac:chgData name="서진원" userId="d436f2fc-5fcf-41bd-a485-016d4b3d0492" providerId="ADAL" clId="{5ADFCF02-D28F-456B-928D-836BD407A50A}" dt="2021-12-28T10:28:25.137" v="5353" actId="14100"/>
          <ac:cxnSpMkLst>
            <pc:docMk/>
            <pc:sldMk cId="226771579" sldId="339"/>
            <ac:cxnSpMk id="35" creationId="{01D302F7-7A59-4723-AFFC-DAF2E1BFF1DE}"/>
          </ac:cxnSpMkLst>
        </pc:cxnChg>
        <pc:cxnChg chg="mod">
          <ac:chgData name="서진원" userId="d436f2fc-5fcf-41bd-a485-016d4b3d0492" providerId="ADAL" clId="{5ADFCF02-D28F-456B-928D-836BD407A50A}" dt="2021-12-28T10:28:16.201" v="5351" actId="14100"/>
          <ac:cxnSpMkLst>
            <pc:docMk/>
            <pc:sldMk cId="226771579" sldId="339"/>
            <ac:cxnSpMk id="36" creationId="{47FE0ABF-C0A9-40AE-AED5-B5FC4163E034}"/>
          </ac:cxnSpMkLst>
        </pc:cxnChg>
        <pc:cxnChg chg="mod">
          <ac:chgData name="서진원" userId="d436f2fc-5fcf-41bd-a485-016d4b3d0492" providerId="ADAL" clId="{5ADFCF02-D28F-456B-928D-836BD407A50A}" dt="2021-12-28T10:28:47.052" v="5356" actId="14100"/>
          <ac:cxnSpMkLst>
            <pc:docMk/>
            <pc:sldMk cId="226771579" sldId="339"/>
            <ac:cxnSpMk id="37" creationId="{594FC0F3-8067-4C7F-A996-43B89A063354}"/>
          </ac:cxnSpMkLst>
        </pc:cxnChg>
      </pc:sldChg>
      <pc:sldChg chg="addSp delSp modSp new del mod">
        <pc:chgData name="서진원" userId="d436f2fc-5fcf-41bd-a485-016d4b3d0492" providerId="ADAL" clId="{5ADFCF02-D28F-456B-928D-836BD407A50A}" dt="2021-12-30T14:30:24.261" v="6034" actId="47"/>
        <pc:sldMkLst>
          <pc:docMk/>
          <pc:sldMk cId="2854860844" sldId="339"/>
        </pc:sldMkLst>
        <pc:spChg chg="del">
          <ac:chgData name="서진원" userId="d436f2fc-5fcf-41bd-a485-016d4b3d0492" providerId="ADAL" clId="{5ADFCF02-D28F-456B-928D-836BD407A50A}" dt="2021-12-30T14:25:08.302" v="5968" actId="478"/>
          <ac:spMkLst>
            <pc:docMk/>
            <pc:sldMk cId="2854860844" sldId="339"/>
            <ac:spMk id="2" creationId="{6797D9EE-1C6A-4D6E-9171-499CA07F149A}"/>
          </ac:spMkLst>
        </pc:spChg>
        <pc:spChg chg="del">
          <ac:chgData name="서진원" userId="d436f2fc-5fcf-41bd-a485-016d4b3d0492" providerId="ADAL" clId="{5ADFCF02-D28F-456B-928D-836BD407A50A}" dt="2021-12-30T14:25:08.302" v="5968" actId="478"/>
          <ac:spMkLst>
            <pc:docMk/>
            <pc:sldMk cId="2854860844" sldId="339"/>
            <ac:spMk id="3" creationId="{5E7D6C9C-71E2-4AE9-98B2-3AECC0206EDE}"/>
          </ac:spMkLst>
        </pc:spChg>
        <pc:spChg chg="mod">
          <ac:chgData name="서진원" userId="d436f2fc-5fcf-41bd-a485-016d4b3d0492" providerId="ADAL" clId="{5ADFCF02-D28F-456B-928D-836BD407A50A}" dt="2021-12-30T14:25:08.563" v="5969"/>
          <ac:spMkLst>
            <pc:docMk/>
            <pc:sldMk cId="2854860844" sldId="339"/>
            <ac:spMk id="6" creationId="{69D3E3D4-3587-449A-BBEB-5A939E884F7E}"/>
          </ac:spMkLst>
        </pc:spChg>
        <pc:spChg chg="mod">
          <ac:chgData name="서진원" userId="d436f2fc-5fcf-41bd-a485-016d4b3d0492" providerId="ADAL" clId="{5ADFCF02-D28F-456B-928D-836BD407A50A}" dt="2021-12-30T14:25:08.563" v="5969"/>
          <ac:spMkLst>
            <pc:docMk/>
            <pc:sldMk cId="2854860844" sldId="339"/>
            <ac:spMk id="8" creationId="{52D5B504-9487-49C6-86DF-AD845F5B3691}"/>
          </ac:spMkLst>
        </pc:spChg>
        <pc:spChg chg="mod">
          <ac:chgData name="서진원" userId="d436f2fc-5fcf-41bd-a485-016d4b3d0492" providerId="ADAL" clId="{5ADFCF02-D28F-456B-928D-836BD407A50A}" dt="2021-12-30T14:25:08.563" v="5969"/>
          <ac:spMkLst>
            <pc:docMk/>
            <pc:sldMk cId="2854860844" sldId="339"/>
            <ac:spMk id="9" creationId="{2AFEA609-2FDE-4594-B2A4-CB12BD502C64}"/>
          </ac:spMkLst>
        </pc:spChg>
        <pc:spChg chg="mod">
          <ac:chgData name="서진원" userId="d436f2fc-5fcf-41bd-a485-016d4b3d0492" providerId="ADAL" clId="{5ADFCF02-D28F-456B-928D-836BD407A50A}" dt="2021-12-30T14:25:08.563" v="5969"/>
          <ac:spMkLst>
            <pc:docMk/>
            <pc:sldMk cId="2854860844" sldId="339"/>
            <ac:spMk id="10" creationId="{B4E1AA32-4745-457E-BF9E-F229A1DA443A}"/>
          </ac:spMkLst>
        </pc:spChg>
        <pc:spChg chg="mod">
          <ac:chgData name="서진원" userId="d436f2fc-5fcf-41bd-a485-016d4b3d0492" providerId="ADAL" clId="{5ADFCF02-D28F-456B-928D-836BD407A50A}" dt="2021-12-30T14:25:08.563" v="5969"/>
          <ac:spMkLst>
            <pc:docMk/>
            <pc:sldMk cId="2854860844" sldId="339"/>
            <ac:spMk id="16" creationId="{113C7844-B01C-41BA-BD8A-2962D0AD7EED}"/>
          </ac:spMkLst>
        </pc:spChg>
        <pc:spChg chg="mod">
          <ac:chgData name="서진원" userId="d436f2fc-5fcf-41bd-a485-016d4b3d0492" providerId="ADAL" clId="{5ADFCF02-D28F-456B-928D-836BD407A50A}" dt="2021-12-30T14:25:08.563" v="5969"/>
          <ac:spMkLst>
            <pc:docMk/>
            <pc:sldMk cId="2854860844" sldId="339"/>
            <ac:spMk id="17" creationId="{025ACFD3-2A8D-429C-BBC0-F7C8BC70A70A}"/>
          </ac:spMkLst>
        </pc:spChg>
        <pc:spChg chg="mod">
          <ac:chgData name="서진원" userId="d436f2fc-5fcf-41bd-a485-016d4b3d0492" providerId="ADAL" clId="{5ADFCF02-D28F-456B-928D-836BD407A50A}" dt="2021-12-30T14:25:08.563" v="5969"/>
          <ac:spMkLst>
            <pc:docMk/>
            <pc:sldMk cId="2854860844" sldId="339"/>
            <ac:spMk id="18" creationId="{27C93292-03FF-4809-943D-BACD7836B916}"/>
          </ac:spMkLst>
        </pc:spChg>
        <pc:spChg chg="mod">
          <ac:chgData name="서진원" userId="d436f2fc-5fcf-41bd-a485-016d4b3d0492" providerId="ADAL" clId="{5ADFCF02-D28F-456B-928D-836BD407A50A}" dt="2021-12-30T14:25:08.563" v="5969"/>
          <ac:spMkLst>
            <pc:docMk/>
            <pc:sldMk cId="2854860844" sldId="339"/>
            <ac:spMk id="20" creationId="{6C48C3B9-B9E2-4272-B8A2-0BA45EF1A393}"/>
          </ac:spMkLst>
        </pc:spChg>
        <pc:spChg chg="mod">
          <ac:chgData name="서진원" userId="d436f2fc-5fcf-41bd-a485-016d4b3d0492" providerId="ADAL" clId="{5ADFCF02-D28F-456B-928D-836BD407A50A}" dt="2021-12-30T14:25:08.563" v="5969"/>
          <ac:spMkLst>
            <pc:docMk/>
            <pc:sldMk cId="2854860844" sldId="339"/>
            <ac:spMk id="21" creationId="{4F33E8BD-24DB-4729-B512-C2D3ADA1829D}"/>
          </ac:spMkLst>
        </pc:spChg>
        <pc:spChg chg="mod">
          <ac:chgData name="서진원" userId="d436f2fc-5fcf-41bd-a485-016d4b3d0492" providerId="ADAL" clId="{5ADFCF02-D28F-456B-928D-836BD407A50A}" dt="2021-12-30T14:25:08.563" v="5969"/>
          <ac:spMkLst>
            <pc:docMk/>
            <pc:sldMk cId="2854860844" sldId="339"/>
            <ac:spMk id="22" creationId="{C9141745-ACFE-4A37-9A76-DB6A122BC239}"/>
          </ac:spMkLst>
        </pc:spChg>
        <pc:spChg chg="mod">
          <ac:chgData name="서진원" userId="d436f2fc-5fcf-41bd-a485-016d4b3d0492" providerId="ADAL" clId="{5ADFCF02-D28F-456B-928D-836BD407A50A}" dt="2021-12-30T14:25:08.563" v="5969"/>
          <ac:spMkLst>
            <pc:docMk/>
            <pc:sldMk cId="2854860844" sldId="339"/>
            <ac:spMk id="24" creationId="{BF478891-4E92-4528-8750-D759BD8A998C}"/>
          </ac:spMkLst>
        </pc:spChg>
        <pc:spChg chg="mod">
          <ac:chgData name="서진원" userId="d436f2fc-5fcf-41bd-a485-016d4b3d0492" providerId="ADAL" clId="{5ADFCF02-D28F-456B-928D-836BD407A50A}" dt="2021-12-30T14:25:08.563" v="5969"/>
          <ac:spMkLst>
            <pc:docMk/>
            <pc:sldMk cId="2854860844" sldId="339"/>
            <ac:spMk id="25" creationId="{751361D5-04D1-495B-9DFF-F04F0F30773B}"/>
          </ac:spMkLst>
        </pc:spChg>
        <pc:spChg chg="mod">
          <ac:chgData name="서진원" userId="d436f2fc-5fcf-41bd-a485-016d4b3d0492" providerId="ADAL" clId="{5ADFCF02-D28F-456B-928D-836BD407A50A}" dt="2021-12-30T14:25:08.563" v="5969"/>
          <ac:spMkLst>
            <pc:docMk/>
            <pc:sldMk cId="2854860844" sldId="339"/>
            <ac:spMk id="26" creationId="{55B8F9AC-CCCA-4A10-89F9-EBC059CFFD48}"/>
          </ac:spMkLst>
        </pc:spChg>
        <pc:spChg chg="mod">
          <ac:chgData name="서진원" userId="d436f2fc-5fcf-41bd-a485-016d4b3d0492" providerId="ADAL" clId="{5ADFCF02-D28F-456B-928D-836BD407A50A}" dt="2021-12-30T14:25:08.563" v="5969"/>
          <ac:spMkLst>
            <pc:docMk/>
            <pc:sldMk cId="2854860844" sldId="339"/>
            <ac:spMk id="27" creationId="{8A5DABEA-006E-40BC-AE0E-562DCEA5C15F}"/>
          </ac:spMkLst>
        </pc:spChg>
        <pc:spChg chg="add mod">
          <ac:chgData name="서진원" userId="d436f2fc-5fcf-41bd-a485-016d4b3d0492" providerId="ADAL" clId="{5ADFCF02-D28F-456B-928D-836BD407A50A}" dt="2021-12-30T14:25:08.563" v="5969"/>
          <ac:spMkLst>
            <pc:docMk/>
            <pc:sldMk cId="2854860844" sldId="339"/>
            <ac:spMk id="29" creationId="{F0E0E427-447F-453C-929D-747AA9EF8E16}"/>
          </ac:spMkLst>
        </pc:spChg>
        <pc:grpChg chg="add mod">
          <ac:chgData name="서진원" userId="d436f2fc-5fcf-41bd-a485-016d4b3d0492" providerId="ADAL" clId="{5ADFCF02-D28F-456B-928D-836BD407A50A}" dt="2021-12-30T14:25:08.563" v="5969"/>
          <ac:grpSpMkLst>
            <pc:docMk/>
            <pc:sldMk cId="2854860844" sldId="339"/>
            <ac:grpSpMk id="4" creationId="{5BE35CA2-C4E8-4124-ABAB-1FA7018C2511}"/>
          </ac:grpSpMkLst>
        </pc:grpChg>
        <pc:grpChg chg="add mod">
          <ac:chgData name="서진원" userId="d436f2fc-5fcf-41bd-a485-016d4b3d0492" providerId="ADAL" clId="{5ADFCF02-D28F-456B-928D-836BD407A50A}" dt="2021-12-30T14:25:08.563" v="5969"/>
          <ac:grpSpMkLst>
            <pc:docMk/>
            <pc:sldMk cId="2854860844" sldId="339"/>
            <ac:grpSpMk id="7" creationId="{5FD9C6B4-69E8-4B0B-9F97-29787932AF79}"/>
          </ac:grpSpMkLst>
        </pc:grpChg>
        <pc:grpChg chg="mod">
          <ac:chgData name="서진원" userId="d436f2fc-5fcf-41bd-a485-016d4b3d0492" providerId="ADAL" clId="{5ADFCF02-D28F-456B-928D-836BD407A50A}" dt="2021-12-30T14:25:08.563" v="5969"/>
          <ac:grpSpMkLst>
            <pc:docMk/>
            <pc:sldMk cId="2854860844" sldId="339"/>
            <ac:grpSpMk id="11" creationId="{5538C341-3466-4AC5-8044-F80A48335793}"/>
          </ac:grpSpMkLst>
        </pc:grpChg>
        <pc:grpChg chg="add mod">
          <ac:chgData name="서진원" userId="d436f2fc-5fcf-41bd-a485-016d4b3d0492" providerId="ADAL" clId="{5ADFCF02-D28F-456B-928D-836BD407A50A}" dt="2021-12-30T14:25:08.563" v="5969"/>
          <ac:grpSpMkLst>
            <pc:docMk/>
            <pc:sldMk cId="2854860844" sldId="339"/>
            <ac:grpSpMk id="19" creationId="{63216685-1860-438E-B0F5-FF6E23AC1E4F}"/>
          </ac:grpSpMkLst>
        </pc:grpChg>
        <pc:grpChg chg="add mod">
          <ac:chgData name="서진원" userId="d436f2fc-5fcf-41bd-a485-016d4b3d0492" providerId="ADAL" clId="{5ADFCF02-D28F-456B-928D-836BD407A50A}" dt="2021-12-30T14:25:08.563" v="5969"/>
          <ac:grpSpMkLst>
            <pc:docMk/>
            <pc:sldMk cId="2854860844" sldId="339"/>
            <ac:grpSpMk id="23" creationId="{F386632C-61DA-4319-B226-E96C0690D3E8}"/>
          </ac:grpSpMkLst>
        </pc:grpChg>
        <pc:cxnChg chg="mod">
          <ac:chgData name="서진원" userId="d436f2fc-5fcf-41bd-a485-016d4b3d0492" providerId="ADAL" clId="{5ADFCF02-D28F-456B-928D-836BD407A50A}" dt="2021-12-30T14:25:08.563" v="5969"/>
          <ac:cxnSpMkLst>
            <pc:docMk/>
            <pc:sldMk cId="2854860844" sldId="339"/>
            <ac:cxnSpMk id="5" creationId="{9AC8C115-9276-4471-BAB1-D9788A3D2029}"/>
          </ac:cxnSpMkLst>
        </pc:cxnChg>
        <pc:cxnChg chg="mod">
          <ac:chgData name="서진원" userId="d436f2fc-5fcf-41bd-a485-016d4b3d0492" providerId="ADAL" clId="{5ADFCF02-D28F-456B-928D-836BD407A50A}" dt="2021-12-30T14:25:08.563" v="5969"/>
          <ac:cxnSpMkLst>
            <pc:docMk/>
            <pc:sldMk cId="2854860844" sldId="339"/>
            <ac:cxnSpMk id="12" creationId="{443C3A00-A614-40BD-B02A-F0AEBF349F8A}"/>
          </ac:cxnSpMkLst>
        </pc:cxnChg>
        <pc:cxnChg chg="mod">
          <ac:chgData name="서진원" userId="d436f2fc-5fcf-41bd-a485-016d4b3d0492" providerId="ADAL" clId="{5ADFCF02-D28F-456B-928D-836BD407A50A}" dt="2021-12-30T14:25:08.563" v="5969"/>
          <ac:cxnSpMkLst>
            <pc:docMk/>
            <pc:sldMk cId="2854860844" sldId="339"/>
            <ac:cxnSpMk id="13" creationId="{2C54A32A-0D7A-4A43-B025-440742453B90}"/>
          </ac:cxnSpMkLst>
        </pc:cxnChg>
        <pc:cxnChg chg="mod">
          <ac:chgData name="서진원" userId="d436f2fc-5fcf-41bd-a485-016d4b3d0492" providerId="ADAL" clId="{5ADFCF02-D28F-456B-928D-836BD407A50A}" dt="2021-12-30T14:25:08.563" v="5969"/>
          <ac:cxnSpMkLst>
            <pc:docMk/>
            <pc:sldMk cId="2854860844" sldId="339"/>
            <ac:cxnSpMk id="14" creationId="{CF8424D7-1539-4363-95AF-97DD59247C52}"/>
          </ac:cxnSpMkLst>
        </pc:cxnChg>
        <pc:cxnChg chg="mod">
          <ac:chgData name="서진원" userId="d436f2fc-5fcf-41bd-a485-016d4b3d0492" providerId="ADAL" clId="{5ADFCF02-D28F-456B-928D-836BD407A50A}" dt="2021-12-30T14:25:08.563" v="5969"/>
          <ac:cxnSpMkLst>
            <pc:docMk/>
            <pc:sldMk cId="2854860844" sldId="339"/>
            <ac:cxnSpMk id="15" creationId="{66903037-A22F-4AFF-BB6E-BCF431CEFA05}"/>
          </ac:cxnSpMkLst>
        </pc:cxnChg>
        <pc:cxnChg chg="mod">
          <ac:chgData name="서진원" userId="d436f2fc-5fcf-41bd-a485-016d4b3d0492" providerId="ADAL" clId="{5ADFCF02-D28F-456B-928D-836BD407A50A}" dt="2021-12-30T14:25:08.563" v="5969"/>
          <ac:cxnSpMkLst>
            <pc:docMk/>
            <pc:sldMk cId="2854860844" sldId="339"/>
            <ac:cxnSpMk id="28" creationId="{777EB756-DCF5-490D-8AF6-FB837DA3D699}"/>
          </ac:cxnSpMkLst>
        </pc:cxnChg>
      </pc:sldChg>
      <pc:sldChg chg="modSp add del mod">
        <pc:chgData name="서진원" userId="d436f2fc-5fcf-41bd-a485-016d4b3d0492" providerId="ADAL" clId="{5ADFCF02-D28F-456B-928D-836BD407A50A}" dt="2021-12-29T01:01:07.191" v="5401" actId="2696"/>
        <pc:sldMkLst>
          <pc:docMk/>
          <pc:sldMk cId="1664698331" sldId="340"/>
        </pc:sldMkLst>
        <pc:spChg chg="mod">
          <ac:chgData name="서진원" userId="d436f2fc-5fcf-41bd-a485-016d4b3d0492" providerId="ADAL" clId="{5ADFCF02-D28F-456B-928D-836BD407A50A}" dt="2021-12-28T10:29:03.067" v="5360" actId="20577"/>
          <ac:spMkLst>
            <pc:docMk/>
            <pc:sldMk cId="1664698331" sldId="340"/>
            <ac:spMk id="23" creationId="{4EC0FADD-0B61-4AC3-BB1C-0891A27F2BFD}"/>
          </ac:spMkLst>
        </pc:spChg>
        <pc:cxnChg chg="mod">
          <ac:chgData name="서진원" userId="d436f2fc-5fcf-41bd-a485-016d4b3d0492" providerId="ADAL" clId="{5ADFCF02-D28F-456B-928D-836BD407A50A}" dt="2021-12-28T10:29:00.960" v="5358" actId="14100"/>
          <ac:cxnSpMkLst>
            <pc:docMk/>
            <pc:sldMk cId="1664698331" sldId="340"/>
            <ac:cxnSpMk id="35" creationId="{01D302F7-7A59-4723-AFFC-DAF2E1BFF1DE}"/>
          </ac:cxnSpMkLst>
        </pc:cxnChg>
      </pc:sldChg>
      <pc:sldChg chg="addSp delSp modSp add mod">
        <pc:chgData name="서진원" userId="d436f2fc-5fcf-41bd-a485-016d4b3d0492" providerId="ADAL" clId="{5ADFCF02-D28F-456B-928D-836BD407A50A}" dt="2021-12-30T14:28:42.009" v="6026" actId="1076"/>
        <pc:sldMkLst>
          <pc:docMk/>
          <pc:sldMk cId="2311441113" sldId="340"/>
        </pc:sldMkLst>
        <pc:spChg chg="mod">
          <ac:chgData name="서진원" userId="d436f2fc-5fcf-41bd-a485-016d4b3d0492" providerId="ADAL" clId="{5ADFCF02-D28F-456B-928D-836BD407A50A}" dt="2021-12-30T14:28:15.022" v="6017" actId="1076"/>
          <ac:spMkLst>
            <pc:docMk/>
            <pc:sldMk cId="2311441113" sldId="340"/>
            <ac:spMk id="9" creationId="{75A3BCE8-746A-4466-8804-438E8533B81A}"/>
          </ac:spMkLst>
        </pc:spChg>
        <pc:spChg chg="mod">
          <ac:chgData name="서진원" userId="d436f2fc-5fcf-41bd-a485-016d4b3d0492" providerId="ADAL" clId="{5ADFCF02-D28F-456B-928D-836BD407A50A}" dt="2021-12-30T14:27:51.939" v="6011" actId="20577"/>
          <ac:spMkLst>
            <pc:docMk/>
            <pc:sldMk cId="2311441113" sldId="340"/>
            <ac:spMk id="11" creationId="{15D27B55-7001-4828-9FBF-DD35F7ECD202}"/>
          </ac:spMkLst>
        </pc:spChg>
        <pc:spChg chg="mod">
          <ac:chgData name="서진원" userId="d436f2fc-5fcf-41bd-a485-016d4b3d0492" providerId="ADAL" clId="{5ADFCF02-D28F-456B-928D-836BD407A50A}" dt="2021-12-30T14:27:53.496" v="6013" actId="20577"/>
          <ac:spMkLst>
            <pc:docMk/>
            <pc:sldMk cId="2311441113" sldId="340"/>
            <ac:spMk id="16" creationId="{96320B7A-5B38-46A1-9566-CF4CDBDB13FE}"/>
          </ac:spMkLst>
        </pc:spChg>
        <pc:spChg chg="del">
          <ac:chgData name="서진원" userId="d436f2fc-5fcf-41bd-a485-016d4b3d0492" providerId="ADAL" clId="{5ADFCF02-D28F-456B-928D-836BD407A50A}" dt="2021-12-30T14:28:22.838" v="6018" actId="478"/>
          <ac:spMkLst>
            <pc:docMk/>
            <pc:sldMk cId="2311441113" sldId="340"/>
            <ac:spMk id="31" creationId="{8848D7B2-9891-4C9F-81E5-2467F90C51F5}"/>
          </ac:spMkLst>
        </pc:spChg>
        <pc:spChg chg="add mod">
          <ac:chgData name="서진원" userId="d436f2fc-5fcf-41bd-a485-016d4b3d0492" providerId="ADAL" clId="{5ADFCF02-D28F-456B-928D-836BD407A50A}" dt="2021-12-30T14:28:25.693" v="6019"/>
          <ac:spMkLst>
            <pc:docMk/>
            <pc:sldMk cId="2311441113" sldId="340"/>
            <ac:spMk id="33" creationId="{32B7C6BB-A2C3-4E6B-90D0-D787AB82E321}"/>
          </ac:spMkLst>
        </pc:spChg>
        <pc:spChg chg="add mod">
          <ac:chgData name="서진원" userId="d436f2fc-5fcf-41bd-a485-016d4b3d0492" providerId="ADAL" clId="{5ADFCF02-D28F-456B-928D-836BD407A50A}" dt="2021-12-30T14:28:42.009" v="6026" actId="1076"/>
          <ac:spMkLst>
            <pc:docMk/>
            <pc:sldMk cId="2311441113" sldId="340"/>
            <ac:spMk id="34" creationId="{6CE7A8A6-7255-4596-8095-D0B72998BBB5}"/>
          </ac:spMkLst>
        </pc:spChg>
        <pc:spChg chg="del">
          <ac:chgData name="서진원" userId="d436f2fc-5fcf-41bd-a485-016d4b3d0492" providerId="ADAL" clId="{5ADFCF02-D28F-456B-928D-836BD407A50A}" dt="2021-12-30T14:27:48.626" v="6008" actId="478"/>
          <ac:spMkLst>
            <pc:docMk/>
            <pc:sldMk cId="2311441113" sldId="340"/>
            <ac:spMk id="43" creationId="{279815B0-77EE-4973-81E5-27A2821B9DD0}"/>
          </ac:spMkLst>
        </pc:spChg>
        <pc:grpChg chg="mod">
          <ac:chgData name="서진원" userId="d436f2fc-5fcf-41bd-a485-016d4b3d0492" providerId="ADAL" clId="{5ADFCF02-D28F-456B-928D-836BD407A50A}" dt="2021-12-30T14:28:37.538" v="6025" actId="1076"/>
          <ac:grpSpMkLst>
            <pc:docMk/>
            <pc:sldMk cId="2311441113" sldId="340"/>
            <ac:grpSpMk id="7" creationId="{F633A7C7-CC4A-4364-9469-82E49FD65BC2}"/>
          </ac:grpSpMkLst>
        </pc:grpChg>
        <pc:grpChg chg="del">
          <ac:chgData name="서진원" userId="d436f2fc-5fcf-41bd-a485-016d4b3d0492" providerId="ADAL" clId="{5ADFCF02-D28F-456B-928D-836BD407A50A}" dt="2021-12-30T14:28:27.998" v="6020" actId="478"/>
          <ac:grpSpMkLst>
            <pc:docMk/>
            <pc:sldMk cId="2311441113" sldId="340"/>
            <ac:grpSpMk id="27" creationId="{CE1D7639-CE4A-458F-9BCC-8ADCE6859FAE}"/>
          </ac:grpSpMkLst>
        </pc:grpChg>
        <pc:cxnChg chg="mod">
          <ac:chgData name="서진원" userId="d436f2fc-5fcf-41bd-a485-016d4b3d0492" providerId="ADAL" clId="{5ADFCF02-D28F-456B-928D-836BD407A50A}" dt="2021-12-30T14:28:32.779" v="6022" actId="14100"/>
          <ac:cxnSpMkLst>
            <pc:docMk/>
            <pc:sldMk cId="2311441113" sldId="340"/>
            <ac:cxnSpMk id="5" creationId="{66C5040C-D00C-4397-B37B-230FB221A0C3}"/>
          </ac:cxnSpMkLst>
        </pc:cxnChg>
        <pc:cxnChg chg="mod">
          <ac:chgData name="서진원" userId="d436f2fc-5fcf-41bd-a485-016d4b3d0492" providerId="ADAL" clId="{5ADFCF02-D28F-456B-928D-836BD407A50A}" dt="2021-12-30T14:28:15.022" v="6017" actId="1076"/>
          <ac:cxnSpMkLst>
            <pc:docMk/>
            <pc:sldMk cId="2311441113" sldId="340"/>
            <ac:cxnSpMk id="12" creationId="{FA0EB2E3-42C5-41BD-950C-ECD1C322E43F}"/>
          </ac:cxnSpMkLst>
        </pc:cxnChg>
        <pc:cxnChg chg="del mod">
          <ac:chgData name="서진원" userId="d436f2fc-5fcf-41bd-a485-016d4b3d0492" providerId="ADAL" clId="{5ADFCF02-D28F-456B-928D-836BD407A50A}" dt="2021-12-30T14:27:49.432" v="6009" actId="478"/>
          <ac:cxnSpMkLst>
            <pc:docMk/>
            <pc:sldMk cId="2311441113" sldId="340"/>
            <ac:cxnSpMk id="44" creationId="{9D3C170C-4F02-49A7-AB8A-FDDDF73A3596}"/>
          </ac:cxnSpMkLst>
        </pc:cxnChg>
      </pc:sldChg>
      <pc:sldChg chg="addSp delSp modSp add mod">
        <pc:chgData name="서진원" userId="d436f2fc-5fcf-41bd-a485-016d4b3d0492" providerId="ADAL" clId="{5ADFCF02-D28F-456B-928D-836BD407A50A}" dt="2021-12-30T15:26:22.957" v="6106" actId="1076"/>
        <pc:sldMkLst>
          <pc:docMk/>
          <pc:sldMk cId="3336594681" sldId="341"/>
        </pc:sldMkLst>
        <pc:spChg chg="add mod">
          <ac:chgData name="서진원" userId="d436f2fc-5fcf-41bd-a485-016d4b3d0492" providerId="ADAL" clId="{5ADFCF02-D28F-456B-928D-836BD407A50A}" dt="2021-12-30T15:26:00.812" v="6102" actId="20577"/>
          <ac:spMkLst>
            <pc:docMk/>
            <pc:sldMk cId="3336594681" sldId="341"/>
            <ac:spMk id="39" creationId="{29475D75-2879-4AC6-BC7D-7FCEEB7BD934}"/>
          </ac:spMkLst>
        </pc:spChg>
        <pc:spChg chg="del">
          <ac:chgData name="서진원" userId="d436f2fc-5fcf-41bd-a485-016d4b3d0492" providerId="ADAL" clId="{5ADFCF02-D28F-456B-928D-836BD407A50A}" dt="2021-12-30T15:26:13.610" v="6105" actId="478"/>
          <ac:spMkLst>
            <pc:docMk/>
            <pc:sldMk cId="3336594681" sldId="341"/>
            <ac:spMk id="41" creationId="{3A132CFE-3925-4D42-B4AD-382C095AD614}"/>
          </ac:spMkLst>
        </pc:spChg>
        <pc:spChg chg="del">
          <ac:chgData name="서진원" userId="d436f2fc-5fcf-41bd-a485-016d4b3d0492" providerId="ADAL" clId="{5ADFCF02-D28F-456B-928D-836BD407A50A}" dt="2021-12-30T15:25:47.389" v="6082" actId="478"/>
          <ac:spMkLst>
            <pc:docMk/>
            <pc:sldMk cId="3336594681" sldId="341"/>
            <ac:spMk id="63" creationId="{572E75D2-CA8D-4CC2-962F-7C762D042786}"/>
          </ac:spMkLst>
        </pc:spChg>
        <pc:grpChg chg="mod">
          <ac:chgData name="서진원" userId="d436f2fc-5fcf-41bd-a485-016d4b3d0492" providerId="ADAL" clId="{5ADFCF02-D28F-456B-928D-836BD407A50A}" dt="2021-12-30T15:26:22.957" v="6106" actId="1076"/>
          <ac:grpSpMkLst>
            <pc:docMk/>
            <pc:sldMk cId="3336594681" sldId="341"/>
            <ac:grpSpMk id="25" creationId="{0B1CC17E-2092-4DEC-84D4-4E1876527C85}"/>
          </ac:grpSpMkLst>
        </pc:grpChg>
        <pc:cxnChg chg="mod">
          <ac:chgData name="서진원" userId="d436f2fc-5fcf-41bd-a485-016d4b3d0492" providerId="ADAL" clId="{5ADFCF02-D28F-456B-928D-836BD407A50A}" dt="2021-12-30T15:26:12.336" v="6104" actId="14100"/>
          <ac:cxnSpMkLst>
            <pc:docMk/>
            <pc:sldMk cId="3336594681" sldId="341"/>
            <ac:cxnSpMk id="8" creationId="{617278C6-63A6-4A10-BC82-5612C8D6B7BF}"/>
          </ac:cxnSpMkLst>
        </pc:cxnChg>
        <pc:cxnChg chg="del mod">
          <ac:chgData name="서진원" userId="d436f2fc-5fcf-41bd-a485-016d4b3d0492" providerId="ADAL" clId="{5ADFCF02-D28F-456B-928D-836BD407A50A}" dt="2021-12-30T15:25:46.594" v="6081" actId="478"/>
          <ac:cxnSpMkLst>
            <pc:docMk/>
            <pc:sldMk cId="3336594681" sldId="341"/>
            <ac:cxnSpMk id="21" creationId="{F4DE3FA1-F51A-4E40-92DD-8E7A84FF1957}"/>
          </ac:cxnSpMkLst>
        </pc:cxnChg>
      </pc:sldChg>
      <pc:sldChg chg="addSp delSp modSp add del mod">
        <pc:chgData name="서진원" userId="d436f2fc-5fcf-41bd-a485-016d4b3d0492" providerId="ADAL" clId="{5ADFCF02-D28F-456B-928D-836BD407A50A}" dt="2021-12-29T01:01:07.191" v="5401" actId="2696"/>
        <pc:sldMkLst>
          <pc:docMk/>
          <pc:sldMk cId="4160319898" sldId="341"/>
        </pc:sldMkLst>
        <pc:spChg chg="del">
          <ac:chgData name="서진원" userId="d436f2fc-5fcf-41bd-a485-016d4b3d0492" providerId="ADAL" clId="{5ADFCF02-D28F-456B-928D-836BD407A50A}" dt="2021-12-28T10:29:44.496" v="5362" actId="478"/>
          <ac:spMkLst>
            <pc:docMk/>
            <pc:sldMk cId="4160319898" sldId="341"/>
            <ac:spMk id="18" creationId="{723126D4-714D-4435-B6A6-A821E9B392CA}"/>
          </ac:spMkLst>
        </pc:spChg>
        <pc:spChg chg="del">
          <ac:chgData name="서진원" userId="d436f2fc-5fcf-41bd-a485-016d4b3d0492" providerId="ADAL" clId="{5ADFCF02-D28F-456B-928D-836BD407A50A}" dt="2021-12-28T10:29:44.496" v="5362" actId="478"/>
          <ac:spMkLst>
            <pc:docMk/>
            <pc:sldMk cId="4160319898" sldId="341"/>
            <ac:spMk id="19" creationId="{7DAE819C-8A98-49DF-8607-15A00561944A}"/>
          </ac:spMkLst>
        </pc:spChg>
        <pc:spChg chg="del">
          <ac:chgData name="서진원" userId="d436f2fc-5fcf-41bd-a485-016d4b3d0492" providerId="ADAL" clId="{5ADFCF02-D28F-456B-928D-836BD407A50A}" dt="2021-12-28T10:29:44.496" v="5362" actId="478"/>
          <ac:spMkLst>
            <pc:docMk/>
            <pc:sldMk cId="4160319898" sldId="341"/>
            <ac:spMk id="20" creationId="{D182C4A0-A87E-416D-8BB5-08F7DAB6EF8A}"/>
          </ac:spMkLst>
        </pc:spChg>
        <pc:spChg chg="del">
          <ac:chgData name="서진원" userId="d436f2fc-5fcf-41bd-a485-016d4b3d0492" providerId="ADAL" clId="{5ADFCF02-D28F-456B-928D-836BD407A50A}" dt="2021-12-28T10:29:44.496" v="5362" actId="478"/>
          <ac:spMkLst>
            <pc:docMk/>
            <pc:sldMk cId="4160319898" sldId="341"/>
            <ac:spMk id="21" creationId="{E608184C-7712-4056-9799-60F9586585A7}"/>
          </ac:spMkLst>
        </pc:spChg>
        <pc:spChg chg="del">
          <ac:chgData name="서진원" userId="d436f2fc-5fcf-41bd-a485-016d4b3d0492" providerId="ADAL" clId="{5ADFCF02-D28F-456B-928D-836BD407A50A}" dt="2021-12-28T10:29:44.496" v="5362" actId="478"/>
          <ac:spMkLst>
            <pc:docMk/>
            <pc:sldMk cId="4160319898" sldId="341"/>
            <ac:spMk id="23" creationId="{4EC0FADD-0B61-4AC3-BB1C-0891A27F2BFD}"/>
          </ac:spMkLst>
        </pc:spChg>
        <pc:spChg chg="del">
          <ac:chgData name="서진원" userId="d436f2fc-5fcf-41bd-a485-016d4b3d0492" providerId="ADAL" clId="{5ADFCF02-D28F-456B-928D-836BD407A50A}" dt="2021-12-28T10:29:44.496" v="5362" actId="478"/>
          <ac:spMkLst>
            <pc:docMk/>
            <pc:sldMk cId="4160319898" sldId="341"/>
            <ac:spMk id="25" creationId="{80628AE2-56E2-4E50-AAC1-6BB95D7FC00A}"/>
          </ac:spMkLst>
        </pc:spChg>
        <pc:spChg chg="mod">
          <ac:chgData name="서진원" userId="d436f2fc-5fcf-41bd-a485-016d4b3d0492" providerId="ADAL" clId="{5ADFCF02-D28F-456B-928D-836BD407A50A}" dt="2021-12-28T10:30:34.141" v="5385" actId="14100"/>
          <ac:spMkLst>
            <pc:docMk/>
            <pc:sldMk cId="4160319898" sldId="341"/>
            <ac:spMk id="29" creationId="{953798CB-3011-477F-9959-3A0A06AD2EDF}"/>
          </ac:spMkLst>
        </pc:spChg>
        <pc:spChg chg="mod">
          <ac:chgData name="서진원" userId="d436f2fc-5fcf-41bd-a485-016d4b3d0492" providerId="ADAL" clId="{5ADFCF02-D28F-456B-928D-836BD407A50A}" dt="2021-12-28T10:29:44.756" v="5363"/>
          <ac:spMkLst>
            <pc:docMk/>
            <pc:sldMk cId="4160319898" sldId="341"/>
            <ac:spMk id="34" creationId="{0D429FC9-5D19-46C1-8C01-1B422458F62B}"/>
          </ac:spMkLst>
        </pc:spChg>
        <pc:spChg chg="mod">
          <ac:chgData name="서진원" userId="d436f2fc-5fcf-41bd-a485-016d4b3d0492" providerId="ADAL" clId="{5ADFCF02-D28F-456B-928D-836BD407A50A}" dt="2021-12-28T10:29:44.756" v="5363"/>
          <ac:spMkLst>
            <pc:docMk/>
            <pc:sldMk cId="4160319898" sldId="341"/>
            <ac:spMk id="38" creationId="{4B64CF2A-D281-4D6B-9DDF-000E83CABC90}"/>
          </ac:spMkLst>
        </pc:spChg>
        <pc:spChg chg="mod">
          <ac:chgData name="서진원" userId="d436f2fc-5fcf-41bd-a485-016d4b3d0492" providerId="ADAL" clId="{5ADFCF02-D28F-456B-928D-836BD407A50A}" dt="2021-12-28T10:29:44.756" v="5363"/>
          <ac:spMkLst>
            <pc:docMk/>
            <pc:sldMk cId="4160319898" sldId="341"/>
            <ac:spMk id="40" creationId="{51C3B8B9-AF62-4DA3-9331-94A2053CC62C}"/>
          </ac:spMkLst>
        </pc:spChg>
        <pc:spChg chg="add mod">
          <ac:chgData name="서진원" userId="d436f2fc-5fcf-41bd-a485-016d4b3d0492" providerId="ADAL" clId="{5ADFCF02-D28F-456B-928D-836BD407A50A}" dt="2021-12-28T10:29:44.756" v="5363"/>
          <ac:spMkLst>
            <pc:docMk/>
            <pc:sldMk cId="4160319898" sldId="341"/>
            <ac:spMk id="44" creationId="{C0EE1B6C-63CD-4655-9FEC-370D67B018FB}"/>
          </ac:spMkLst>
        </pc:spChg>
        <pc:spChg chg="add mod">
          <ac:chgData name="서진원" userId="d436f2fc-5fcf-41bd-a485-016d4b3d0492" providerId="ADAL" clId="{5ADFCF02-D28F-456B-928D-836BD407A50A}" dt="2021-12-28T10:29:44.756" v="5363"/>
          <ac:spMkLst>
            <pc:docMk/>
            <pc:sldMk cId="4160319898" sldId="341"/>
            <ac:spMk id="45" creationId="{25BD4DBF-D23B-4BAF-A384-732BE00DC2ED}"/>
          </ac:spMkLst>
        </pc:spChg>
        <pc:spChg chg="add mod">
          <ac:chgData name="서진원" userId="d436f2fc-5fcf-41bd-a485-016d4b3d0492" providerId="ADAL" clId="{5ADFCF02-D28F-456B-928D-836BD407A50A}" dt="2021-12-28T10:29:44.756" v="5363"/>
          <ac:spMkLst>
            <pc:docMk/>
            <pc:sldMk cId="4160319898" sldId="341"/>
            <ac:spMk id="48" creationId="{85975045-8493-470F-855D-F2F6B213FF68}"/>
          </ac:spMkLst>
        </pc:spChg>
        <pc:spChg chg="add mod">
          <ac:chgData name="서진원" userId="d436f2fc-5fcf-41bd-a485-016d4b3d0492" providerId="ADAL" clId="{5ADFCF02-D28F-456B-928D-836BD407A50A}" dt="2021-12-28T10:30:16.987" v="5376" actId="20577"/>
          <ac:spMkLst>
            <pc:docMk/>
            <pc:sldMk cId="4160319898" sldId="341"/>
            <ac:spMk id="49" creationId="{40375D73-956B-4526-A3AE-C4443EEF028E}"/>
          </ac:spMkLst>
        </pc:spChg>
        <pc:spChg chg="add mod">
          <ac:chgData name="서진원" userId="d436f2fc-5fcf-41bd-a485-016d4b3d0492" providerId="ADAL" clId="{5ADFCF02-D28F-456B-928D-836BD407A50A}" dt="2021-12-28T10:29:44.756" v="5363"/>
          <ac:spMkLst>
            <pc:docMk/>
            <pc:sldMk cId="4160319898" sldId="341"/>
            <ac:spMk id="50" creationId="{A444F36C-1C02-4CEB-89FC-7FDE0E97CB16}"/>
          </ac:spMkLst>
        </pc:spChg>
        <pc:spChg chg="add mod">
          <ac:chgData name="서진원" userId="d436f2fc-5fcf-41bd-a485-016d4b3d0492" providerId="ADAL" clId="{5ADFCF02-D28F-456B-928D-836BD407A50A}" dt="2021-12-28T10:30:28.987" v="5384" actId="20577"/>
          <ac:spMkLst>
            <pc:docMk/>
            <pc:sldMk cId="4160319898" sldId="341"/>
            <ac:spMk id="52" creationId="{D8F726FE-A76F-4937-B918-04FC621C2881}"/>
          </ac:spMkLst>
        </pc:spChg>
        <pc:grpChg chg="add mod">
          <ac:chgData name="서진원" userId="d436f2fc-5fcf-41bd-a485-016d4b3d0492" providerId="ADAL" clId="{5ADFCF02-D28F-456B-928D-836BD407A50A}" dt="2021-12-28T10:29:44.756" v="5363"/>
          <ac:grpSpMkLst>
            <pc:docMk/>
            <pc:sldMk cId="4160319898" sldId="341"/>
            <ac:grpSpMk id="27" creationId="{67E3845C-03B4-45D7-A965-EBB18E3A1294}"/>
          </ac:grpSpMkLst>
        </pc:grpChg>
        <pc:grpChg chg="del">
          <ac:chgData name="서진원" userId="d436f2fc-5fcf-41bd-a485-016d4b3d0492" providerId="ADAL" clId="{5ADFCF02-D28F-456B-928D-836BD407A50A}" dt="2021-12-28T10:29:44.496" v="5362" actId="478"/>
          <ac:grpSpMkLst>
            <pc:docMk/>
            <pc:sldMk cId="4160319898" sldId="341"/>
            <ac:grpSpMk id="30" creationId="{68DE7CD7-14E0-4320-ACF8-24C962CEC67D}"/>
          </ac:grpSpMkLst>
        </pc:grpChg>
        <pc:cxnChg chg="del mod">
          <ac:chgData name="서진원" userId="d436f2fc-5fcf-41bd-a485-016d4b3d0492" providerId="ADAL" clId="{5ADFCF02-D28F-456B-928D-836BD407A50A}" dt="2021-12-28T10:29:44.496" v="5362" actId="478"/>
          <ac:cxnSpMkLst>
            <pc:docMk/>
            <pc:sldMk cId="4160319898" sldId="341"/>
            <ac:cxnSpMk id="22" creationId="{20CE6360-4B79-4E4E-B675-B8A845B50D0F}"/>
          </ac:cxnSpMkLst>
        </pc:cxnChg>
        <pc:cxnChg chg="del mod">
          <ac:chgData name="서진원" userId="d436f2fc-5fcf-41bd-a485-016d4b3d0492" providerId="ADAL" clId="{5ADFCF02-D28F-456B-928D-836BD407A50A}" dt="2021-12-28T10:29:44.496" v="5362" actId="478"/>
          <ac:cxnSpMkLst>
            <pc:docMk/>
            <pc:sldMk cId="4160319898" sldId="341"/>
            <ac:cxnSpMk id="24" creationId="{73A4A358-CC68-4DFD-87EC-EE8A4B472A2E}"/>
          </ac:cxnSpMkLst>
        </pc:cxnChg>
        <pc:cxnChg chg="del mod">
          <ac:chgData name="서진원" userId="d436f2fc-5fcf-41bd-a485-016d4b3d0492" providerId="ADAL" clId="{5ADFCF02-D28F-456B-928D-836BD407A50A}" dt="2021-12-28T10:29:44.496" v="5362" actId="478"/>
          <ac:cxnSpMkLst>
            <pc:docMk/>
            <pc:sldMk cId="4160319898" sldId="341"/>
            <ac:cxnSpMk id="26" creationId="{4B7D5D24-3D57-4D1D-9BD9-3F7E37B120B7}"/>
          </ac:cxnSpMkLst>
        </pc:cxnChg>
        <pc:cxnChg chg="del mod">
          <ac:chgData name="서진원" userId="d436f2fc-5fcf-41bd-a485-016d4b3d0492" providerId="ADAL" clId="{5ADFCF02-D28F-456B-928D-836BD407A50A}" dt="2021-12-28T10:29:44.496" v="5362" actId="478"/>
          <ac:cxnSpMkLst>
            <pc:docMk/>
            <pc:sldMk cId="4160319898" sldId="341"/>
            <ac:cxnSpMk id="28" creationId="{61C2714C-CD30-43ED-93FE-3F24B15BBDEC}"/>
          </ac:cxnSpMkLst>
        </pc:cxnChg>
        <pc:cxnChg chg="mod">
          <ac:chgData name="서진원" userId="d436f2fc-5fcf-41bd-a485-016d4b3d0492" providerId="ADAL" clId="{5ADFCF02-D28F-456B-928D-836BD407A50A}" dt="2021-12-28T10:29:44.496" v="5362" actId="478"/>
          <ac:cxnSpMkLst>
            <pc:docMk/>
            <pc:sldMk cId="4160319898" sldId="341"/>
            <ac:cxnSpMk id="35" creationId="{01D302F7-7A59-4723-AFFC-DAF2E1BFF1DE}"/>
          </ac:cxnSpMkLst>
        </pc:cxnChg>
        <pc:cxnChg chg="mod">
          <ac:chgData name="서진원" userId="d436f2fc-5fcf-41bd-a485-016d4b3d0492" providerId="ADAL" clId="{5ADFCF02-D28F-456B-928D-836BD407A50A}" dt="2021-12-28T10:29:44.496" v="5362" actId="478"/>
          <ac:cxnSpMkLst>
            <pc:docMk/>
            <pc:sldMk cId="4160319898" sldId="341"/>
            <ac:cxnSpMk id="36" creationId="{47FE0ABF-C0A9-40AE-AED5-B5FC4163E034}"/>
          </ac:cxnSpMkLst>
        </pc:cxnChg>
        <pc:cxnChg chg="mod">
          <ac:chgData name="서진원" userId="d436f2fc-5fcf-41bd-a485-016d4b3d0492" providerId="ADAL" clId="{5ADFCF02-D28F-456B-928D-836BD407A50A}" dt="2021-12-28T10:29:44.496" v="5362" actId="478"/>
          <ac:cxnSpMkLst>
            <pc:docMk/>
            <pc:sldMk cId="4160319898" sldId="341"/>
            <ac:cxnSpMk id="37" creationId="{594FC0F3-8067-4C7F-A996-43B89A063354}"/>
          </ac:cxnSpMkLst>
        </pc:cxnChg>
        <pc:cxnChg chg="mod">
          <ac:chgData name="서진원" userId="d436f2fc-5fcf-41bd-a485-016d4b3d0492" providerId="ADAL" clId="{5ADFCF02-D28F-456B-928D-836BD407A50A}" dt="2021-12-28T10:29:44.756" v="5363"/>
          <ac:cxnSpMkLst>
            <pc:docMk/>
            <pc:sldMk cId="4160319898" sldId="341"/>
            <ac:cxnSpMk id="41" creationId="{8B98C245-71A4-4F35-8973-5EEC401D4FEA}"/>
          </ac:cxnSpMkLst>
        </pc:cxnChg>
        <pc:cxnChg chg="mod">
          <ac:chgData name="서진원" userId="d436f2fc-5fcf-41bd-a485-016d4b3d0492" providerId="ADAL" clId="{5ADFCF02-D28F-456B-928D-836BD407A50A}" dt="2021-12-28T10:30:51.486" v="5388" actId="14100"/>
          <ac:cxnSpMkLst>
            <pc:docMk/>
            <pc:sldMk cId="4160319898" sldId="341"/>
            <ac:cxnSpMk id="42" creationId="{5EA906E0-A1C9-4C81-B406-9E6E9C5B0779}"/>
          </ac:cxnSpMkLst>
        </pc:cxnChg>
        <pc:cxnChg chg="mod">
          <ac:chgData name="서진원" userId="d436f2fc-5fcf-41bd-a485-016d4b3d0492" providerId="ADAL" clId="{5ADFCF02-D28F-456B-928D-836BD407A50A}" dt="2021-12-28T10:29:44.756" v="5363"/>
          <ac:cxnSpMkLst>
            <pc:docMk/>
            <pc:sldMk cId="4160319898" sldId="341"/>
            <ac:cxnSpMk id="43" creationId="{52DE6C65-174F-48A5-9FAD-E43516201ED2}"/>
          </ac:cxnSpMkLst>
        </pc:cxnChg>
        <pc:cxnChg chg="add mod">
          <ac:chgData name="서진원" userId="d436f2fc-5fcf-41bd-a485-016d4b3d0492" providerId="ADAL" clId="{5ADFCF02-D28F-456B-928D-836BD407A50A}" dt="2021-12-28T10:29:44.756" v="5363"/>
          <ac:cxnSpMkLst>
            <pc:docMk/>
            <pc:sldMk cId="4160319898" sldId="341"/>
            <ac:cxnSpMk id="46" creationId="{C287BDD5-D63A-4119-A26C-DF9C2EEAAAB4}"/>
          </ac:cxnSpMkLst>
        </pc:cxnChg>
        <pc:cxnChg chg="add mod">
          <ac:chgData name="서진원" userId="d436f2fc-5fcf-41bd-a485-016d4b3d0492" providerId="ADAL" clId="{5ADFCF02-D28F-456B-928D-836BD407A50A}" dt="2021-12-28T10:29:44.756" v="5363"/>
          <ac:cxnSpMkLst>
            <pc:docMk/>
            <pc:sldMk cId="4160319898" sldId="341"/>
            <ac:cxnSpMk id="47" creationId="{B58BDC81-BF1A-4DCF-AF45-AF0A4A63CFDF}"/>
          </ac:cxnSpMkLst>
        </pc:cxnChg>
        <pc:cxnChg chg="add mod">
          <ac:chgData name="서진원" userId="d436f2fc-5fcf-41bd-a485-016d4b3d0492" providerId="ADAL" clId="{5ADFCF02-D28F-456B-928D-836BD407A50A}" dt="2021-12-28T10:29:44.756" v="5363"/>
          <ac:cxnSpMkLst>
            <pc:docMk/>
            <pc:sldMk cId="4160319898" sldId="341"/>
            <ac:cxnSpMk id="51" creationId="{C281F3EF-6BF1-4011-BF99-ACE542CC1DBE}"/>
          </ac:cxnSpMkLst>
        </pc:cxnChg>
        <pc:cxnChg chg="add mod">
          <ac:chgData name="서진원" userId="d436f2fc-5fcf-41bd-a485-016d4b3d0492" providerId="ADAL" clId="{5ADFCF02-D28F-456B-928D-836BD407A50A}" dt="2021-12-28T10:30:28.987" v="5384" actId="20577"/>
          <ac:cxnSpMkLst>
            <pc:docMk/>
            <pc:sldMk cId="4160319898" sldId="341"/>
            <ac:cxnSpMk id="53" creationId="{880FC87C-7739-4E23-BF04-936C84528CAF}"/>
          </ac:cxnSpMkLst>
        </pc:cxnChg>
      </pc:sldChg>
      <pc:sldChg chg="delSp modSp add mod">
        <pc:chgData name="서진원" userId="d436f2fc-5fcf-41bd-a485-016d4b3d0492" providerId="ADAL" clId="{5ADFCF02-D28F-456B-928D-836BD407A50A}" dt="2021-12-30T15:26:33.901" v="6111" actId="478"/>
        <pc:sldMkLst>
          <pc:docMk/>
          <pc:sldMk cId="31131930" sldId="342"/>
        </pc:sldMkLst>
        <pc:spChg chg="del">
          <ac:chgData name="서진원" userId="d436f2fc-5fcf-41bd-a485-016d4b3d0492" providerId="ADAL" clId="{5ADFCF02-D28F-456B-928D-836BD407A50A}" dt="2021-12-30T15:26:32.685" v="6109" actId="478"/>
          <ac:spMkLst>
            <pc:docMk/>
            <pc:sldMk cId="31131930" sldId="342"/>
            <ac:spMk id="55" creationId="{F1C4CA02-233D-4AA4-9646-31EA59C41273}"/>
          </ac:spMkLst>
        </pc:spChg>
        <pc:grpChg chg="del">
          <ac:chgData name="서진원" userId="d436f2fc-5fcf-41bd-a485-016d4b3d0492" providerId="ADAL" clId="{5ADFCF02-D28F-456B-928D-836BD407A50A}" dt="2021-12-30T15:26:33.361" v="6110" actId="478"/>
          <ac:grpSpMkLst>
            <pc:docMk/>
            <pc:sldMk cId="31131930" sldId="342"/>
            <ac:grpSpMk id="6" creationId="{2BA7C4F9-689C-4F66-BA71-DA4B7EB45583}"/>
          </ac:grpSpMkLst>
        </pc:grpChg>
        <pc:grpChg chg="del">
          <ac:chgData name="서진원" userId="d436f2fc-5fcf-41bd-a485-016d4b3d0492" providerId="ADAL" clId="{5ADFCF02-D28F-456B-928D-836BD407A50A}" dt="2021-12-30T15:26:33.901" v="6111" actId="478"/>
          <ac:grpSpMkLst>
            <pc:docMk/>
            <pc:sldMk cId="31131930" sldId="342"/>
            <ac:grpSpMk id="25" creationId="{0B1CC17E-2092-4DEC-84D4-4E1876527C85}"/>
          </ac:grpSpMkLst>
        </pc:grpChg>
        <pc:cxnChg chg="del mod">
          <ac:chgData name="서진원" userId="d436f2fc-5fcf-41bd-a485-016d4b3d0492" providerId="ADAL" clId="{5ADFCF02-D28F-456B-928D-836BD407A50A}" dt="2021-12-30T15:26:31.083" v="6108" actId="478"/>
          <ac:cxnSpMkLst>
            <pc:docMk/>
            <pc:sldMk cId="31131930" sldId="342"/>
            <ac:cxnSpMk id="8" creationId="{617278C6-63A6-4A10-BC82-5612C8D6B7BF}"/>
          </ac:cxnSpMkLst>
        </pc:cxnChg>
        <pc:cxnChg chg="del mod">
          <ac:chgData name="서진원" userId="d436f2fc-5fcf-41bd-a485-016d4b3d0492" providerId="ADAL" clId="{5ADFCF02-D28F-456B-928D-836BD407A50A}" dt="2021-12-30T15:26:32.685" v="6109" actId="478"/>
          <ac:cxnSpMkLst>
            <pc:docMk/>
            <pc:sldMk cId="31131930" sldId="342"/>
            <ac:cxnSpMk id="58" creationId="{5D2291D3-AD07-49F1-8DE8-B054846957A1}"/>
          </ac:cxnSpMkLst>
        </pc:cxnChg>
        <pc:cxnChg chg="mod">
          <ac:chgData name="서진원" userId="d436f2fc-5fcf-41bd-a485-016d4b3d0492" providerId="ADAL" clId="{5ADFCF02-D28F-456B-928D-836BD407A50A}" dt="2021-12-30T15:26:33.901" v="6111" actId="478"/>
          <ac:cxnSpMkLst>
            <pc:docMk/>
            <pc:sldMk cId="31131930" sldId="342"/>
            <ac:cxnSpMk id="66" creationId="{6E669C65-C689-446A-BA05-0DB2C1CC9D85}"/>
          </ac:cxnSpMkLst>
        </pc:cxnChg>
        <pc:cxnChg chg="mod">
          <ac:chgData name="서진원" userId="d436f2fc-5fcf-41bd-a485-016d4b3d0492" providerId="ADAL" clId="{5ADFCF02-D28F-456B-928D-836BD407A50A}" dt="2021-12-30T15:26:33.361" v="6110" actId="478"/>
          <ac:cxnSpMkLst>
            <pc:docMk/>
            <pc:sldMk cId="31131930" sldId="342"/>
            <ac:cxnSpMk id="71" creationId="{4875CBF9-4731-40AA-946F-5C3DEC1A6A1A}"/>
          </ac:cxnSpMkLst>
        </pc:cxnChg>
      </pc:sldChg>
      <pc:sldChg chg="modSp add mod">
        <pc:chgData name="서진원" userId="d436f2fc-5fcf-41bd-a485-016d4b3d0492" providerId="ADAL" clId="{5ADFCF02-D28F-456B-928D-836BD407A50A}" dt="2021-12-31T00:47:02.887" v="6113" actId="1076"/>
        <pc:sldMkLst>
          <pc:docMk/>
          <pc:sldMk cId="1703970508" sldId="343"/>
        </pc:sldMkLst>
        <pc:spChg chg="mod">
          <ac:chgData name="서진원" userId="d436f2fc-5fcf-41bd-a485-016d4b3d0492" providerId="ADAL" clId="{5ADFCF02-D28F-456B-928D-836BD407A50A}" dt="2021-12-31T00:47:02.887" v="6113" actId="1076"/>
          <ac:spMkLst>
            <pc:docMk/>
            <pc:sldMk cId="1703970508" sldId="343"/>
            <ac:spMk id="32" creationId="{26F7F6CA-A7D7-4AF8-9D9F-D257DB456853}"/>
          </ac:spMkLst>
        </pc:spChg>
      </pc:sldChg>
    </pc:docChg>
  </pc:docChgLst>
  <pc:docChgLst>
    <pc:chgData name="서진원" userId="d436f2fc-5fcf-41bd-a485-016d4b3d0492" providerId="ADAL" clId="{16F44A9A-48A1-4BF0-B764-88462CFD949C}"/>
    <pc:docChg chg="undo custSel modSld">
      <pc:chgData name="서진원" userId="d436f2fc-5fcf-41bd-a485-016d4b3d0492" providerId="ADAL" clId="{16F44A9A-48A1-4BF0-B764-88462CFD949C}" dt="2022-07-16T11:11:39.682" v="32" actId="368"/>
      <pc:docMkLst>
        <pc:docMk/>
      </pc:docMkLst>
      <pc:sldChg chg="addSp delSp modSp mod">
        <pc:chgData name="서진원" userId="d436f2fc-5fcf-41bd-a485-016d4b3d0492" providerId="ADAL" clId="{16F44A9A-48A1-4BF0-B764-88462CFD949C}" dt="2022-07-16T11:11:35.152" v="18" actId="1035"/>
        <pc:sldMkLst>
          <pc:docMk/>
          <pc:sldMk cId="2000196306" sldId="307"/>
        </pc:sldMkLst>
        <pc:spChg chg="add del mod">
          <ac:chgData name="서진원" userId="d436f2fc-5fcf-41bd-a485-016d4b3d0492" providerId="ADAL" clId="{16F44A9A-48A1-4BF0-B764-88462CFD949C}" dt="2022-07-16T11:11:33.339" v="16"/>
          <ac:spMkLst>
            <pc:docMk/>
            <pc:sldMk cId="2000196306" sldId="307"/>
            <ac:spMk id="3" creationId="{116C5099-EA6D-1998-F957-E75B373E97DA}"/>
          </ac:spMkLst>
        </pc:spChg>
        <pc:spChg chg="add del mod">
          <ac:chgData name="서진원" userId="d436f2fc-5fcf-41bd-a485-016d4b3d0492" providerId="ADAL" clId="{16F44A9A-48A1-4BF0-B764-88462CFD949C}" dt="2022-07-16T11:11:35.152" v="18" actId="1035"/>
          <ac:spMkLst>
            <pc:docMk/>
            <pc:sldMk cId="2000196306" sldId="307"/>
            <ac:spMk id="4" creationId="{A0441F54-D06A-4224-8657-C06082AAFB30}"/>
          </ac:spMkLst>
        </pc:spChg>
      </pc:sldChg>
      <pc:sldChg chg="modSp mod">
        <pc:chgData name="서진원" userId="d436f2fc-5fcf-41bd-a485-016d4b3d0492" providerId="ADAL" clId="{16F44A9A-48A1-4BF0-B764-88462CFD949C}" dt="2022-07-16T11:11:39.682" v="32" actId="368"/>
        <pc:sldMkLst>
          <pc:docMk/>
          <pc:sldMk cId="1806056250" sldId="325"/>
        </pc:sldMkLst>
        <pc:spChg chg="mod">
          <ac:chgData name="서진원" userId="d436f2fc-5fcf-41bd-a485-016d4b3d0492" providerId="ADAL" clId="{16F44A9A-48A1-4BF0-B764-88462CFD949C}" dt="2022-07-16T11:11:39.682" v="32" actId="368"/>
          <ac:spMkLst>
            <pc:docMk/>
            <pc:sldMk cId="1806056250" sldId="325"/>
            <ac:spMk id="4" creationId="{5F74A8CA-D394-4F23-BCF6-BBEA3154DE58}"/>
          </ac:spMkLst>
        </pc:spChg>
      </pc:sldChg>
      <pc:sldChg chg="modSp mod">
        <pc:chgData name="서진원" userId="d436f2fc-5fcf-41bd-a485-016d4b3d0492" providerId="ADAL" clId="{16F44A9A-48A1-4BF0-B764-88462CFD949C}" dt="2022-07-16T11:10:49.416" v="10"/>
        <pc:sldMkLst>
          <pc:docMk/>
          <pc:sldMk cId="1606739839" sldId="332"/>
        </pc:sldMkLst>
        <pc:spChg chg="mod">
          <ac:chgData name="서진원" userId="d436f2fc-5fcf-41bd-a485-016d4b3d0492" providerId="ADAL" clId="{16F44A9A-48A1-4BF0-B764-88462CFD949C}" dt="2022-07-16T11:10:49.416" v="10"/>
          <ac:spMkLst>
            <pc:docMk/>
            <pc:sldMk cId="1606739839" sldId="332"/>
            <ac:spMk id="4" creationId="{5F74A8CA-D394-4F23-BCF6-BBEA3154DE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1BD22-B330-4A55-B7D6-9D609354F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1CAC5A-2CF3-4C0E-BE8F-A1EA7C7E1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B159E-7784-444F-B322-4CC0899C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E5B3-3684-4414-8BA3-D89182E04C19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9A38C-5DF0-4E13-8881-D932568A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4685DE-9271-4886-9524-32759BCE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1B03-D16A-4EDF-B74E-12B45BC52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32F12-1B95-45A2-AE4D-BB45B75C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E67FE4-C99A-4B72-A4BE-C3AC22204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7EDA0-ED4E-439D-B3E3-9BF4327E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E5B3-3684-4414-8BA3-D89182E04C19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DD612-B8A6-427C-95DA-7513FF69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52D9-3577-4F85-B86F-72A5F707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1B03-D16A-4EDF-B74E-12B45BC52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12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E676EF-68F9-4888-8603-5014BA699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78D84B-9DA9-4A48-87F3-9A3677C06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EC1CF1-F61D-4A32-B9C5-0E0E14F3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E5B3-3684-4414-8BA3-D89182E04C19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F0568-485F-4958-9EC8-5857DD94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3C6F6-158E-45A6-B421-E228DE1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1B03-D16A-4EDF-B74E-12B45BC52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97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D4A34-20B7-42CA-A703-037E1133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7F21F-0509-4751-9035-437809C17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92FAE-B9D6-4EA9-BA4E-B8A92C95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E5B3-3684-4414-8BA3-D89182E04C19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3CAC0-171D-477A-BC2B-13C7DFD7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2F5A8-41F5-4B2C-9409-546062A6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1B03-D16A-4EDF-B74E-12B45BC52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78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DFB66-7B10-4A22-8996-F8D42704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56C902-5192-4DBA-8D1D-4E02709B2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71FEB-E741-4DC4-B245-C64FE6A9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E5B3-3684-4414-8BA3-D89182E04C19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910B9-FAEB-47A0-A135-03EBBEA5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14E83-7E31-4588-BBB0-16E2AC58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1B03-D16A-4EDF-B74E-12B45BC52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32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0811F-991A-4E85-A27C-6CA35966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C79A29-2E23-4E3A-A522-4ABAFCFD3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45536-DCEE-4766-9FF5-C0F1CE9A4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920113-7B4A-40FD-807D-BD1FF0BE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E5B3-3684-4414-8BA3-D89182E04C19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2C0BA-20C9-49BB-B4DC-841C36FC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00AD59-5821-49CB-9E27-2F650E41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1B03-D16A-4EDF-B74E-12B45BC52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3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F797C-D8A6-483D-81AD-C8BED2E9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925C56-8716-42B2-A2D6-0C1AB1F9F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02B4D1-297B-4E4A-8E0F-BB9DE0D95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32D3B7-3E0D-4AC0-A532-ED08D6277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02B3CD-D3A6-4FDA-AC05-355165853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1EEEDB-E934-46FA-8DAB-CDE5320A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E5B3-3684-4414-8BA3-D89182E04C19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83DC80-0D74-41B1-BB1F-28035C1B0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A37AEA-C2D1-40BE-A61E-A4EC6E16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1B03-D16A-4EDF-B74E-12B45BC52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23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2D205-BC6F-4F5B-9F08-186D2E7A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53ADC7-0D6D-47D7-B2B6-ED8A242A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E5B3-3684-4414-8BA3-D89182E04C19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12D0A8-7134-4AC4-8AAE-9C1A5915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BFF76D-3247-47B0-AC39-FD94C533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1B03-D16A-4EDF-B74E-12B45BC52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56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874BA6-EAE4-458C-93F9-E83CF57E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E5B3-3684-4414-8BA3-D89182E04C19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674E18-4B85-4297-8BB9-F02E8D20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36CDC8-0A94-4DEE-975B-63F8EA07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1B03-D16A-4EDF-B74E-12B45BC52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40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E9157-C357-4BC1-B38C-0682848D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72440-A757-4324-8822-277235B2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4D5059-6C9F-4C8B-8975-458E509E1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5A5A4-A4CF-45EA-9535-6A15F38D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E5B3-3684-4414-8BA3-D89182E04C19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D3036-8983-4F7A-92AB-3AD343AA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D04B4-BBD7-42FF-A5EE-DFB40A97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1B03-D16A-4EDF-B74E-12B45BC52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E69AE-3A67-44E7-90DF-89D3A853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F85388-B5BD-4058-9C1E-5D8B72D1C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25281D-5AEF-4601-89A8-5C589CBB7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B1C92B-0C88-49B7-85D8-F0C84A50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E5B3-3684-4414-8BA3-D89182E04C19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7D828C-E80D-4CEA-A8C4-AEE511FF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7D366D-BE47-4E0E-9126-E6BD10D7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1B03-D16A-4EDF-B74E-12B45BC52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68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93C198-E2DB-4D1C-A692-5C248C3B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2F24E1-8083-457B-A229-03BAB8B07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045F0-17C9-4FA4-974F-8BA930D0A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EE5B3-3684-4414-8BA3-D89182E04C19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D6400-E01E-45D1-B7F0-8BD494A68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64B787-628B-4A53-9DC8-175CF0154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21B03-D16A-4EDF-B74E-12B45BC52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39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DB61B026-35D1-4339-8BCB-7FE9422F2B6B}"/>
              </a:ext>
            </a:extLst>
          </p:cNvPr>
          <p:cNvGrpSpPr/>
          <p:nvPr/>
        </p:nvGrpSpPr>
        <p:grpSpPr>
          <a:xfrm>
            <a:off x="6096000" y="3831102"/>
            <a:ext cx="3565896" cy="369332"/>
            <a:chOff x="6804660" y="4663565"/>
            <a:chExt cx="3565896" cy="369332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AD81E1ED-2332-44C2-B8F4-0C6C0EC4BC5E}"/>
                </a:ext>
              </a:extLst>
            </p:cNvPr>
            <p:cNvCxnSpPr>
              <a:cxnSpLocks/>
            </p:cNvCxnSpPr>
            <p:nvPr/>
          </p:nvCxnSpPr>
          <p:spPr>
            <a:xfrm>
              <a:off x="6804660" y="4848231"/>
              <a:ext cx="306545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9B1F757-39AC-442C-B3E8-8E250DCD5E8D}"/>
                </a:ext>
              </a:extLst>
            </p:cNvPr>
            <p:cNvSpPr txBox="1"/>
            <p:nvPr/>
          </p:nvSpPr>
          <p:spPr>
            <a:xfrm>
              <a:off x="9902365" y="4663565"/>
              <a:ext cx="4681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CS</a:t>
              </a:r>
              <a:endParaRPr lang="ko-KR" alt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2566946-CFF2-48BD-AB3F-0989FA48D3CB}"/>
              </a:ext>
            </a:extLst>
          </p:cNvPr>
          <p:cNvGrpSpPr/>
          <p:nvPr/>
        </p:nvGrpSpPr>
        <p:grpSpPr>
          <a:xfrm>
            <a:off x="1629056" y="2492670"/>
            <a:ext cx="4390930" cy="1707825"/>
            <a:chOff x="1629056" y="2492670"/>
            <a:chExt cx="4390930" cy="170782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32F4D5A-F6DB-4191-A1DE-E050CC9778EF}"/>
                </a:ext>
              </a:extLst>
            </p:cNvPr>
            <p:cNvSpPr/>
            <p:nvPr/>
          </p:nvSpPr>
          <p:spPr>
            <a:xfrm>
              <a:off x="1629056" y="2492670"/>
              <a:ext cx="4390930" cy="10596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CEDCC5-AF17-4493-A654-50E02CF1D008}"/>
                </a:ext>
              </a:extLst>
            </p:cNvPr>
            <p:cNvSpPr txBox="1"/>
            <p:nvPr/>
          </p:nvSpPr>
          <p:spPr>
            <a:xfrm>
              <a:off x="2231925" y="3831163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06DEDE-6B37-45EC-8208-DAACD261B2BC}"/>
                </a:ext>
              </a:extLst>
            </p:cNvPr>
            <p:cNvSpPr txBox="1"/>
            <p:nvPr/>
          </p:nvSpPr>
          <p:spPr>
            <a:xfrm>
              <a:off x="3684257" y="3831163"/>
              <a:ext cx="514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3EEEB90-0A8F-4824-8E36-66BA6410EB7A}"/>
                </a:ext>
              </a:extLst>
            </p:cNvPr>
            <p:cNvGrpSpPr/>
            <p:nvPr/>
          </p:nvGrpSpPr>
          <p:grpSpPr>
            <a:xfrm>
              <a:off x="2110290" y="2759956"/>
              <a:ext cx="3428462" cy="525102"/>
              <a:chOff x="2185850" y="2802281"/>
              <a:chExt cx="3428462" cy="525102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9F3EC05-8C62-471E-BE6A-450B7165125D}"/>
                  </a:ext>
                </a:extLst>
              </p:cNvPr>
              <p:cNvSpPr/>
              <p:nvPr/>
            </p:nvSpPr>
            <p:spPr>
              <a:xfrm>
                <a:off x="2185850" y="2802281"/>
                <a:ext cx="977767" cy="5251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D2FDEB-9D98-4C95-B87F-162562F016B3}"/>
                  </a:ext>
                </a:extLst>
              </p:cNvPr>
              <p:cNvSpPr txBox="1"/>
              <p:nvPr/>
            </p:nvSpPr>
            <p:spPr>
              <a:xfrm>
                <a:off x="4870198" y="2880165"/>
                <a:ext cx="744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NULL</a:t>
                </a:r>
                <a:endParaRPr lang="ko-KR" altLang="en-US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37205CC-3D1F-4B85-A846-03E42DD3440C}"/>
                  </a:ext>
                </a:extLst>
              </p:cNvPr>
              <p:cNvSpPr/>
              <p:nvPr/>
            </p:nvSpPr>
            <p:spPr>
              <a:xfrm>
                <a:off x="3528024" y="2802282"/>
                <a:ext cx="977767" cy="5251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</a:p>
            </p:txBody>
          </p:sp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5386DAE-8BEA-46DC-863A-513CDD0B4A78}"/>
                </a:ext>
              </a:extLst>
            </p:cNvPr>
            <p:cNvCxnSpPr>
              <a:stCxn id="13" idx="0"/>
              <a:endCxn id="5" idx="2"/>
            </p:cNvCxnSpPr>
            <p:nvPr/>
          </p:nvCxnSpPr>
          <p:spPr>
            <a:xfrm flipV="1">
              <a:off x="2599173" y="3285057"/>
              <a:ext cx="1" cy="5461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3F12B718-B455-4DEE-9812-F5B8F3BF1743}"/>
                </a:ext>
              </a:extLst>
            </p:cNvPr>
            <p:cNvCxnSpPr>
              <a:cxnSpLocks/>
              <a:stCxn id="14" idx="0"/>
              <a:endCxn id="37" idx="2"/>
            </p:cNvCxnSpPr>
            <p:nvPr/>
          </p:nvCxnSpPr>
          <p:spPr>
            <a:xfrm flipV="1">
              <a:off x="3941347" y="3285058"/>
              <a:ext cx="1" cy="5461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9DC9C5D6-F70F-4D1F-8E9C-81E420DDDBAF}"/>
                </a:ext>
              </a:extLst>
            </p:cNvPr>
            <p:cNvCxnSpPr>
              <a:cxnSpLocks/>
              <a:stCxn id="5" idx="3"/>
              <a:endCxn id="37" idx="1"/>
            </p:cNvCxnSpPr>
            <p:nvPr/>
          </p:nvCxnSpPr>
          <p:spPr>
            <a:xfrm>
              <a:off x="3088057" y="3022507"/>
              <a:ext cx="36440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1D5B321-4BD1-4592-809A-2581054787B4}"/>
                </a:ext>
              </a:extLst>
            </p:cNvPr>
            <p:cNvCxnSpPr>
              <a:cxnSpLocks/>
              <a:stCxn id="37" idx="3"/>
              <a:endCxn id="15" idx="1"/>
            </p:cNvCxnSpPr>
            <p:nvPr/>
          </p:nvCxnSpPr>
          <p:spPr>
            <a:xfrm flipV="1">
              <a:off x="4430231" y="3022506"/>
              <a:ext cx="36440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7FBBBD-967F-4AD4-B5CE-7EFCE6068343}"/>
              </a:ext>
            </a:extLst>
          </p:cNvPr>
          <p:cNvGrpSpPr/>
          <p:nvPr/>
        </p:nvGrpSpPr>
        <p:grpSpPr>
          <a:xfrm>
            <a:off x="6096000" y="3246955"/>
            <a:ext cx="2474661" cy="755964"/>
            <a:chOff x="7187461" y="3751136"/>
            <a:chExt cx="2474661" cy="75596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EB5A6D0-50BD-4E1C-B358-47F4A4AB677F}"/>
                </a:ext>
              </a:extLst>
            </p:cNvPr>
            <p:cNvSpPr/>
            <p:nvPr/>
          </p:nvSpPr>
          <p:spPr>
            <a:xfrm>
              <a:off x="7187461" y="3751136"/>
              <a:ext cx="2474661" cy="7559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01DF89-5928-4870-A492-60346DADB802}"/>
                </a:ext>
              </a:extLst>
            </p:cNvPr>
            <p:cNvSpPr txBox="1"/>
            <p:nvPr/>
          </p:nvSpPr>
          <p:spPr>
            <a:xfrm>
              <a:off x="7187461" y="3982924"/>
              <a:ext cx="85651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/>
                <a:t>Snap Tail</a:t>
              </a:r>
              <a:endParaRPr lang="ko-KR" altLang="en-US" sz="1300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A4F12CB-D965-4810-9501-5E7A4E0AF931}"/>
                </a:ext>
              </a:extLst>
            </p:cNvPr>
            <p:cNvSpPr/>
            <p:nvPr/>
          </p:nvSpPr>
          <p:spPr>
            <a:xfrm>
              <a:off x="8291111" y="3866567"/>
              <a:ext cx="977767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84E3B45-BB63-44D6-92DB-DCFA6FAC4FC9}"/>
              </a:ext>
            </a:extLst>
          </p:cNvPr>
          <p:cNvGrpSpPr/>
          <p:nvPr/>
        </p:nvGrpSpPr>
        <p:grpSpPr>
          <a:xfrm>
            <a:off x="6096000" y="2478142"/>
            <a:ext cx="3150625" cy="755964"/>
            <a:chOff x="7187461" y="2829190"/>
            <a:chExt cx="3150625" cy="75596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64743C0-8B1E-44C6-A362-43BE56FF18B9}"/>
                </a:ext>
              </a:extLst>
            </p:cNvPr>
            <p:cNvSpPr/>
            <p:nvPr/>
          </p:nvSpPr>
          <p:spPr>
            <a:xfrm>
              <a:off x="7187461" y="2829190"/>
              <a:ext cx="3150625" cy="7559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6BF9354-BEFF-46FD-B226-37A652E78A0C}"/>
                </a:ext>
              </a:extLst>
            </p:cNvPr>
            <p:cNvSpPr txBox="1"/>
            <p:nvPr/>
          </p:nvSpPr>
          <p:spPr>
            <a:xfrm>
              <a:off x="7187461" y="3093788"/>
              <a:ext cx="100380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/>
                <a:t>New Node</a:t>
              </a:r>
              <a:endParaRPr lang="ko-KR" altLang="en-US" sz="1300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348775F-03F6-4714-BBEB-92B3E0977A05}"/>
                </a:ext>
              </a:extLst>
            </p:cNvPr>
            <p:cNvSpPr/>
            <p:nvPr/>
          </p:nvSpPr>
          <p:spPr>
            <a:xfrm>
              <a:off x="8291111" y="2944621"/>
              <a:ext cx="977767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355DB24-10BB-4D1A-8F1E-E4A2E0376E63}"/>
                </a:ext>
              </a:extLst>
            </p:cNvPr>
            <p:cNvSpPr txBox="1"/>
            <p:nvPr/>
          </p:nvSpPr>
          <p:spPr>
            <a:xfrm>
              <a:off x="9593972" y="302250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4875CBF9-4731-40AA-946F-5C3DEC1A6A1A}"/>
                </a:ext>
              </a:extLst>
            </p:cNvPr>
            <p:cNvCxnSpPr>
              <a:cxnSpLocks/>
              <a:stCxn id="69" idx="3"/>
              <a:endCxn id="70" idx="1"/>
            </p:cNvCxnSpPr>
            <p:nvPr/>
          </p:nvCxnSpPr>
          <p:spPr>
            <a:xfrm>
              <a:off x="9268878" y="3207172"/>
              <a:ext cx="3250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6F7F6CA-A7D7-4AF8-9D9F-D257DB456853}"/>
              </a:ext>
            </a:extLst>
          </p:cNvPr>
          <p:cNvSpPr txBox="1"/>
          <p:nvPr/>
        </p:nvSpPr>
        <p:spPr>
          <a:xfrm>
            <a:off x="5891201" y="1822778"/>
            <a:ext cx="212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A Enqueue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97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BA7C4F9-689C-4F66-BA71-DA4B7EB45583}"/>
              </a:ext>
            </a:extLst>
          </p:cNvPr>
          <p:cNvGrpSpPr/>
          <p:nvPr/>
        </p:nvGrpSpPr>
        <p:grpSpPr>
          <a:xfrm>
            <a:off x="6172016" y="1380686"/>
            <a:ext cx="3422834" cy="1904371"/>
            <a:chOff x="6172016" y="1380686"/>
            <a:chExt cx="3422834" cy="190437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E7FBBBD-967F-4AD4-B5CE-7EFCE6068343}"/>
                </a:ext>
              </a:extLst>
            </p:cNvPr>
            <p:cNvGrpSpPr/>
            <p:nvPr/>
          </p:nvGrpSpPr>
          <p:grpSpPr>
            <a:xfrm>
              <a:off x="6248030" y="2529093"/>
              <a:ext cx="3346820" cy="755964"/>
              <a:chOff x="7187461" y="3751136"/>
              <a:chExt cx="3346820" cy="755964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EB5A6D0-50BD-4E1C-B358-47F4A4AB677F}"/>
                  </a:ext>
                </a:extLst>
              </p:cNvPr>
              <p:cNvSpPr/>
              <p:nvPr/>
            </p:nvSpPr>
            <p:spPr>
              <a:xfrm>
                <a:off x="7187461" y="3751136"/>
                <a:ext cx="3346820" cy="75596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801DF89-5928-4870-A492-60346DADB802}"/>
                  </a:ext>
                </a:extLst>
              </p:cNvPr>
              <p:cNvSpPr txBox="1"/>
              <p:nvPr/>
            </p:nvSpPr>
            <p:spPr>
              <a:xfrm>
                <a:off x="7187461" y="3982924"/>
                <a:ext cx="85651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300" dirty="0"/>
                  <a:t>Snap Tail</a:t>
                </a:r>
                <a:endParaRPr lang="ko-KR" altLang="en-US" sz="1300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A4F12CB-D965-4810-9501-5E7A4E0AF931}"/>
                  </a:ext>
                </a:extLst>
              </p:cNvPr>
              <p:cNvSpPr/>
              <p:nvPr/>
            </p:nvSpPr>
            <p:spPr>
              <a:xfrm>
                <a:off x="8291111" y="3866567"/>
                <a:ext cx="977767" cy="5251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84E3B45-BB63-44D6-92DB-DCFA6FAC4FC9}"/>
                </a:ext>
              </a:extLst>
            </p:cNvPr>
            <p:cNvGrpSpPr/>
            <p:nvPr/>
          </p:nvGrpSpPr>
          <p:grpSpPr>
            <a:xfrm>
              <a:off x="6248030" y="1760280"/>
              <a:ext cx="3346820" cy="755964"/>
              <a:chOff x="7187461" y="2829190"/>
              <a:chExt cx="3346820" cy="755964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464743C0-8B1E-44C6-A362-43BE56FF18B9}"/>
                  </a:ext>
                </a:extLst>
              </p:cNvPr>
              <p:cNvSpPr/>
              <p:nvPr/>
            </p:nvSpPr>
            <p:spPr>
              <a:xfrm>
                <a:off x="7187461" y="2829190"/>
                <a:ext cx="3346820" cy="75596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6BF9354-BEFF-46FD-B226-37A652E78A0C}"/>
                  </a:ext>
                </a:extLst>
              </p:cNvPr>
              <p:cNvSpPr txBox="1"/>
              <p:nvPr/>
            </p:nvSpPr>
            <p:spPr>
              <a:xfrm>
                <a:off x="7187461" y="3093788"/>
                <a:ext cx="100380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300" dirty="0"/>
                  <a:t>New Node</a:t>
                </a:r>
                <a:endParaRPr lang="ko-KR" altLang="en-US" sz="1300" dirty="0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348775F-03F6-4714-BBEB-92B3E0977A05}"/>
                  </a:ext>
                </a:extLst>
              </p:cNvPr>
              <p:cNvSpPr/>
              <p:nvPr/>
            </p:nvSpPr>
            <p:spPr>
              <a:xfrm>
                <a:off x="8291111" y="2944621"/>
                <a:ext cx="977767" cy="5251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100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355DB24-10BB-4D1A-8F1E-E4A2E0376E63}"/>
                  </a:ext>
                </a:extLst>
              </p:cNvPr>
              <p:cNvSpPr txBox="1"/>
              <p:nvPr/>
            </p:nvSpPr>
            <p:spPr>
              <a:xfrm>
                <a:off x="9593972" y="3022506"/>
                <a:ext cx="744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NULL</a:t>
                </a:r>
                <a:endParaRPr lang="ko-KR" altLang="en-US" dirty="0"/>
              </a:p>
            </p:txBody>
          </p: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4875CBF9-4731-40AA-946F-5C3DEC1A6A1A}"/>
                  </a:ext>
                </a:extLst>
              </p:cNvPr>
              <p:cNvCxnSpPr>
                <a:cxnSpLocks/>
                <a:stCxn id="69" idx="3"/>
                <a:endCxn id="70" idx="1"/>
              </p:cNvCxnSpPr>
              <p:nvPr/>
            </p:nvCxnSpPr>
            <p:spPr>
              <a:xfrm>
                <a:off x="9268878" y="3207172"/>
                <a:ext cx="3250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6F7F6CA-A7D7-4AF8-9D9F-D257DB456853}"/>
                </a:ext>
              </a:extLst>
            </p:cNvPr>
            <p:cNvSpPr txBox="1"/>
            <p:nvPr/>
          </p:nvSpPr>
          <p:spPr>
            <a:xfrm>
              <a:off x="6172016" y="1380686"/>
              <a:ext cx="2122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Thread A Enqueue</a:t>
              </a:r>
              <a:endParaRPr lang="ko-KR" altLang="en-US" dirty="0"/>
            </a:p>
          </p:txBody>
        </p:sp>
      </p:grp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617278C6-63A6-4A10-BC82-5612C8D6B7BF}"/>
              </a:ext>
            </a:extLst>
          </p:cNvPr>
          <p:cNvCxnSpPr>
            <a:cxnSpLocks/>
            <a:stCxn id="32" idx="1"/>
            <a:endCxn id="39" idx="0"/>
          </p:cNvCxnSpPr>
          <p:nvPr/>
        </p:nvCxnSpPr>
        <p:spPr>
          <a:xfrm rot="10800000" flipV="1">
            <a:off x="3053624" y="1565351"/>
            <a:ext cx="3118392" cy="4379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8CA91F8-5AFA-49C2-9E54-BEA817C2D34D}"/>
              </a:ext>
            </a:extLst>
          </p:cNvPr>
          <p:cNvGrpSpPr/>
          <p:nvPr/>
        </p:nvGrpSpPr>
        <p:grpSpPr>
          <a:xfrm>
            <a:off x="1629056" y="2492670"/>
            <a:ext cx="4390930" cy="1707825"/>
            <a:chOff x="1629056" y="2492670"/>
            <a:chExt cx="4390930" cy="170782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CC158F6-9FBF-4C9B-A455-E232FEC09D8D}"/>
                </a:ext>
              </a:extLst>
            </p:cNvPr>
            <p:cNvSpPr/>
            <p:nvPr/>
          </p:nvSpPr>
          <p:spPr>
            <a:xfrm>
              <a:off x="1629056" y="2492670"/>
              <a:ext cx="4390930" cy="10596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7535988-E7E8-41EC-9DB2-677525AB7C92}"/>
                </a:ext>
              </a:extLst>
            </p:cNvPr>
            <p:cNvSpPr txBox="1"/>
            <p:nvPr/>
          </p:nvSpPr>
          <p:spPr>
            <a:xfrm>
              <a:off x="2231925" y="3831163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2816D85-CBCF-4C96-8AC3-74937F8F33CB}"/>
                </a:ext>
              </a:extLst>
            </p:cNvPr>
            <p:cNvSpPr txBox="1"/>
            <p:nvPr/>
          </p:nvSpPr>
          <p:spPr>
            <a:xfrm>
              <a:off x="3684257" y="3831163"/>
              <a:ext cx="514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A93CFBC-1E55-4417-98F1-6F7A168D5A2D}"/>
                </a:ext>
              </a:extLst>
            </p:cNvPr>
            <p:cNvGrpSpPr/>
            <p:nvPr/>
          </p:nvGrpSpPr>
          <p:grpSpPr>
            <a:xfrm>
              <a:off x="3452464" y="2759957"/>
              <a:ext cx="2086288" cy="525101"/>
              <a:chOff x="3528024" y="2802282"/>
              <a:chExt cx="2086288" cy="52510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BD11617-9178-4085-BDE6-897D208613C6}"/>
                  </a:ext>
                </a:extLst>
              </p:cNvPr>
              <p:cNvSpPr txBox="1"/>
              <p:nvPr/>
            </p:nvSpPr>
            <p:spPr>
              <a:xfrm>
                <a:off x="4870198" y="2880165"/>
                <a:ext cx="744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NULL</a:t>
                </a:r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2DDC637-7500-4AE3-98E1-AE35B6099E19}"/>
                  </a:ext>
                </a:extLst>
              </p:cNvPr>
              <p:cNvSpPr/>
              <p:nvPr/>
            </p:nvSpPr>
            <p:spPr>
              <a:xfrm>
                <a:off x="3528024" y="2802282"/>
                <a:ext cx="977767" cy="5251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823CC67-1031-4D92-9763-04F2B8870145}"/>
                </a:ext>
              </a:extLst>
            </p:cNvPr>
            <p:cNvCxnSpPr>
              <a:cxnSpLocks/>
              <a:stCxn id="46" idx="0"/>
              <a:endCxn id="54" idx="2"/>
            </p:cNvCxnSpPr>
            <p:nvPr/>
          </p:nvCxnSpPr>
          <p:spPr>
            <a:xfrm flipV="1">
              <a:off x="2599173" y="3285058"/>
              <a:ext cx="1342175" cy="5461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31BC3996-C917-4C89-99B4-968AE63A0B70}"/>
                </a:ext>
              </a:extLst>
            </p:cNvPr>
            <p:cNvCxnSpPr>
              <a:cxnSpLocks/>
              <a:stCxn id="48" idx="0"/>
              <a:endCxn id="54" idx="2"/>
            </p:cNvCxnSpPr>
            <p:nvPr/>
          </p:nvCxnSpPr>
          <p:spPr>
            <a:xfrm flipV="1">
              <a:off x="3941347" y="3285058"/>
              <a:ext cx="1" cy="5461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081D55F-500D-40D5-8E4B-74A2DD1B11D2}"/>
                </a:ext>
              </a:extLst>
            </p:cNvPr>
            <p:cNvCxnSpPr>
              <a:cxnSpLocks/>
              <a:stCxn id="54" idx="3"/>
              <a:endCxn id="53" idx="1"/>
            </p:cNvCxnSpPr>
            <p:nvPr/>
          </p:nvCxnSpPr>
          <p:spPr>
            <a:xfrm flipV="1">
              <a:off x="4430231" y="3022506"/>
              <a:ext cx="36440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1C4CA02-233D-4AA4-9646-31EA59C41273}"/>
              </a:ext>
            </a:extLst>
          </p:cNvPr>
          <p:cNvSpPr/>
          <p:nvPr/>
        </p:nvSpPr>
        <p:spPr>
          <a:xfrm>
            <a:off x="8506823" y="2645066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D2291D3-AD07-49F1-8DE8-B054846957A1}"/>
              </a:ext>
            </a:extLst>
          </p:cNvPr>
          <p:cNvCxnSpPr>
            <a:cxnSpLocks/>
            <a:stCxn id="56" idx="3"/>
            <a:endCxn id="55" idx="1"/>
          </p:cNvCxnSpPr>
          <p:nvPr/>
        </p:nvCxnSpPr>
        <p:spPr>
          <a:xfrm>
            <a:off x="8329447" y="2907075"/>
            <a:ext cx="177376" cy="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B1CC17E-2092-4DEC-84D4-4E1876527C85}"/>
              </a:ext>
            </a:extLst>
          </p:cNvPr>
          <p:cNvGrpSpPr/>
          <p:nvPr/>
        </p:nvGrpSpPr>
        <p:grpSpPr>
          <a:xfrm>
            <a:off x="6169993" y="3297906"/>
            <a:ext cx="3422834" cy="1130958"/>
            <a:chOff x="6172016" y="3685662"/>
            <a:chExt cx="3422834" cy="113095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40156B9-A9D2-4406-89AD-D5E4658EDD37}"/>
                </a:ext>
              </a:extLst>
            </p:cNvPr>
            <p:cNvGrpSpPr/>
            <p:nvPr/>
          </p:nvGrpSpPr>
          <p:grpSpPr>
            <a:xfrm>
              <a:off x="6172016" y="3685662"/>
              <a:ext cx="3422834" cy="1130958"/>
              <a:chOff x="6019986" y="4092974"/>
              <a:chExt cx="3422834" cy="1130958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6A9431FE-82A2-4FA3-8D51-81C84A647844}"/>
                  </a:ext>
                </a:extLst>
              </p:cNvPr>
              <p:cNvGrpSpPr/>
              <p:nvPr/>
            </p:nvGrpSpPr>
            <p:grpSpPr>
              <a:xfrm>
                <a:off x="6113220" y="4467968"/>
                <a:ext cx="3329600" cy="755964"/>
                <a:chOff x="7187461" y="2829190"/>
                <a:chExt cx="3329600" cy="755964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0AE712E-E461-47ED-96F0-80F52187632C}"/>
                    </a:ext>
                  </a:extLst>
                </p:cNvPr>
                <p:cNvSpPr/>
                <p:nvPr/>
              </p:nvSpPr>
              <p:spPr>
                <a:xfrm>
                  <a:off x="7187461" y="2829190"/>
                  <a:ext cx="3329600" cy="755964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330E8D7-8B75-446F-B8B9-A00E6BEAB5B7}"/>
                    </a:ext>
                  </a:extLst>
                </p:cNvPr>
                <p:cNvSpPr txBox="1"/>
                <p:nvPr/>
              </p:nvSpPr>
              <p:spPr>
                <a:xfrm>
                  <a:off x="7187461" y="3093788"/>
                  <a:ext cx="1003801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300" dirty="0"/>
                    <a:t>New Node</a:t>
                  </a:r>
                  <a:endParaRPr lang="ko-KR" altLang="en-US" sz="1300" dirty="0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904776F-A306-4243-BAF1-9F5D149FB002}"/>
                    </a:ext>
                  </a:extLst>
                </p:cNvPr>
                <p:cNvSpPr/>
                <p:nvPr/>
              </p:nvSpPr>
              <p:spPr>
                <a:xfrm>
                  <a:off x="8291111" y="2944621"/>
                  <a:ext cx="977767" cy="52510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20</a:t>
                  </a: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55EAB4C-F4C3-43AF-83CA-DE1CF53628D6}"/>
                  </a:ext>
                </a:extLst>
              </p:cNvPr>
              <p:cNvSpPr txBox="1"/>
              <p:nvPr/>
            </p:nvSpPr>
            <p:spPr>
              <a:xfrm>
                <a:off x="6019986" y="4092974"/>
                <a:ext cx="2122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Thread B Enqueue</a:t>
                </a:r>
                <a:endParaRPr lang="ko-KR" altLang="en-US" dirty="0"/>
              </a:p>
            </p:txBody>
          </p:sp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B91C0E6-181E-49E6-A65F-CAC6BE3C4E61}"/>
                </a:ext>
              </a:extLst>
            </p:cNvPr>
            <p:cNvSpPr/>
            <p:nvPr/>
          </p:nvSpPr>
          <p:spPr>
            <a:xfrm>
              <a:off x="8506823" y="4175546"/>
              <a:ext cx="977767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100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6E669C65-C689-446A-BA05-0DB2C1CC9D85}"/>
                </a:ext>
              </a:extLst>
            </p:cNvPr>
            <p:cNvCxnSpPr>
              <a:cxnSpLocks/>
              <a:stCxn id="36" idx="3"/>
              <a:endCxn id="64" idx="1"/>
            </p:cNvCxnSpPr>
            <p:nvPr/>
          </p:nvCxnSpPr>
          <p:spPr>
            <a:xfrm flipV="1">
              <a:off x="8346667" y="4438097"/>
              <a:ext cx="160156" cy="5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9475D75-2879-4AC6-BC7D-7FCEEB7BD934}"/>
              </a:ext>
            </a:extLst>
          </p:cNvPr>
          <p:cNvSpPr txBox="1"/>
          <p:nvPr/>
        </p:nvSpPr>
        <p:spPr>
          <a:xfrm>
            <a:off x="1560330" y="2003315"/>
            <a:ext cx="2986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A : Capacity 0 -&gt;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59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28CA91F8-5AFA-49C2-9E54-BEA817C2D34D}"/>
              </a:ext>
            </a:extLst>
          </p:cNvPr>
          <p:cNvGrpSpPr/>
          <p:nvPr/>
        </p:nvGrpSpPr>
        <p:grpSpPr>
          <a:xfrm>
            <a:off x="1629056" y="2492670"/>
            <a:ext cx="4390930" cy="1707825"/>
            <a:chOff x="1629056" y="2492670"/>
            <a:chExt cx="4390930" cy="170782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CC158F6-9FBF-4C9B-A455-E232FEC09D8D}"/>
                </a:ext>
              </a:extLst>
            </p:cNvPr>
            <p:cNvSpPr/>
            <p:nvPr/>
          </p:nvSpPr>
          <p:spPr>
            <a:xfrm>
              <a:off x="1629056" y="2492670"/>
              <a:ext cx="4390930" cy="10596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7535988-E7E8-41EC-9DB2-677525AB7C92}"/>
                </a:ext>
              </a:extLst>
            </p:cNvPr>
            <p:cNvSpPr txBox="1"/>
            <p:nvPr/>
          </p:nvSpPr>
          <p:spPr>
            <a:xfrm>
              <a:off x="2231925" y="3831163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2816D85-CBCF-4C96-8AC3-74937F8F33CB}"/>
                </a:ext>
              </a:extLst>
            </p:cNvPr>
            <p:cNvSpPr txBox="1"/>
            <p:nvPr/>
          </p:nvSpPr>
          <p:spPr>
            <a:xfrm>
              <a:off x="3684257" y="3831163"/>
              <a:ext cx="514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A93CFBC-1E55-4417-98F1-6F7A168D5A2D}"/>
                </a:ext>
              </a:extLst>
            </p:cNvPr>
            <p:cNvGrpSpPr/>
            <p:nvPr/>
          </p:nvGrpSpPr>
          <p:grpSpPr>
            <a:xfrm>
              <a:off x="3452464" y="2759957"/>
              <a:ext cx="2086288" cy="525101"/>
              <a:chOff x="3528024" y="2802282"/>
              <a:chExt cx="2086288" cy="52510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BD11617-9178-4085-BDE6-897D208613C6}"/>
                  </a:ext>
                </a:extLst>
              </p:cNvPr>
              <p:cNvSpPr txBox="1"/>
              <p:nvPr/>
            </p:nvSpPr>
            <p:spPr>
              <a:xfrm>
                <a:off x="4870198" y="2880165"/>
                <a:ext cx="744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NULL</a:t>
                </a:r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2DDC637-7500-4AE3-98E1-AE35B6099E19}"/>
                  </a:ext>
                </a:extLst>
              </p:cNvPr>
              <p:cNvSpPr/>
              <p:nvPr/>
            </p:nvSpPr>
            <p:spPr>
              <a:xfrm>
                <a:off x="3528024" y="2802282"/>
                <a:ext cx="977767" cy="5251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823CC67-1031-4D92-9763-04F2B8870145}"/>
                </a:ext>
              </a:extLst>
            </p:cNvPr>
            <p:cNvCxnSpPr>
              <a:cxnSpLocks/>
              <a:stCxn id="46" idx="0"/>
              <a:endCxn id="54" idx="2"/>
            </p:cNvCxnSpPr>
            <p:nvPr/>
          </p:nvCxnSpPr>
          <p:spPr>
            <a:xfrm flipV="1">
              <a:off x="2599173" y="3285058"/>
              <a:ext cx="1342175" cy="5461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31BC3996-C917-4C89-99B4-968AE63A0B70}"/>
                </a:ext>
              </a:extLst>
            </p:cNvPr>
            <p:cNvCxnSpPr>
              <a:cxnSpLocks/>
              <a:stCxn id="48" idx="0"/>
              <a:endCxn id="54" idx="2"/>
            </p:cNvCxnSpPr>
            <p:nvPr/>
          </p:nvCxnSpPr>
          <p:spPr>
            <a:xfrm flipV="1">
              <a:off x="3941347" y="3285058"/>
              <a:ext cx="1" cy="5461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081D55F-500D-40D5-8E4B-74A2DD1B11D2}"/>
                </a:ext>
              </a:extLst>
            </p:cNvPr>
            <p:cNvCxnSpPr>
              <a:cxnSpLocks/>
              <a:stCxn id="54" idx="3"/>
              <a:endCxn id="53" idx="1"/>
            </p:cNvCxnSpPr>
            <p:nvPr/>
          </p:nvCxnSpPr>
          <p:spPr>
            <a:xfrm flipV="1">
              <a:off x="4430231" y="3022506"/>
              <a:ext cx="36440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9475D75-2879-4AC6-BC7D-7FCEEB7BD934}"/>
              </a:ext>
            </a:extLst>
          </p:cNvPr>
          <p:cNvSpPr txBox="1"/>
          <p:nvPr/>
        </p:nvSpPr>
        <p:spPr>
          <a:xfrm>
            <a:off x="1560330" y="2003315"/>
            <a:ext cx="2986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A : Capacity 0 -&gt;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1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92E9A5C-2E0D-47B5-BE6D-EFF81512B7A5}"/>
              </a:ext>
            </a:extLst>
          </p:cNvPr>
          <p:cNvGrpSpPr/>
          <p:nvPr/>
        </p:nvGrpSpPr>
        <p:grpSpPr>
          <a:xfrm>
            <a:off x="324885" y="310857"/>
            <a:ext cx="2945375" cy="814812"/>
            <a:chOff x="7078665" y="3030469"/>
            <a:chExt cx="2945375" cy="814812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65EAC8B2-B2CA-4342-AF24-9750BC7657D8}"/>
                </a:ext>
              </a:extLst>
            </p:cNvPr>
            <p:cNvSpPr/>
            <p:nvPr/>
          </p:nvSpPr>
          <p:spPr>
            <a:xfrm>
              <a:off x="7078665" y="3030469"/>
              <a:ext cx="1653768" cy="8148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Thread C</a:t>
              </a:r>
              <a:endParaRPr lang="ko-KR" alt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B7425EA-A2D0-4582-AB0C-2F58E53B2D30}"/>
                </a:ext>
              </a:extLst>
            </p:cNvPr>
            <p:cNvSpPr txBox="1"/>
            <p:nvPr/>
          </p:nvSpPr>
          <p:spPr>
            <a:xfrm>
              <a:off x="8898411" y="3251348"/>
              <a:ext cx="1125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Dequeue</a:t>
              </a:r>
              <a:endParaRPr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AC3F076-6A1F-4B7B-82E3-5F7B22366D2E}"/>
              </a:ext>
            </a:extLst>
          </p:cNvPr>
          <p:cNvGrpSpPr/>
          <p:nvPr/>
        </p:nvGrpSpPr>
        <p:grpSpPr>
          <a:xfrm>
            <a:off x="7203863" y="3439046"/>
            <a:ext cx="2908506" cy="814812"/>
            <a:chOff x="7078665" y="3030469"/>
            <a:chExt cx="2908506" cy="814812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F54FD21-CF99-419D-8686-87E4B1E2A3CB}"/>
                </a:ext>
              </a:extLst>
            </p:cNvPr>
            <p:cNvSpPr/>
            <p:nvPr/>
          </p:nvSpPr>
          <p:spPr>
            <a:xfrm>
              <a:off x="7078665" y="3030469"/>
              <a:ext cx="1653768" cy="8148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Thread B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FC2C95D-9A01-4739-BB22-8A6AB276C17B}"/>
                </a:ext>
              </a:extLst>
            </p:cNvPr>
            <p:cNvSpPr txBox="1"/>
            <p:nvPr/>
          </p:nvSpPr>
          <p:spPr>
            <a:xfrm>
              <a:off x="8898411" y="3251348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Enqueue</a:t>
              </a:r>
              <a:endParaRPr lang="ko-KR" altLang="en-US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31BF620-55DF-43FD-BFDB-61B4F7D91A35}"/>
              </a:ext>
            </a:extLst>
          </p:cNvPr>
          <p:cNvGrpSpPr/>
          <p:nvPr/>
        </p:nvGrpSpPr>
        <p:grpSpPr>
          <a:xfrm>
            <a:off x="1706692" y="4148940"/>
            <a:ext cx="5356132" cy="1707825"/>
            <a:chOff x="1629056" y="2492670"/>
            <a:chExt cx="5356132" cy="170782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4F5BD6D-A542-4489-861B-B108D1FA99C5}"/>
                </a:ext>
              </a:extLst>
            </p:cNvPr>
            <p:cNvSpPr/>
            <p:nvPr/>
          </p:nvSpPr>
          <p:spPr>
            <a:xfrm>
              <a:off x="1629056" y="2492670"/>
              <a:ext cx="5356132" cy="10596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586392D-C92A-4868-9DA7-A0B00B2A7A7C}"/>
                </a:ext>
              </a:extLst>
            </p:cNvPr>
            <p:cNvSpPr txBox="1"/>
            <p:nvPr/>
          </p:nvSpPr>
          <p:spPr>
            <a:xfrm>
              <a:off x="2231925" y="3831163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A19E741-F5EB-46B3-B865-FD7DDCEBEA57}"/>
                </a:ext>
              </a:extLst>
            </p:cNvPr>
            <p:cNvSpPr txBox="1"/>
            <p:nvPr/>
          </p:nvSpPr>
          <p:spPr>
            <a:xfrm>
              <a:off x="3684257" y="3831163"/>
              <a:ext cx="514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817A229-F8C4-42F4-A3F3-EF06CCC79033}"/>
                </a:ext>
              </a:extLst>
            </p:cNvPr>
            <p:cNvSpPr/>
            <p:nvPr/>
          </p:nvSpPr>
          <p:spPr>
            <a:xfrm>
              <a:off x="3452464" y="2759957"/>
              <a:ext cx="977767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8C8AF35-F764-4C8F-8294-7532B2B4C2BC}"/>
                </a:ext>
              </a:extLst>
            </p:cNvPr>
            <p:cNvCxnSpPr>
              <a:cxnSpLocks/>
              <a:stCxn id="48" idx="0"/>
              <a:endCxn id="54" idx="2"/>
            </p:cNvCxnSpPr>
            <p:nvPr/>
          </p:nvCxnSpPr>
          <p:spPr>
            <a:xfrm flipV="1">
              <a:off x="2599173" y="3281962"/>
              <a:ext cx="1" cy="54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F3E0FBC-7570-44F4-AAFD-DFA214E3D6E6}"/>
                </a:ext>
              </a:extLst>
            </p:cNvPr>
            <p:cNvCxnSpPr>
              <a:cxnSpLocks/>
              <a:stCxn id="49" idx="0"/>
              <a:endCxn id="50" idx="2"/>
            </p:cNvCxnSpPr>
            <p:nvPr/>
          </p:nvCxnSpPr>
          <p:spPr>
            <a:xfrm flipV="1">
              <a:off x="3941347" y="3285058"/>
              <a:ext cx="1" cy="5461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76662C3E-70E9-4276-B058-D4B0B6413A04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4430231" y="3022506"/>
              <a:ext cx="36440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6188B94-D4DC-4AA4-B776-6B27BC4D95A1}"/>
              </a:ext>
            </a:extLst>
          </p:cNvPr>
          <p:cNvSpPr/>
          <p:nvPr/>
        </p:nvSpPr>
        <p:spPr>
          <a:xfrm>
            <a:off x="2187926" y="4413131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74FB2C9-28E4-4098-96A2-317FA456E270}"/>
              </a:ext>
            </a:extLst>
          </p:cNvPr>
          <p:cNvSpPr/>
          <p:nvPr/>
        </p:nvSpPr>
        <p:spPr>
          <a:xfrm>
            <a:off x="4889319" y="4420904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9A5837-D4BC-4598-8957-C9770B68E06E}"/>
              </a:ext>
            </a:extLst>
          </p:cNvPr>
          <p:cNvSpPr txBox="1"/>
          <p:nvPr/>
        </p:nvSpPr>
        <p:spPr>
          <a:xfrm>
            <a:off x="6108131" y="449964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BDCFD2D-7AFF-411B-BDEE-FC5867C91169}"/>
              </a:ext>
            </a:extLst>
          </p:cNvPr>
          <p:cNvCxnSpPr>
            <a:cxnSpLocks/>
            <a:stCxn id="54" idx="3"/>
            <a:endCxn id="50" idx="1"/>
          </p:cNvCxnSpPr>
          <p:nvPr/>
        </p:nvCxnSpPr>
        <p:spPr>
          <a:xfrm>
            <a:off x="3165693" y="4675682"/>
            <a:ext cx="364407" cy="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CDD9C80-054B-4E95-846F-796DBBBEF00F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5867086" y="4683455"/>
            <a:ext cx="241045" cy="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269A951A-A97E-4D75-88F7-96B9020DD81B}"/>
              </a:ext>
            </a:extLst>
          </p:cNvPr>
          <p:cNvCxnSpPr>
            <a:stCxn id="121" idx="4"/>
            <a:endCxn id="50" idx="0"/>
          </p:cNvCxnSpPr>
          <p:nvPr/>
        </p:nvCxnSpPr>
        <p:spPr>
          <a:xfrm rot="16200000" flipH="1">
            <a:off x="940097" y="1337340"/>
            <a:ext cx="3290558" cy="28672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2FAC3FE-97BF-4C7C-8C1F-3A854E407C7E}"/>
              </a:ext>
            </a:extLst>
          </p:cNvPr>
          <p:cNvSpPr txBox="1"/>
          <p:nvPr/>
        </p:nvSpPr>
        <p:spPr>
          <a:xfrm>
            <a:off x="1161135" y="1756132"/>
            <a:ext cx="492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Thread B</a:t>
            </a:r>
            <a:r>
              <a:rPr lang="ko-KR" altLang="en-US" dirty="0"/>
              <a:t>에서 추가한 노드를 </a:t>
            </a:r>
            <a:r>
              <a:rPr lang="en-US" altLang="ko-KR" dirty="0"/>
              <a:t>Dequeue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7DA94A-1AE7-4AD7-AB5A-AB0EBC1B2E6E}"/>
              </a:ext>
            </a:extLst>
          </p:cNvPr>
          <p:cNvSpPr txBox="1"/>
          <p:nvPr/>
        </p:nvSpPr>
        <p:spPr>
          <a:xfrm>
            <a:off x="1706692" y="3659925"/>
            <a:ext cx="221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Capacity : 1 -&gt; 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D1331E-C9A8-47C8-BCB2-8DF54657E880}"/>
              </a:ext>
            </a:extLst>
          </p:cNvPr>
          <p:cNvSpPr txBox="1"/>
          <p:nvPr/>
        </p:nvSpPr>
        <p:spPr>
          <a:xfrm>
            <a:off x="7237016" y="4314975"/>
            <a:ext cx="186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Tail</a:t>
            </a:r>
            <a:r>
              <a:rPr lang="ko-KR" altLang="en-US" dirty="0"/>
              <a:t> 갱신 완료</a:t>
            </a:r>
          </a:p>
        </p:txBody>
      </p:sp>
    </p:spTree>
    <p:extLst>
      <p:ext uri="{BB962C8B-B14F-4D97-AF65-F5344CB8AC3E}">
        <p14:creationId xmlns:p14="http://schemas.microsoft.com/office/powerpoint/2010/main" val="2891384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>
            <a:extLst>
              <a:ext uri="{FF2B5EF4-FFF2-40B4-BE49-F238E27FC236}">
                <a16:creationId xmlns:a16="http://schemas.microsoft.com/office/drawing/2014/main" id="{D1ABA738-AEB4-4199-A648-66DFB631F133}"/>
              </a:ext>
            </a:extLst>
          </p:cNvPr>
          <p:cNvSpPr txBox="1">
            <a:spLocks/>
          </p:cNvSpPr>
          <p:nvPr/>
        </p:nvSpPr>
        <p:spPr>
          <a:xfrm>
            <a:off x="3221966" y="2909260"/>
            <a:ext cx="5748068" cy="1039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DEBBD97-5B40-49AB-A704-958AA0370C06}"/>
              </a:ext>
            </a:extLst>
          </p:cNvPr>
          <p:cNvSpPr txBox="1">
            <a:spLocks/>
          </p:cNvSpPr>
          <p:nvPr/>
        </p:nvSpPr>
        <p:spPr>
          <a:xfrm>
            <a:off x="3535572" y="2909259"/>
            <a:ext cx="5120855" cy="1039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</a:p>
          <a:p>
            <a:r>
              <a:rPr lang="en-US" altLang="ko-KR" sz="3200" dirty="0"/>
              <a:t>Head</a:t>
            </a:r>
            <a:r>
              <a:rPr lang="ko-KR" altLang="en-US" sz="3200" dirty="0"/>
              <a:t>가 </a:t>
            </a:r>
            <a:r>
              <a:rPr lang="en-US" altLang="ko-KR" sz="3200" dirty="0"/>
              <a:t>Tail</a:t>
            </a:r>
            <a:r>
              <a:rPr lang="ko-KR" altLang="en-US" sz="3200" dirty="0"/>
              <a:t>을 추월하는 상황</a:t>
            </a:r>
          </a:p>
        </p:txBody>
      </p:sp>
    </p:spTree>
    <p:extLst>
      <p:ext uri="{BB962C8B-B14F-4D97-AF65-F5344CB8AC3E}">
        <p14:creationId xmlns:p14="http://schemas.microsoft.com/office/powerpoint/2010/main" val="1839411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EC4E1032-061E-4520-8117-782B8B056416}"/>
              </a:ext>
            </a:extLst>
          </p:cNvPr>
          <p:cNvGrpSpPr/>
          <p:nvPr/>
        </p:nvGrpSpPr>
        <p:grpSpPr>
          <a:xfrm>
            <a:off x="1706692" y="4148940"/>
            <a:ext cx="5356132" cy="1707825"/>
            <a:chOff x="1629056" y="2492670"/>
            <a:chExt cx="5356132" cy="170782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37EC348-0F99-4A75-BFDB-CE82FFC5A40D}"/>
                </a:ext>
              </a:extLst>
            </p:cNvPr>
            <p:cNvSpPr/>
            <p:nvPr/>
          </p:nvSpPr>
          <p:spPr>
            <a:xfrm>
              <a:off x="1629056" y="2492670"/>
              <a:ext cx="5356132" cy="10596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5E987B-91C6-4067-8FA8-FA0B035A89F5}"/>
                </a:ext>
              </a:extLst>
            </p:cNvPr>
            <p:cNvSpPr txBox="1"/>
            <p:nvPr/>
          </p:nvSpPr>
          <p:spPr>
            <a:xfrm>
              <a:off x="2231925" y="3831163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E4E03FC-29D7-42D7-AF52-0A662C3F52DC}"/>
                </a:ext>
              </a:extLst>
            </p:cNvPr>
            <p:cNvSpPr txBox="1"/>
            <p:nvPr/>
          </p:nvSpPr>
          <p:spPr>
            <a:xfrm>
              <a:off x="3684257" y="3831163"/>
              <a:ext cx="514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E8CE5F9-E3E0-43A2-A2E3-D16B9D02CD96}"/>
                </a:ext>
              </a:extLst>
            </p:cNvPr>
            <p:cNvSpPr/>
            <p:nvPr/>
          </p:nvSpPr>
          <p:spPr>
            <a:xfrm>
              <a:off x="3452464" y="2759957"/>
              <a:ext cx="977767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4CDCF9F8-5F69-43F5-BA29-D975B967B870}"/>
                </a:ext>
              </a:extLst>
            </p:cNvPr>
            <p:cNvCxnSpPr>
              <a:cxnSpLocks/>
              <a:stCxn id="24" idx="0"/>
              <a:endCxn id="30" idx="2"/>
            </p:cNvCxnSpPr>
            <p:nvPr/>
          </p:nvCxnSpPr>
          <p:spPr>
            <a:xfrm flipV="1">
              <a:off x="2599173" y="3285058"/>
              <a:ext cx="1342175" cy="5461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CE739AB-63C1-4450-B024-D536662AC7B0}"/>
                </a:ext>
              </a:extLst>
            </p:cNvPr>
            <p:cNvCxnSpPr>
              <a:cxnSpLocks/>
              <a:stCxn id="26" idx="0"/>
              <a:endCxn id="30" idx="2"/>
            </p:cNvCxnSpPr>
            <p:nvPr/>
          </p:nvCxnSpPr>
          <p:spPr>
            <a:xfrm flipV="1">
              <a:off x="3941347" y="3285058"/>
              <a:ext cx="1" cy="5461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510678C1-FF55-418A-85EA-887B0CBCADA4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4430231" y="3022506"/>
              <a:ext cx="36440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CD9171-AF2A-4AC6-900E-9FFC0A527D15}"/>
              </a:ext>
            </a:extLst>
          </p:cNvPr>
          <p:cNvSpPr/>
          <p:nvPr/>
        </p:nvSpPr>
        <p:spPr>
          <a:xfrm>
            <a:off x="4889319" y="4420904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C40813-EB14-418F-9B43-AB10C842ACD6}"/>
              </a:ext>
            </a:extLst>
          </p:cNvPr>
          <p:cNvSpPr txBox="1"/>
          <p:nvPr/>
        </p:nvSpPr>
        <p:spPr>
          <a:xfrm>
            <a:off x="6108131" y="449964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CA85C0F-EFEC-41E0-AB17-AA7C363E19D9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5867086" y="4683455"/>
            <a:ext cx="241045" cy="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28A46D7-74B4-4239-8D12-72C5DC867043}"/>
              </a:ext>
            </a:extLst>
          </p:cNvPr>
          <p:cNvSpPr txBox="1"/>
          <p:nvPr/>
        </p:nvSpPr>
        <p:spPr>
          <a:xfrm>
            <a:off x="1706692" y="3659925"/>
            <a:ext cx="14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Capacity 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273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7873365F-CAD8-4CBC-8D3A-454768984B33}"/>
              </a:ext>
            </a:extLst>
          </p:cNvPr>
          <p:cNvGrpSpPr/>
          <p:nvPr/>
        </p:nvGrpSpPr>
        <p:grpSpPr>
          <a:xfrm>
            <a:off x="1706692" y="4148940"/>
            <a:ext cx="5356132" cy="1707825"/>
            <a:chOff x="1629056" y="2492670"/>
            <a:chExt cx="5356132" cy="170782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45C727-6DA4-4CED-914C-18E64E157B94}"/>
                </a:ext>
              </a:extLst>
            </p:cNvPr>
            <p:cNvSpPr/>
            <p:nvPr/>
          </p:nvSpPr>
          <p:spPr>
            <a:xfrm>
              <a:off x="1629056" y="2492670"/>
              <a:ext cx="5356132" cy="10596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87B78D-0014-4F3C-B3C7-4B1F364E4E95}"/>
                </a:ext>
              </a:extLst>
            </p:cNvPr>
            <p:cNvSpPr txBox="1"/>
            <p:nvPr/>
          </p:nvSpPr>
          <p:spPr>
            <a:xfrm>
              <a:off x="2231925" y="3831163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63955A-AC95-4F39-8B89-487F82622029}"/>
                </a:ext>
              </a:extLst>
            </p:cNvPr>
            <p:cNvSpPr txBox="1"/>
            <p:nvPr/>
          </p:nvSpPr>
          <p:spPr>
            <a:xfrm>
              <a:off x="3684257" y="3831163"/>
              <a:ext cx="514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4C034F6-6864-4D7C-A4B5-4F8B3E2FC604}"/>
                </a:ext>
              </a:extLst>
            </p:cNvPr>
            <p:cNvSpPr/>
            <p:nvPr/>
          </p:nvSpPr>
          <p:spPr>
            <a:xfrm>
              <a:off x="3452464" y="2759957"/>
              <a:ext cx="977767" cy="52510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73F6DB34-E64D-4B4C-AEE4-A60446C86B57}"/>
                </a:ext>
              </a:extLst>
            </p:cNvPr>
            <p:cNvCxnSpPr>
              <a:cxnSpLocks/>
              <a:stCxn id="31" idx="0"/>
              <a:endCxn id="50" idx="2"/>
            </p:cNvCxnSpPr>
            <p:nvPr/>
          </p:nvCxnSpPr>
          <p:spPr>
            <a:xfrm flipV="1">
              <a:off x="2599173" y="3289735"/>
              <a:ext cx="2701394" cy="5414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72071F77-7560-4B80-A133-3094539EE88E}"/>
                </a:ext>
              </a:extLst>
            </p:cNvPr>
            <p:cNvCxnSpPr>
              <a:cxnSpLocks/>
              <a:stCxn id="32" idx="0"/>
              <a:endCxn id="44" idx="2"/>
            </p:cNvCxnSpPr>
            <p:nvPr/>
          </p:nvCxnSpPr>
          <p:spPr>
            <a:xfrm flipV="1">
              <a:off x="3941347" y="3285058"/>
              <a:ext cx="1" cy="5461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FB7594C3-2D5D-4AD9-98F9-73610BEECF25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 flipV="1">
              <a:off x="4430231" y="3022506"/>
              <a:ext cx="36440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5EB8801-62A1-47E4-B4B0-1AEB947389E4}"/>
              </a:ext>
            </a:extLst>
          </p:cNvPr>
          <p:cNvSpPr/>
          <p:nvPr/>
        </p:nvSpPr>
        <p:spPr>
          <a:xfrm>
            <a:off x="4889319" y="4420904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0C6E4E-EC3D-4DE1-BDA2-A60530FACFB2}"/>
              </a:ext>
            </a:extLst>
          </p:cNvPr>
          <p:cNvSpPr txBox="1"/>
          <p:nvPr/>
        </p:nvSpPr>
        <p:spPr>
          <a:xfrm>
            <a:off x="6108131" y="449964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38AB390-55C2-4F95-9E76-CD2AD0A6CF73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5867086" y="4683455"/>
            <a:ext cx="241045" cy="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7E7B35-BF38-4EC6-B439-5A9AF38434A4}"/>
              </a:ext>
            </a:extLst>
          </p:cNvPr>
          <p:cNvSpPr txBox="1"/>
          <p:nvPr/>
        </p:nvSpPr>
        <p:spPr>
          <a:xfrm>
            <a:off x="1706692" y="3659925"/>
            <a:ext cx="14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Capacity :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565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633A7C7-CC4A-4364-9469-82E49FD65BC2}"/>
              </a:ext>
            </a:extLst>
          </p:cNvPr>
          <p:cNvGrpSpPr/>
          <p:nvPr/>
        </p:nvGrpSpPr>
        <p:grpSpPr>
          <a:xfrm>
            <a:off x="1629056" y="2492670"/>
            <a:ext cx="5356132" cy="1707825"/>
            <a:chOff x="1629056" y="2492670"/>
            <a:chExt cx="5356132" cy="170782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158A910-52D0-40C2-90BB-F85515F2A56F}"/>
                </a:ext>
              </a:extLst>
            </p:cNvPr>
            <p:cNvSpPr/>
            <p:nvPr/>
          </p:nvSpPr>
          <p:spPr>
            <a:xfrm>
              <a:off x="1629056" y="2492670"/>
              <a:ext cx="5356132" cy="10596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A3BCE8-746A-4466-8804-438E8533B81A}"/>
                </a:ext>
              </a:extLst>
            </p:cNvPr>
            <p:cNvSpPr txBox="1"/>
            <p:nvPr/>
          </p:nvSpPr>
          <p:spPr>
            <a:xfrm>
              <a:off x="2231925" y="3831163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EB0CF1-F3FE-4EB4-AF9A-5E860C5CC8D2}"/>
                </a:ext>
              </a:extLst>
            </p:cNvPr>
            <p:cNvSpPr txBox="1"/>
            <p:nvPr/>
          </p:nvSpPr>
          <p:spPr>
            <a:xfrm>
              <a:off x="3684257" y="3831163"/>
              <a:ext cx="514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D27B55-7001-4828-9FBF-DD35F7ECD202}"/>
                </a:ext>
              </a:extLst>
            </p:cNvPr>
            <p:cNvSpPr/>
            <p:nvPr/>
          </p:nvSpPr>
          <p:spPr>
            <a:xfrm>
              <a:off x="3452464" y="2759957"/>
              <a:ext cx="977767" cy="52510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1573A77-CEC2-4D86-B9DC-3DD01F69871F}"/>
                </a:ext>
              </a:extLst>
            </p:cNvPr>
            <p:cNvCxnSpPr>
              <a:cxnSpLocks/>
              <a:stCxn id="10" idx="0"/>
              <a:endCxn id="16" idx="2"/>
            </p:cNvCxnSpPr>
            <p:nvPr/>
          </p:nvCxnSpPr>
          <p:spPr>
            <a:xfrm flipV="1">
              <a:off x="3941347" y="3289735"/>
              <a:ext cx="1359220" cy="5414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68366B2-1F7D-40D6-8DBE-FEBC1015C514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4430231" y="3022506"/>
              <a:ext cx="36440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320B7A-5B38-46A1-9566-CF4CDBDB13FE}"/>
              </a:ext>
            </a:extLst>
          </p:cNvPr>
          <p:cNvSpPr/>
          <p:nvPr/>
        </p:nvSpPr>
        <p:spPr>
          <a:xfrm>
            <a:off x="4811683" y="2764634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F8C38-110A-415A-93B1-6AE90E9EB7D9}"/>
              </a:ext>
            </a:extLst>
          </p:cNvPr>
          <p:cNvSpPr txBox="1"/>
          <p:nvPr/>
        </p:nvSpPr>
        <p:spPr>
          <a:xfrm>
            <a:off x="6030495" y="284337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2626B14-A13F-439E-9F1B-2C45AD1EE7FD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789450" y="3027185"/>
            <a:ext cx="241045" cy="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D79A69-F50B-459E-AB32-F2B6A811DCC1}"/>
              </a:ext>
            </a:extLst>
          </p:cNvPr>
          <p:cNvSpPr txBox="1"/>
          <p:nvPr/>
        </p:nvSpPr>
        <p:spPr>
          <a:xfrm>
            <a:off x="6030495" y="428126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A304736-4AF2-412C-87C0-ED206C607696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5785754" y="4465929"/>
            <a:ext cx="2447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EEACB4-B714-46CF-A0DF-7BE703774258}"/>
              </a:ext>
            </a:extLst>
          </p:cNvPr>
          <p:cNvSpPr/>
          <p:nvPr/>
        </p:nvSpPr>
        <p:spPr>
          <a:xfrm>
            <a:off x="4807987" y="4203379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449492F9-1CEE-4902-8839-0295632ACD5C}"/>
              </a:ext>
            </a:extLst>
          </p:cNvPr>
          <p:cNvCxnSpPr>
            <a:cxnSpLocks/>
            <a:stCxn id="9" idx="2"/>
            <a:endCxn id="33" idx="1"/>
          </p:cNvCxnSpPr>
          <p:nvPr/>
        </p:nvCxnSpPr>
        <p:spPr>
          <a:xfrm rot="16200000" flipH="1">
            <a:off x="3570863" y="3228805"/>
            <a:ext cx="265435" cy="22088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8A5EAF52-4A39-4E87-86D2-681623B2191B}"/>
              </a:ext>
            </a:extLst>
          </p:cNvPr>
          <p:cNvGrpSpPr/>
          <p:nvPr/>
        </p:nvGrpSpPr>
        <p:grpSpPr>
          <a:xfrm>
            <a:off x="7226233" y="2489079"/>
            <a:ext cx="3150625" cy="755964"/>
            <a:chOff x="7187461" y="2829190"/>
            <a:chExt cx="3150625" cy="75596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EDC64E-310F-40C9-A1CB-FD9869DF7D32}"/>
                </a:ext>
              </a:extLst>
            </p:cNvPr>
            <p:cNvSpPr/>
            <p:nvPr/>
          </p:nvSpPr>
          <p:spPr>
            <a:xfrm>
              <a:off x="7187461" y="2829190"/>
              <a:ext cx="3150625" cy="7559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92C402-8DC0-415B-ABEB-E8C2E336E9BA}"/>
                </a:ext>
              </a:extLst>
            </p:cNvPr>
            <p:cNvSpPr txBox="1"/>
            <p:nvPr/>
          </p:nvSpPr>
          <p:spPr>
            <a:xfrm>
              <a:off x="7187461" y="3093788"/>
              <a:ext cx="100380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/>
                <a:t>New Node</a:t>
              </a:r>
              <a:endParaRPr lang="ko-KR" altLang="en-US" sz="13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B21FAE-2D5E-4819-B94C-BF1704FD3A9A}"/>
                </a:ext>
              </a:extLst>
            </p:cNvPr>
            <p:cNvSpPr/>
            <p:nvPr/>
          </p:nvSpPr>
          <p:spPr>
            <a:xfrm>
              <a:off x="8291111" y="2944621"/>
              <a:ext cx="977767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F96BAC-1359-4F32-9155-4983F88AD7EB}"/>
                </a:ext>
              </a:extLst>
            </p:cNvPr>
            <p:cNvSpPr txBox="1"/>
            <p:nvPr/>
          </p:nvSpPr>
          <p:spPr>
            <a:xfrm>
              <a:off x="9593972" y="302250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4BE7917-188C-4A1D-9B7C-0E8382009D69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9268878" y="3207172"/>
              <a:ext cx="3250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F45D325-DD90-4076-B5F0-ADAB24DCF9F1}"/>
              </a:ext>
            </a:extLst>
          </p:cNvPr>
          <p:cNvGrpSpPr/>
          <p:nvPr/>
        </p:nvGrpSpPr>
        <p:grpSpPr>
          <a:xfrm>
            <a:off x="7226233" y="3259865"/>
            <a:ext cx="3150625" cy="755964"/>
            <a:chOff x="7226233" y="3411025"/>
            <a:chExt cx="3150625" cy="75596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547CFE2-39B0-4893-9F67-B93AF5667B50}"/>
                </a:ext>
              </a:extLst>
            </p:cNvPr>
            <p:cNvSpPr/>
            <p:nvPr/>
          </p:nvSpPr>
          <p:spPr>
            <a:xfrm>
              <a:off x="7226233" y="3411025"/>
              <a:ext cx="3150625" cy="7559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9D8EBF-601B-4EBC-9C65-8CD0B81419CB}"/>
                </a:ext>
              </a:extLst>
            </p:cNvPr>
            <p:cNvSpPr txBox="1"/>
            <p:nvPr/>
          </p:nvSpPr>
          <p:spPr>
            <a:xfrm>
              <a:off x="7226233" y="3642813"/>
              <a:ext cx="85651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/>
                <a:t>Snap Tail</a:t>
              </a:r>
              <a:endParaRPr lang="ko-KR" altLang="en-US" sz="13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656FD7E-FE42-4F4C-B69B-DA23E0307B9E}"/>
                </a:ext>
              </a:extLst>
            </p:cNvPr>
            <p:cNvSpPr/>
            <p:nvPr/>
          </p:nvSpPr>
          <p:spPr>
            <a:xfrm>
              <a:off x="8329883" y="3526456"/>
              <a:ext cx="977767" cy="52510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3C49BC0-38F4-40E5-A969-F1079EBF3E4F}"/>
                </a:ext>
              </a:extLst>
            </p:cNvPr>
            <p:cNvSpPr txBox="1"/>
            <p:nvPr/>
          </p:nvSpPr>
          <p:spPr>
            <a:xfrm>
              <a:off x="9582310" y="3604340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9DE368B-717A-429F-A0B4-A4AB7E6CC503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9307650" y="3789007"/>
              <a:ext cx="3239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D885BBE-DACA-4F13-A296-14FBAC34B1B7}"/>
              </a:ext>
            </a:extLst>
          </p:cNvPr>
          <p:cNvSpPr txBox="1"/>
          <p:nvPr/>
        </p:nvSpPr>
        <p:spPr>
          <a:xfrm>
            <a:off x="1499750" y="2040718"/>
            <a:ext cx="1952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Capacity : 0 -&gt;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56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0441F54-D06A-4224-8657-C06082AAFB30}"/>
              </a:ext>
            </a:extLst>
          </p:cNvPr>
          <p:cNvSpPr txBox="1">
            <a:spLocks/>
          </p:cNvSpPr>
          <p:nvPr/>
        </p:nvSpPr>
        <p:spPr>
          <a:xfrm>
            <a:off x="2629978" y="2909260"/>
            <a:ext cx="7169630" cy="1039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뽑은 데이터가 </a:t>
            </a:r>
            <a:r>
              <a:rPr lang="en-US" altLang="ko-KR" dirty="0"/>
              <a:t>NULL</a:t>
            </a:r>
            <a:r>
              <a:rPr lang="ko-KR" altLang="en-US" dirty="0"/>
              <a:t>인 상황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090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633A7C7-CC4A-4364-9469-82E49FD65BC2}"/>
              </a:ext>
            </a:extLst>
          </p:cNvPr>
          <p:cNvGrpSpPr/>
          <p:nvPr/>
        </p:nvGrpSpPr>
        <p:grpSpPr>
          <a:xfrm>
            <a:off x="1629056" y="2492670"/>
            <a:ext cx="5356132" cy="1707825"/>
            <a:chOff x="1629056" y="2492670"/>
            <a:chExt cx="5356132" cy="170782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158A910-52D0-40C2-90BB-F85515F2A56F}"/>
                </a:ext>
              </a:extLst>
            </p:cNvPr>
            <p:cNvSpPr/>
            <p:nvPr/>
          </p:nvSpPr>
          <p:spPr>
            <a:xfrm>
              <a:off x="1629056" y="2492670"/>
              <a:ext cx="5356132" cy="10596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A3BCE8-746A-4466-8804-438E8533B81A}"/>
                </a:ext>
              </a:extLst>
            </p:cNvPr>
            <p:cNvSpPr txBox="1"/>
            <p:nvPr/>
          </p:nvSpPr>
          <p:spPr>
            <a:xfrm>
              <a:off x="2231925" y="3831163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EB0CF1-F3FE-4EB4-AF9A-5E860C5CC8D2}"/>
                </a:ext>
              </a:extLst>
            </p:cNvPr>
            <p:cNvSpPr txBox="1"/>
            <p:nvPr/>
          </p:nvSpPr>
          <p:spPr>
            <a:xfrm>
              <a:off x="3684257" y="3831163"/>
              <a:ext cx="514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D27B55-7001-4828-9FBF-DD35F7ECD202}"/>
                </a:ext>
              </a:extLst>
            </p:cNvPr>
            <p:cNvSpPr/>
            <p:nvPr/>
          </p:nvSpPr>
          <p:spPr>
            <a:xfrm>
              <a:off x="3452464" y="2759957"/>
              <a:ext cx="977767" cy="52510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A0EB2E3-42C5-41BD-950C-ECD1C322E43F}"/>
                </a:ext>
              </a:extLst>
            </p:cNvPr>
            <p:cNvCxnSpPr>
              <a:cxnSpLocks/>
              <a:stCxn id="9" idx="0"/>
              <a:endCxn id="16" idx="2"/>
            </p:cNvCxnSpPr>
            <p:nvPr/>
          </p:nvCxnSpPr>
          <p:spPr>
            <a:xfrm flipV="1">
              <a:off x="2599173" y="3289735"/>
              <a:ext cx="2701394" cy="5414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1573A77-CEC2-4D86-B9DC-3DD01F69871F}"/>
                </a:ext>
              </a:extLst>
            </p:cNvPr>
            <p:cNvCxnSpPr>
              <a:cxnSpLocks/>
              <a:stCxn id="10" idx="0"/>
              <a:endCxn id="16" idx="2"/>
            </p:cNvCxnSpPr>
            <p:nvPr/>
          </p:nvCxnSpPr>
          <p:spPr>
            <a:xfrm flipV="1">
              <a:off x="3941347" y="3289735"/>
              <a:ext cx="1359220" cy="5414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68366B2-1F7D-40D6-8DBE-FEBC1015C514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4430231" y="3022506"/>
              <a:ext cx="36440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320B7A-5B38-46A1-9566-CF4CDBDB13FE}"/>
              </a:ext>
            </a:extLst>
          </p:cNvPr>
          <p:cNvSpPr/>
          <p:nvPr/>
        </p:nvSpPr>
        <p:spPr>
          <a:xfrm>
            <a:off x="4811683" y="2764634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F8C38-110A-415A-93B1-6AE90E9EB7D9}"/>
              </a:ext>
            </a:extLst>
          </p:cNvPr>
          <p:cNvSpPr txBox="1"/>
          <p:nvPr/>
        </p:nvSpPr>
        <p:spPr>
          <a:xfrm>
            <a:off x="6030495" y="284337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2626B14-A13F-439E-9F1B-2C45AD1EE7FD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789450" y="3027185"/>
            <a:ext cx="241045" cy="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483898-FBA2-4FD5-AA94-2B775FBACD75}"/>
              </a:ext>
            </a:extLst>
          </p:cNvPr>
          <p:cNvSpPr txBox="1"/>
          <p:nvPr/>
        </p:nvSpPr>
        <p:spPr>
          <a:xfrm>
            <a:off x="1629056" y="2003655"/>
            <a:ext cx="14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Capacity 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947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633A7C7-CC4A-4364-9469-82E49FD65BC2}"/>
              </a:ext>
            </a:extLst>
          </p:cNvPr>
          <p:cNvGrpSpPr/>
          <p:nvPr/>
        </p:nvGrpSpPr>
        <p:grpSpPr>
          <a:xfrm>
            <a:off x="1629056" y="2492670"/>
            <a:ext cx="5356132" cy="1707825"/>
            <a:chOff x="1629056" y="2492670"/>
            <a:chExt cx="5356132" cy="170782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158A910-52D0-40C2-90BB-F85515F2A56F}"/>
                </a:ext>
              </a:extLst>
            </p:cNvPr>
            <p:cNvSpPr/>
            <p:nvPr/>
          </p:nvSpPr>
          <p:spPr>
            <a:xfrm>
              <a:off x="1629056" y="2492670"/>
              <a:ext cx="5356132" cy="10596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A3BCE8-746A-4466-8804-438E8533B81A}"/>
                </a:ext>
              </a:extLst>
            </p:cNvPr>
            <p:cNvSpPr txBox="1"/>
            <p:nvPr/>
          </p:nvSpPr>
          <p:spPr>
            <a:xfrm>
              <a:off x="2231925" y="3831163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EB0CF1-F3FE-4EB4-AF9A-5E860C5CC8D2}"/>
                </a:ext>
              </a:extLst>
            </p:cNvPr>
            <p:cNvSpPr txBox="1"/>
            <p:nvPr/>
          </p:nvSpPr>
          <p:spPr>
            <a:xfrm>
              <a:off x="3684257" y="3831163"/>
              <a:ext cx="514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D27B55-7001-4828-9FBF-DD35F7ECD202}"/>
                </a:ext>
              </a:extLst>
            </p:cNvPr>
            <p:cNvSpPr/>
            <p:nvPr/>
          </p:nvSpPr>
          <p:spPr>
            <a:xfrm>
              <a:off x="3452464" y="2759957"/>
              <a:ext cx="977767" cy="52510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A0EB2E3-42C5-41BD-950C-ECD1C322E43F}"/>
                </a:ext>
              </a:extLst>
            </p:cNvPr>
            <p:cNvCxnSpPr>
              <a:cxnSpLocks/>
              <a:stCxn id="9" idx="0"/>
              <a:endCxn id="16" idx="2"/>
            </p:cNvCxnSpPr>
            <p:nvPr/>
          </p:nvCxnSpPr>
          <p:spPr>
            <a:xfrm flipV="1">
              <a:off x="2599173" y="3289735"/>
              <a:ext cx="2701394" cy="5414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1573A77-CEC2-4D86-B9DC-3DD01F69871F}"/>
                </a:ext>
              </a:extLst>
            </p:cNvPr>
            <p:cNvCxnSpPr>
              <a:cxnSpLocks/>
              <a:stCxn id="10" idx="0"/>
              <a:endCxn id="16" idx="2"/>
            </p:cNvCxnSpPr>
            <p:nvPr/>
          </p:nvCxnSpPr>
          <p:spPr>
            <a:xfrm flipV="1">
              <a:off x="3941347" y="3289735"/>
              <a:ext cx="1359220" cy="5414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68366B2-1F7D-40D6-8DBE-FEBC1015C514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4430231" y="3022506"/>
              <a:ext cx="36440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320B7A-5B38-46A1-9566-CF4CDBDB13FE}"/>
              </a:ext>
            </a:extLst>
          </p:cNvPr>
          <p:cNvSpPr/>
          <p:nvPr/>
        </p:nvSpPr>
        <p:spPr>
          <a:xfrm>
            <a:off x="4811683" y="2764634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F8C38-110A-415A-93B1-6AE90E9EB7D9}"/>
              </a:ext>
            </a:extLst>
          </p:cNvPr>
          <p:cNvSpPr txBox="1"/>
          <p:nvPr/>
        </p:nvSpPr>
        <p:spPr>
          <a:xfrm>
            <a:off x="6030495" y="284337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2626B14-A13F-439E-9F1B-2C45AD1EE7FD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789450" y="3027185"/>
            <a:ext cx="241045" cy="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483898-FBA2-4FD5-AA94-2B775FBACD75}"/>
              </a:ext>
            </a:extLst>
          </p:cNvPr>
          <p:cNvSpPr txBox="1"/>
          <p:nvPr/>
        </p:nvSpPr>
        <p:spPr>
          <a:xfrm>
            <a:off x="1629056" y="2003655"/>
            <a:ext cx="14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Capacity : 1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0EAFAD5-5F09-4E1B-91FE-C0BCCFFE8EFB}"/>
              </a:ext>
            </a:extLst>
          </p:cNvPr>
          <p:cNvGrpSpPr/>
          <p:nvPr/>
        </p:nvGrpSpPr>
        <p:grpSpPr>
          <a:xfrm>
            <a:off x="7126227" y="1782776"/>
            <a:ext cx="2945375" cy="814812"/>
            <a:chOff x="7078665" y="3030469"/>
            <a:chExt cx="2945375" cy="814812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46FDED5-C920-46DA-9327-FF62AA3386BF}"/>
                </a:ext>
              </a:extLst>
            </p:cNvPr>
            <p:cNvSpPr/>
            <p:nvPr/>
          </p:nvSpPr>
          <p:spPr>
            <a:xfrm>
              <a:off x="7078665" y="3030469"/>
              <a:ext cx="1653768" cy="8148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Thread B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0540C31-A598-4E4F-9DCD-42B71898FBB4}"/>
                </a:ext>
              </a:extLst>
            </p:cNvPr>
            <p:cNvSpPr txBox="1"/>
            <p:nvPr/>
          </p:nvSpPr>
          <p:spPr>
            <a:xfrm>
              <a:off x="8898411" y="3251348"/>
              <a:ext cx="1125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Dequeue</a:t>
              </a:r>
              <a:endParaRPr lang="ko-KR" altLang="en-US" dirty="0"/>
            </a:p>
          </p:txBody>
        </p:sp>
      </p:grp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C5121261-8163-4D49-BC47-D8E05BB070C6}"/>
              </a:ext>
            </a:extLst>
          </p:cNvPr>
          <p:cNvCxnSpPr>
            <a:cxnSpLocks/>
            <a:stCxn id="21" idx="4"/>
            <a:endCxn id="17" idx="2"/>
          </p:cNvCxnSpPr>
          <p:nvPr/>
        </p:nvCxnSpPr>
        <p:spPr>
          <a:xfrm rot="5400000">
            <a:off x="6870275" y="2129866"/>
            <a:ext cx="615115" cy="1550559"/>
          </a:xfrm>
          <a:prstGeom prst="bentConnector3">
            <a:avLst>
              <a:gd name="adj1" fmla="val 137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2E199F4-D6A6-472D-84A7-1A7EB35501C2}"/>
              </a:ext>
            </a:extLst>
          </p:cNvPr>
          <p:cNvSpPr txBox="1"/>
          <p:nvPr/>
        </p:nvSpPr>
        <p:spPr>
          <a:xfrm>
            <a:off x="6421407" y="3494683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</a:t>
            </a:r>
            <a:r>
              <a:rPr lang="ko-KR" altLang="en-US" dirty="0"/>
              <a:t>의 </a:t>
            </a:r>
            <a:r>
              <a:rPr lang="en-US" altLang="ko-KR" dirty="0"/>
              <a:t>Next</a:t>
            </a:r>
            <a:r>
              <a:rPr lang="ko-KR" altLang="en-US" dirty="0"/>
              <a:t>가 </a:t>
            </a:r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BE7E29-62BF-4F31-8D17-E29C74E0C5C7}"/>
              </a:ext>
            </a:extLst>
          </p:cNvPr>
          <p:cNvSpPr txBox="1"/>
          <p:nvPr/>
        </p:nvSpPr>
        <p:spPr>
          <a:xfrm>
            <a:off x="1629056" y="834872"/>
            <a:ext cx="6401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Dequeue</a:t>
            </a:r>
            <a:r>
              <a:rPr lang="ko-KR" altLang="en-US" dirty="0"/>
              <a:t>에서 </a:t>
            </a:r>
            <a:r>
              <a:rPr lang="en-US" altLang="ko-KR" dirty="0"/>
              <a:t>Capacity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이므로 데이터가 있다고 판단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하지만 </a:t>
            </a:r>
            <a:r>
              <a:rPr lang="en-US" altLang="ko-KR" dirty="0"/>
              <a:t>Head</a:t>
            </a:r>
            <a:r>
              <a:rPr lang="ko-KR" altLang="en-US" dirty="0"/>
              <a:t>의 </a:t>
            </a:r>
            <a:r>
              <a:rPr lang="en-US" altLang="ko-KR" dirty="0"/>
              <a:t>Next</a:t>
            </a:r>
            <a:r>
              <a:rPr lang="ko-KR" altLang="en-US" dirty="0"/>
              <a:t>는 </a:t>
            </a:r>
            <a:r>
              <a:rPr lang="en-US" altLang="ko-KR" dirty="0"/>
              <a:t>NULL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6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9A768-AC21-4038-93BE-0D80AB87D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392"/>
            <a:ext cx="9144000" cy="2419216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전제 </a:t>
            </a:r>
            <a:r>
              <a:rPr lang="en-US" altLang="ko-KR" dirty="0"/>
              <a:t>1</a:t>
            </a:r>
            <a:br>
              <a:rPr lang="en-US" altLang="ko-KR" dirty="0"/>
            </a:br>
            <a:r>
              <a:rPr lang="en-US" altLang="ko-KR" sz="4000" dirty="0"/>
              <a:t>Enqueue</a:t>
            </a:r>
            <a:r>
              <a:rPr lang="ko-KR" altLang="en-US" sz="4000" dirty="0"/>
              <a:t>에서 </a:t>
            </a:r>
            <a:r>
              <a:rPr lang="en-US" altLang="ko-KR" sz="4000" dirty="0" err="1"/>
              <a:t>SnapTail</a:t>
            </a:r>
            <a:r>
              <a:rPr lang="ko-KR" altLang="en-US" sz="4000" dirty="0"/>
              <a:t>이 현재 </a:t>
            </a:r>
            <a:r>
              <a:rPr lang="en-US" altLang="ko-KR" sz="4000" dirty="0"/>
              <a:t>Tail</a:t>
            </a:r>
            <a:r>
              <a:rPr lang="ko-KR" altLang="en-US" sz="4000" dirty="0"/>
              <a:t>이 아닌 상황</a:t>
            </a:r>
          </a:p>
        </p:txBody>
      </p:sp>
    </p:spTree>
    <p:extLst>
      <p:ext uri="{BB962C8B-B14F-4D97-AF65-F5344CB8AC3E}">
        <p14:creationId xmlns:p14="http://schemas.microsoft.com/office/powerpoint/2010/main" val="435683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0441F54-D06A-4224-8657-C06082AAFB30}"/>
              </a:ext>
            </a:extLst>
          </p:cNvPr>
          <p:cNvSpPr txBox="1">
            <a:spLocks/>
          </p:cNvSpPr>
          <p:nvPr/>
        </p:nvSpPr>
        <p:spPr>
          <a:xfrm>
            <a:off x="2629978" y="2909260"/>
            <a:ext cx="7169630" cy="1039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뽑은 데이터가 </a:t>
            </a:r>
            <a:r>
              <a:rPr lang="en-US" altLang="ko-KR" dirty="0"/>
              <a:t>NULL</a:t>
            </a:r>
            <a:r>
              <a:rPr lang="ko-KR" altLang="en-US" dirty="0"/>
              <a:t>인 상황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363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7F42AD5D-06DE-4C98-BD70-510498C2FC85}"/>
              </a:ext>
            </a:extLst>
          </p:cNvPr>
          <p:cNvGrpSpPr/>
          <p:nvPr/>
        </p:nvGrpSpPr>
        <p:grpSpPr>
          <a:xfrm>
            <a:off x="1706692" y="3131026"/>
            <a:ext cx="5356132" cy="1707825"/>
            <a:chOff x="1629056" y="2492670"/>
            <a:chExt cx="5356132" cy="170782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AA1F8B9-34AA-48F4-8D7C-B579F1A643A4}"/>
                </a:ext>
              </a:extLst>
            </p:cNvPr>
            <p:cNvSpPr/>
            <p:nvPr/>
          </p:nvSpPr>
          <p:spPr>
            <a:xfrm>
              <a:off x="1629056" y="2492670"/>
              <a:ext cx="5356132" cy="10596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C63E373-42FC-4E6D-9CB5-CF67916C8F67}"/>
                </a:ext>
              </a:extLst>
            </p:cNvPr>
            <p:cNvSpPr txBox="1"/>
            <p:nvPr/>
          </p:nvSpPr>
          <p:spPr>
            <a:xfrm>
              <a:off x="2231925" y="3831163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ECF6F32-6C1C-4D4D-959B-BDBDCF4404F2}"/>
                </a:ext>
              </a:extLst>
            </p:cNvPr>
            <p:cNvSpPr txBox="1"/>
            <p:nvPr/>
          </p:nvSpPr>
          <p:spPr>
            <a:xfrm>
              <a:off x="3684257" y="3831163"/>
              <a:ext cx="514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DCB9143-4ECB-4210-9C7A-B0199A708B8F}"/>
                </a:ext>
              </a:extLst>
            </p:cNvPr>
            <p:cNvSpPr/>
            <p:nvPr/>
          </p:nvSpPr>
          <p:spPr>
            <a:xfrm>
              <a:off x="3452464" y="2759957"/>
              <a:ext cx="977767" cy="52510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C7B5ABAC-5BC8-4CFC-8F05-D06A35F03269}"/>
                </a:ext>
              </a:extLst>
            </p:cNvPr>
            <p:cNvCxnSpPr>
              <a:cxnSpLocks/>
              <a:stCxn id="35" idx="0"/>
              <a:endCxn id="42" idx="2"/>
            </p:cNvCxnSpPr>
            <p:nvPr/>
          </p:nvCxnSpPr>
          <p:spPr>
            <a:xfrm flipV="1">
              <a:off x="2599173" y="3289735"/>
              <a:ext cx="2701394" cy="5414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1C90B6F-675A-48B7-9366-8A75F1966B7D}"/>
                </a:ext>
              </a:extLst>
            </p:cNvPr>
            <p:cNvCxnSpPr>
              <a:cxnSpLocks/>
              <a:stCxn id="36" idx="0"/>
              <a:endCxn id="37" idx="2"/>
            </p:cNvCxnSpPr>
            <p:nvPr/>
          </p:nvCxnSpPr>
          <p:spPr>
            <a:xfrm flipV="1">
              <a:off x="3941347" y="3285058"/>
              <a:ext cx="1" cy="5461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43777AF-CAB7-4D94-A903-558D64C8B772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 flipV="1">
              <a:off x="4430231" y="3022506"/>
              <a:ext cx="36440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F090C0-C365-43DB-A57B-512D62B42B6B}"/>
              </a:ext>
            </a:extLst>
          </p:cNvPr>
          <p:cNvSpPr/>
          <p:nvPr/>
        </p:nvSpPr>
        <p:spPr>
          <a:xfrm>
            <a:off x="2187926" y="3395217"/>
            <a:ext cx="977767" cy="5251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D4E385E-51D5-4534-A65F-7FBB86DFF22A}"/>
              </a:ext>
            </a:extLst>
          </p:cNvPr>
          <p:cNvSpPr/>
          <p:nvPr/>
        </p:nvSpPr>
        <p:spPr>
          <a:xfrm>
            <a:off x="4889319" y="3402990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B61025-2610-4024-AEF7-1B3AF39CF5C9}"/>
              </a:ext>
            </a:extLst>
          </p:cNvPr>
          <p:cNvSpPr txBox="1"/>
          <p:nvPr/>
        </p:nvSpPr>
        <p:spPr>
          <a:xfrm>
            <a:off x="6108131" y="348172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1B6940F-C243-402E-BFED-BABB4CD90287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5867086" y="3665541"/>
            <a:ext cx="241045" cy="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6E05BE8-2655-43EA-828C-34E5AEBD7254}"/>
              </a:ext>
            </a:extLst>
          </p:cNvPr>
          <p:cNvSpPr txBox="1"/>
          <p:nvPr/>
        </p:nvSpPr>
        <p:spPr>
          <a:xfrm>
            <a:off x="1706692" y="2642011"/>
            <a:ext cx="166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Capacity : 1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95D9B58-A89F-448A-ACE5-59BE9ED9E360}"/>
              </a:ext>
            </a:extLst>
          </p:cNvPr>
          <p:cNvCxnSpPr>
            <a:cxnSpLocks/>
            <a:stCxn id="41" idx="3"/>
            <a:endCxn id="37" idx="1"/>
          </p:cNvCxnSpPr>
          <p:nvPr/>
        </p:nvCxnSpPr>
        <p:spPr>
          <a:xfrm>
            <a:off x="3165693" y="3657768"/>
            <a:ext cx="364407" cy="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A40BC5F-64D4-4EB6-B425-3A7D56A25F47}"/>
              </a:ext>
            </a:extLst>
          </p:cNvPr>
          <p:cNvGrpSpPr/>
          <p:nvPr/>
        </p:nvGrpSpPr>
        <p:grpSpPr>
          <a:xfrm>
            <a:off x="7755955" y="2353186"/>
            <a:ext cx="2945375" cy="814812"/>
            <a:chOff x="7078665" y="3030469"/>
            <a:chExt cx="2945375" cy="81481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BC0E18C-929C-4316-A0BB-04654752DAED}"/>
                </a:ext>
              </a:extLst>
            </p:cNvPr>
            <p:cNvSpPr/>
            <p:nvPr/>
          </p:nvSpPr>
          <p:spPr>
            <a:xfrm>
              <a:off x="7078665" y="3030469"/>
              <a:ext cx="1653768" cy="8148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Thread B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383590-623A-43A4-9723-ED14D195BD21}"/>
                </a:ext>
              </a:extLst>
            </p:cNvPr>
            <p:cNvSpPr txBox="1"/>
            <p:nvPr/>
          </p:nvSpPr>
          <p:spPr>
            <a:xfrm>
              <a:off x="8898411" y="3251348"/>
              <a:ext cx="1125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Dequeue</a:t>
              </a:r>
              <a:endParaRPr lang="ko-KR" altLang="en-US" dirty="0"/>
            </a:p>
          </p:txBody>
        </p: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4EB8B46C-9D85-4BAB-A4B6-E7BDAD73D662}"/>
              </a:ext>
            </a:extLst>
          </p:cNvPr>
          <p:cNvCxnSpPr>
            <a:cxnSpLocks/>
            <a:stCxn id="23" idx="4"/>
            <a:endCxn id="43" idx="2"/>
          </p:cNvCxnSpPr>
          <p:nvPr/>
        </p:nvCxnSpPr>
        <p:spPr>
          <a:xfrm rot="5400000">
            <a:off x="7189984" y="2458203"/>
            <a:ext cx="683061" cy="2102651"/>
          </a:xfrm>
          <a:prstGeom prst="bentConnector3">
            <a:avLst>
              <a:gd name="adj1" fmla="val 133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EBF826-44C2-4F88-ACE3-C73B361ADB01}"/>
              </a:ext>
            </a:extLst>
          </p:cNvPr>
          <p:cNvSpPr txBox="1"/>
          <p:nvPr/>
        </p:nvSpPr>
        <p:spPr>
          <a:xfrm>
            <a:off x="7531514" y="4100187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</a:t>
            </a:r>
            <a:r>
              <a:rPr lang="ko-KR" altLang="en-US" dirty="0"/>
              <a:t>의 </a:t>
            </a:r>
            <a:r>
              <a:rPr lang="en-US" altLang="ko-KR" dirty="0"/>
              <a:t>Next</a:t>
            </a:r>
            <a:r>
              <a:rPr lang="ko-KR" altLang="en-US" dirty="0"/>
              <a:t>가 </a:t>
            </a:r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DAF846-555B-4C69-98AB-BE6C2672A747}"/>
              </a:ext>
            </a:extLst>
          </p:cNvPr>
          <p:cNvSpPr txBox="1"/>
          <p:nvPr/>
        </p:nvSpPr>
        <p:spPr>
          <a:xfrm>
            <a:off x="1662633" y="1533105"/>
            <a:ext cx="6401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Dequeue</a:t>
            </a:r>
            <a:r>
              <a:rPr lang="ko-KR" altLang="en-US" dirty="0"/>
              <a:t>에서 </a:t>
            </a:r>
            <a:r>
              <a:rPr lang="en-US" altLang="ko-KR" dirty="0"/>
              <a:t>Capacity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이므로 데이터가 있다고 판단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하지만 </a:t>
            </a:r>
            <a:r>
              <a:rPr lang="en-US" altLang="ko-KR" dirty="0"/>
              <a:t>Head</a:t>
            </a:r>
            <a:r>
              <a:rPr lang="ko-KR" altLang="en-US" dirty="0"/>
              <a:t>의 </a:t>
            </a:r>
            <a:r>
              <a:rPr lang="en-US" altLang="ko-KR" dirty="0"/>
              <a:t>Next</a:t>
            </a:r>
            <a:r>
              <a:rPr lang="ko-KR" altLang="en-US" dirty="0"/>
              <a:t>는 </a:t>
            </a:r>
            <a:r>
              <a:rPr lang="en-US" altLang="ko-KR" dirty="0"/>
              <a:t>NULL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862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0441F54-D06A-4224-8657-C06082AAFB30}"/>
              </a:ext>
            </a:extLst>
          </p:cNvPr>
          <p:cNvSpPr txBox="1">
            <a:spLocks/>
          </p:cNvSpPr>
          <p:nvPr/>
        </p:nvSpPr>
        <p:spPr>
          <a:xfrm>
            <a:off x="3592183" y="2909260"/>
            <a:ext cx="5007634" cy="1039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[</a:t>
            </a:r>
            <a:r>
              <a:rPr lang="ko-KR" altLang="en-US" dirty="0"/>
              <a:t>문제 </a:t>
            </a:r>
            <a:r>
              <a:rPr lang="en-US" altLang="ko-KR" dirty="0"/>
              <a:t>1, 2] </a:t>
            </a:r>
            <a:r>
              <a:rPr lang="ko-KR" altLang="en-US" dirty="0"/>
              <a:t>해결</a:t>
            </a:r>
          </a:p>
        </p:txBody>
      </p:sp>
    </p:spTree>
    <p:extLst>
      <p:ext uri="{BB962C8B-B14F-4D97-AF65-F5344CB8AC3E}">
        <p14:creationId xmlns:p14="http://schemas.microsoft.com/office/powerpoint/2010/main" val="1124137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E76DDAA8-2EEA-40EB-BA8F-CB537CFDE2C2}"/>
              </a:ext>
            </a:extLst>
          </p:cNvPr>
          <p:cNvGrpSpPr/>
          <p:nvPr/>
        </p:nvGrpSpPr>
        <p:grpSpPr>
          <a:xfrm>
            <a:off x="324885" y="310857"/>
            <a:ext cx="2945375" cy="814812"/>
            <a:chOff x="7078665" y="3030469"/>
            <a:chExt cx="2945375" cy="81481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12E0581-7F50-429D-8D47-9C1C913F1C6E}"/>
                </a:ext>
              </a:extLst>
            </p:cNvPr>
            <p:cNvSpPr/>
            <p:nvPr/>
          </p:nvSpPr>
          <p:spPr>
            <a:xfrm>
              <a:off x="7078665" y="3030469"/>
              <a:ext cx="1653768" cy="8148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Thread C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A34010E-9D35-46FD-B1A8-37D66EC85974}"/>
                </a:ext>
              </a:extLst>
            </p:cNvPr>
            <p:cNvSpPr txBox="1"/>
            <p:nvPr/>
          </p:nvSpPr>
          <p:spPr>
            <a:xfrm>
              <a:off x="8898411" y="3251348"/>
              <a:ext cx="1125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Dequeue</a:t>
              </a:r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833A6A7-FDF7-4230-A4C7-604904F6B1D5}"/>
              </a:ext>
            </a:extLst>
          </p:cNvPr>
          <p:cNvGrpSpPr/>
          <p:nvPr/>
        </p:nvGrpSpPr>
        <p:grpSpPr>
          <a:xfrm>
            <a:off x="7203863" y="3439046"/>
            <a:ext cx="2908506" cy="814812"/>
            <a:chOff x="7078665" y="3030469"/>
            <a:chExt cx="2908506" cy="814812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A05F519-4C14-449B-A73F-D56BD9F4C651}"/>
                </a:ext>
              </a:extLst>
            </p:cNvPr>
            <p:cNvSpPr/>
            <p:nvPr/>
          </p:nvSpPr>
          <p:spPr>
            <a:xfrm>
              <a:off x="7078665" y="3030469"/>
              <a:ext cx="1653768" cy="8148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Thread B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2C6CF5-700F-4467-8689-F01AE0772C80}"/>
                </a:ext>
              </a:extLst>
            </p:cNvPr>
            <p:cNvSpPr txBox="1"/>
            <p:nvPr/>
          </p:nvSpPr>
          <p:spPr>
            <a:xfrm>
              <a:off x="8898411" y="3251348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Enqueue</a:t>
              </a:r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D8D46F0-FDAD-4A95-B6F5-94207B7FA3D2}"/>
              </a:ext>
            </a:extLst>
          </p:cNvPr>
          <p:cNvGrpSpPr/>
          <p:nvPr/>
        </p:nvGrpSpPr>
        <p:grpSpPr>
          <a:xfrm>
            <a:off x="1706692" y="4148940"/>
            <a:ext cx="5356132" cy="1707825"/>
            <a:chOff x="1629056" y="2492670"/>
            <a:chExt cx="5356132" cy="170782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0523782-BD10-408A-8AD0-0C3FECAD6BFB}"/>
                </a:ext>
              </a:extLst>
            </p:cNvPr>
            <p:cNvSpPr/>
            <p:nvPr/>
          </p:nvSpPr>
          <p:spPr>
            <a:xfrm>
              <a:off x="1629056" y="2492670"/>
              <a:ext cx="5356132" cy="10596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A0BD19-04B5-4AD6-8BA7-3C4F2D0F57BD}"/>
                </a:ext>
              </a:extLst>
            </p:cNvPr>
            <p:cNvSpPr txBox="1"/>
            <p:nvPr/>
          </p:nvSpPr>
          <p:spPr>
            <a:xfrm>
              <a:off x="2231925" y="3831163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6F77DE-6EF1-4D0C-A56F-1EF6A2FF9D7F}"/>
                </a:ext>
              </a:extLst>
            </p:cNvPr>
            <p:cNvSpPr txBox="1"/>
            <p:nvPr/>
          </p:nvSpPr>
          <p:spPr>
            <a:xfrm>
              <a:off x="3684257" y="3831163"/>
              <a:ext cx="514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71086-928B-4403-8048-CBE8290230ED}"/>
                </a:ext>
              </a:extLst>
            </p:cNvPr>
            <p:cNvSpPr/>
            <p:nvPr/>
          </p:nvSpPr>
          <p:spPr>
            <a:xfrm>
              <a:off x="3452464" y="2759957"/>
              <a:ext cx="977767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80E327F-2311-4060-9469-7E2342B32FC4}"/>
                </a:ext>
              </a:extLst>
            </p:cNvPr>
            <p:cNvCxnSpPr>
              <a:cxnSpLocks/>
              <a:stCxn id="31" idx="0"/>
              <a:endCxn id="33" idx="2"/>
            </p:cNvCxnSpPr>
            <p:nvPr/>
          </p:nvCxnSpPr>
          <p:spPr>
            <a:xfrm flipV="1">
              <a:off x="2599173" y="3285058"/>
              <a:ext cx="1342175" cy="5461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B04C7DE2-2FE9-4871-8598-60BF23870932}"/>
                </a:ext>
              </a:extLst>
            </p:cNvPr>
            <p:cNvCxnSpPr>
              <a:cxnSpLocks/>
              <a:stCxn id="32" idx="0"/>
              <a:endCxn id="38" idx="2"/>
            </p:cNvCxnSpPr>
            <p:nvPr/>
          </p:nvCxnSpPr>
          <p:spPr>
            <a:xfrm flipV="1">
              <a:off x="3941347" y="3289735"/>
              <a:ext cx="1359220" cy="5414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DD518D16-92AE-4DF2-8D1F-2011EC6B65B9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4430231" y="3022506"/>
              <a:ext cx="36440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3C6E86C-253F-4069-A2AF-7A4FC51B7FCA}"/>
              </a:ext>
            </a:extLst>
          </p:cNvPr>
          <p:cNvSpPr/>
          <p:nvPr/>
        </p:nvSpPr>
        <p:spPr>
          <a:xfrm>
            <a:off x="4889319" y="4420904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2BF60D-78CF-4C43-AE10-EE2699889E4A}"/>
              </a:ext>
            </a:extLst>
          </p:cNvPr>
          <p:cNvSpPr txBox="1"/>
          <p:nvPr/>
        </p:nvSpPr>
        <p:spPr>
          <a:xfrm>
            <a:off x="6108131" y="449964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BCD0DC6-70C3-4B65-8C0C-98BA2DDCEF63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5867086" y="4683455"/>
            <a:ext cx="241045" cy="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556C58A-C45E-42DD-A9FC-EEB59CC15202}"/>
              </a:ext>
            </a:extLst>
          </p:cNvPr>
          <p:cNvCxnSpPr>
            <a:stCxn id="24" idx="4"/>
            <a:endCxn id="33" idx="0"/>
          </p:cNvCxnSpPr>
          <p:nvPr/>
        </p:nvCxnSpPr>
        <p:spPr>
          <a:xfrm rot="16200000" flipH="1">
            <a:off x="940097" y="1337340"/>
            <a:ext cx="3290558" cy="28672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1749BB7-CB67-4504-9432-315F9205B7C1}"/>
              </a:ext>
            </a:extLst>
          </p:cNvPr>
          <p:cNvSpPr txBox="1"/>
          <p:nvPr/>
        </p:nvSpPr>
        <p:spPr>
          <a:xfrm>
            <a:off x="1706692" y="3659925"/>
            <a:ext cx="221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Capacity : 2 -&gt; 1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EF1D0E-45DA-4A4E-A3A2-836C0A061CC6}"/>
              </a:ext>
            </a:extLst>
          </p:cNvPr>
          <p:cNvSpPr txBox="1"/>
          <p:nvPr/>
        </p:nvSpPr>
        <p:spPr>
          <a:xfrm>
            <a:off x="7237016" y="4314975"/>
            <a:ext cx="186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Tail</a:t>
            </a:r>
            <a:r>
              <a:rPr lang="ko-KR" altLang="en-US" dirty="0"/>
              <a:t> 갱신 완료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71FCBF-FA0B-47BF-9CF1-D7DCECCD0CBA}"/>
              </a:ext>
            </a:extLst>
          </p:cNvPr>
          <p:cNvSpPr txBox="1"/>
          <p:nvPr/>
        </p:nvSpPr>
        <p:spPr>
          <a:xfrm>
            <a:off x="1663099" y="2267972"/>
            <a:ext cx="613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Tail</a:t>
            </a:r>
            <a:r>
              <a:rPr lang="ko-KR" altLang="en-US" dirty="0"/>
              <a:t>의 </a:t>
            </a:r>
            <a:r>
              <a:rPr lang="en-US" altLang="ko-KR" dirty="0"/>
              <a:t>Next</a:t>
            </a:r>
            <a:r>
              <a:rPr lang="ko-KR" altLang="en-US" dirty="0"/>
              <a:t>가 </a:t>
            </a:r>
            <a:r>
              <a:rPr lang="en-US" altLang="ko-KR" dirty="0"/>
              <a:t>NULL</a:t>
            </a:r>
            <a:r>
              <a:rPr lang="ko-KR" altLang="en-US" dirty="0"/>
              <a:t>이 아니면 </a:t>
            </a:r>
            <a:r>
              <a:rPr lang="en-US" altLang="ko-KR" dirty="0"/>
              <a:t>NULL</a:t>
            </a:r>
            <a:r>
              <a:rPr lang="ko-KR" altLang="en-US" dirty="0"/>
              <a:t>일 때 까지 </a:t>
            </a:r>
            <a:r>
              <a:rPr lang="en-US" altLang="ko-KR" dirty="0"/>
              <a:t>Tail</a:t>
            </a:r>
            <a:r>
              <a:rPr lang="ko-KR" altLang="en-US" dirty="0"/>
              <a:t> 갱신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607FE2-5496-431F-A553-E2182C7F14B9}"/>
              </a:ext>
            </a:extLst>
          </p:cNvPr>
          <p:cNvSpPr txBox="1"/>
          <p:nvPr/>
        </p:nvSpPr>
        <p:spPr>
          <a:xfrm>
            <a:off x="1619253" y="5824772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이후 </a:t>
            </a:r>
            <a:r>
              <a:rPr lang="en-US" altLang="ko-KR" dirty="0"/>
              <a:t>Head </a:t>
            </a:r>
            <a:r>
              <a:rPr lang="ko-KR" altLang="en-US" dirty="0"/>
              <a:t>갱신</a:t>
            </a:r>
          </a:p>
        </p:txBody>
      </p:sp>
    </p:spTree>
    <p:extLst>
      <p:ext uri="{BB962C8B-B14F-4D97-AF65-F5344CB8AC3E}">
        <p14:creationId xmlns:p14="http://schemas.microsoft.com/office/powerpoint/2010/main" val="2037094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0172769A-949E-4FD3-8FF8-783480CDE114}"/>
              </a:ext>
            </a:extLst>
          </p:cNvPr>
          <p:cNvGrpSpPr/>
          <p:nvPr/>
        </p:nvGrpSpPr>
        <p:grpSpPr>
          <a:xfrm>
            <a:off x="7203863" y="3439046"/>
            <a:ext cx="2908506" cy="814812"/>
            <a:chOff x="7078665" y="3030469"/>
            <a:chExt cx="2908506" cy="814812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5F70C16-46B9-424C-A631-65C7929C5CE1}"/>
                </a:ext>
              </a:extLst>
            </p:cNvPr>
            <p:cNvSpPr/>
            <p:nvPr/>
          </p:nvSpPr>
          <p:spPr>
            <a:xfrm>
              <a:off x="7078665" y="3030469"/>
              <a:ext cx="1653768" cy="8148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Thread B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5459FA-9FAA-4E4F-AEBA-B3DDDEDC7EDC}"/>
                </a:ext>
              </a:extLst>
            </p:cNvPr>
            <p:cNvSpPr txBox="1"/>
            <p:nvPr/>
          </p:nvSpPr>
          <p:spPr>
            <a:xfrm>
              <a:off x="8898411" y="3251348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Enqueue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019EF96-87AE-4F4F-9E4C-5D0AF825D5DE}"/>
              </a:ext>
            </a:extLst>
          </p:cNvPr>
          <p:cNvGrpSpPr/>
          <p:nvPr/>
        </p:nvGrpSpPr>
        <p:grpSpPr>
          <a:xfrm>
            <a:off x="1706692" y="4148940"/>
            <a:ext cx="5356132" cy="1707825"/>
            <a:chOff x="1629056" y="2492670"/>
            <a:chExt cx="5356132" cy="170782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8F23D01-6122-4C31-B4A9-029927C9B3E5}"/>
                </a:ext>
              </a:extLst>
            </p:cNvPr>
            <p:cNvSpPr/>
            <p:nvPr/>
          </p:nvSpPr>
          <p:spPr>
            <a:xfrm>
              <a:off x="1629056" y="2492670"/>
              <a:ext cx="5356132" cy="10596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9B3C7A-2FB9-4731-8A98-01604304E347}"/>
                </a:ext>
              </a:extLst>
            </p:cNvPr>
            <p:cNvSpPr txBox="1"/>
            <p:nvPr/>
          </p:nvSpPr>
          <p:spPr>
            <a:xfrm>
              <a:off x="2231925" y="3831163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FEB7EC-8385-4154-ACE4-4A307B4DFA40}"/>
                </a:ext>
              </a:extLst>
            </p:cNvPr>
            <p:cNvSpPr txBox="1"/>
            <p:nvPr/>
          </p:nvSpPr>
          <p:spPr>
            <a:xfrm>
              <a:off x="3684257" y="3831163"/>
              <a:ext cx="514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123954F-14F7-4E9D-B048-DDEEE02A9038}"/>
                </a:ext>
              </a:extLst>
            </p:cNvPr>
            <p:cNvSpPr/>
            <p:nvPr/>
          </p:nvSpPr>
          <p:spPr>
            <a:xfrm>
              <a:off x="3452464" y="2759957"/>
              <a:ext cx="977767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837F815-AB93-44E2-B48D-B7D2FC083C48}"/>
                </a:ext>
              </a:extLst>
            </p:cNvPr>
            <p:cNvCxnSpPr>
              <a:cxnSpLocks/>
              <a:stCxn id="30" idx="0"/>
              <a:endCxn id="32" idx="2"/>
            </p:cNvCxnSpPr>
            <p:nvPr/>
          </p:nvCxnSpPr>
          <p:spPr>
            <a:xfrm flipV="1">
              <a:off x="2599173" y="3285058"/>
              <a:ext cx="1342175" cy="5461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40C580FC-5238-4DDA-81AA-C94CBCDEF250}"/>
                </a:ext>
              </a:extLst>
            </p:cNvPr>
            <p:cNvCxnSpPr>
              <a:cxnSpLocks/>
              <a:stCxn id="31" idx="0"/>
              <a:endCxn id="36" idx="2"/>
            </p:cNvCxnSpPr>
            <p:nvPr/>
          </p:nvCxnSpPr>
          <p:spPr>
            <a:xfrm flipV="1">
              <a:off x="3941347" y="3289735"/>
              <a:ext cx="1359220" cy="5414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D5E9B77F-5E0C-4D95-A708-FBD44BB3B249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4430231" y="3022506"/>
              <a:ext cx="36440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7649ACC-E29F-4906-9904-A9DC1111C18E}"/>
              </a:ext>
            </a:extLst>
          </p:cNvPr>
          <p:cNvSpPr/>
          <p:nvPr/>
        </p:nvSpPr>
        <p:spPr>
          <a:xfrm>
            <a:off x="4889319" y="4420904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F7668B-FC73-4236-9CCB-05ACAA319256}"/>
              </a:ext>
            </a:extLst>
          </p:cNvPr>
          <p:cNvSpPr txBox="1"/>
          <p:nvPr/>
        </p:nvSpPr>
        <p:spPr>
          <a:xfrm>
            <a:off x="6108131" y="449964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75F8CC7-5F9F-4BEA-97C9-D4D80C8F23D1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5867086" y="4683455"/>
            <a:ext cx="241045" cy="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B439D3A-087D-44CC-BB96-554053F58404}"/>
              </a:ext>
            </a:extLst>
          </p:cNvPr>
          <p:cNvSpPr txBox="1"/>
          <p:nvPr/>
        </p:nvSpPr>
        <p:spPr>
          <a:xfrm>
            <a:off x="1706692" y="3659925"/>
            <a:ext cx="14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Capacity 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304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0441F54-D06A-4224-8657-C06082AAFB30}"/>
              </a:ext>
            </a:extLst>
          </p:cNvPr>
          <p:cNvSpPr txBox="1">
            <a:spLocks/>
          </p:cNvSpPr>
          <p:nvPr/>
        </p:nvSpPr>
        <p:spPr>
          <a:xfrm>
            <a:off x="3592183" y="2909260"/>
            <a:ext cx="5007634" cy="1039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해결</a:t>
            </a:r>
          </a:p>
        </p:txBody>
      </p:sp>
    </p:spTree>
    <p:extLst>
      <p:ext uri="{BB962C8B-B14F-4D97-AF65-F5344CB8AC3E}">
        <p14:creationId xmlns:p14="http://schemas.microsoft.com/office/powerpoint/2010/main" val="2000196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633A7C7-CC4A-4364-9469-82E49FD65BC2}"/>
              </a:ext>
            </a:extLst>
          </p:cNvPr>
          <p:cNvGrpSpPr/>
          <p:nvPr/>
        </p:nvGrpSpPr>
        <p:grpSpPr>
          <a:xfrm>
            <a:off x="1629056" y="2492670"/>
            <a:ext cx="5356132" cy="1707825"/>
            <a:chOff x="1629056" y="2492670"/>
            <a:chExt cx="5356132" cy="170782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158A910-52D0-40C2-90BB-F85515F2A56F}"/>
                </a:ext>
              </a:extLst>
            </p:cNvPr>
            <p:cNvSpPr/>
            <p:nvPr/>
          </p:nvSpPr>
          <p:spPr>
            <a:xfrm>
              <a:off x="1629056" y="2492670"/>
              <a:ext cx="5356132" cy="10596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A3BCE8-746A-4466-8804-438E8533B81A}"/>
                </a:ext>
              </a:extLst>
            </p:cNvPr>
            <p:cNvSpPr txBox="1"/>
            <p:nvPr/>
          </p:nvSpPr>
          <p:spPr>
            <a:xfrm>
              <a:off x="2231925" y="3831163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EB0CF1-F3FE-4EB4-AF9A-5E860C5CC8D2}"/>
                </a:ext>
              </a:extLst>
            </p:cNvPr>
            <p:cNvSpPr txBox="1"/>
            <p:nvPr/>
          </p:nvSpPr>
          <p:spPr>
            <a:xfrm>
              <a:off x="3684257" y="3831163"/>
              <a:ext cx="514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D27B55-7001-4828-9FBF-DD35F7ECD202}"/>
                </a:ext>
              </a:extLst>
            </p:cNvPr>
            <p:cNvSpPr/>
            <p:nvPr/>
          </p:nvSpPr>
          <p:spPr>
            <a:xfrm>
              <a:off x="3452464" y="2759957"/>
              <a:ext cx="977767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A0EB2E3-42C5-41BD-950C-ECD1C322E43F}"/>
                </a:ext>
              </a:extLst>
            </p:cNvPr>
            <p:cNvCxnSpPr>
              <a:cxnSpLocks/>
              <a:stCxn id="9" idx="0"/>
              <a:endCxn id="15" idx="2"/>
            </p:cNvCxnSpPr>
            <p:nvPr/>
          </p:nvCxnSpPr>
          <p:spPr>
            <a:xfrm flipV="1">
              <a:off x="2599173" y="3281962"/>
              <a:ext cx="1" cy="54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1573A77-CEC2-4D86-B9DC-3DD01F69871F}"/>
                </a:ext>
              </a:extLst>
            </p:cNvPr>
            <p:cNvCxnSpPr>
              <a:cxnSpLocks/>
              <a:stCxn id="10" idx="0"/>
              <a:endCxn id="11" idx="2"/>
            </p:cNvCxnSpPr>
            <p:nvPr/>
          </p:nvCxnSpPr>
          <p:spPr>
            <a:xfrm flipV="1">
              <a:off x="3941347" y="3285058"/>
              <a:ext cx="1" cy="5461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68366B2-1F7D-40D6-8DBE-FEBC1015C514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4430231" y="3022506"/>
              <a:ext cx="36440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D237F6-287E-4610-AB27-08EA8F77F65F}"/>
              </a:ext>
            </a:extLst>
          </p:cNvPr>
          <p:cNvSpPr/>
          <p:nvPr/>
        </p:nvSpPr>
        <p:spPr>
          <a:xfrm>
            <a:off x="2110290" y="2756861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320B7A-5B38-46A1-9566-CF4CDBDB13FE}"/>
              </a:ext>
            </a:extLst>
          </p:cNvPr>
          <p:cNvSpPr/>
          <p:nvPr/>
        </p:nvSpPr>
        <p:spPr>
          <a:xfrm>
            <a:off x="4811683" y="2764634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F8C38-110A-415A-93B1-6AE90E9EB7D9}"/>
              </a:ext>
            </a:extLst>
          </p:cNvPr>
          <p:cNvSpPr txBox="1"/>
          <p:nvPr/>
        </p:nvSpPr>
        <p:spPr>
          <a:xfrm>
            <a:off x="6030495" y="284337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A17CEA5-AD6C-4648-A177-060CFE53A49F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>
            <a:off x="3088057" y="3019412"/>
            <a:ext cx="364407" cy="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2626B14-A13F-439E-9F1B-2C45AD1EE7FD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789450" y="3027185"/>
            <a:ext cx="241045" cy="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201EB4-15BD-49F6-A6E4-22F49F301CB1}"/>
              </a:ext>
            </a:extLst>
          </p:cNvPr>
          <p:cNvSpPr txBox="1"/>
          <p:nvPr/>
        </p:nvSpPr>
        <p:spPr>
          <a:xfrm>
            <a:off x="1629056" y="2003655"/>
            <a:ext cx="360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A Dequeue (Capacity : 2)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06593E-580B-4DBB-BF02-37E82F723728}"/>
              </a:ext>
            </a:extLst>
          </p:cNvPr>
          <p:cNvSpPr txBox="1"/>
          <p:nvPr/>
        </p:nvSpPr>
        <p:spPr>
          <a:xfrm>
            <a:off x="2599173" y="5736690"/>
            <a:ext cx="6878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Tail</a:t>
            </a:r>
            <a:r>
              <a:rPr lang="ko-KR" altLang="en-US" dirty="0"/>
              <a:t>의 </a:t>
            </a:r>
            <a:r>
              <a:rPr lang="en-US" altLang="ko-KR" dirty="0"/>
              <a:t>Next</a:t>
            </a:r>
            <a:r>
              <a:rPr lang="ko-KR" altLang="en-US" dirty="0"/>
              <a:t>가 </a:t>
            </a:r>
            <a:r>
              <a:rPr lang="en-US" altLang="ko-KR" dirty="0"/>
              <a:t>NULL</a:t>
            </a:r>
            <a:r>
              <a:rPr lang="ko-KR" altLang="en-US" dirty="0"/>
              <a:t>이 아니라면</a:t>
            </a:r>
            <a:r>
              <a:rPr lang="en-US" altLang="ko-KR" dirty="0"/>
              <a:t>, Dequeue</a:t>
            </a:r>
            <a:r>
              <a:rPr lang="ko-KR" altLang="en-US" dirty="0"/>
              <a:t>하려는 </a:t>
            </a:r>
            <a:r>
              <a:rPr lang="en-US" altLang="ko-KR" dirty="0"/>
              <a:t>Thread</a:t>
            </a:r>
            <a:r>
              <a:rPr lang="ko-KR" altLang="en-US" dirty="0"/>
              <a:t>에서 </a:t>
            </a:r>
            <a:endParaRPr lang="en-US" altLang="ko-KR" dirty="0"/>
          </a:p>
          <a:p>
            <a:r>
              <a:rPr lang="en-US" altLang="ko-KR" dirty="0"/>
              <a:t>    Tail</a:t>
            </a:r>
            <a:r>
              <a:rPr lang="ko-KR" altLang="en-US" dirty="0"/>
              <a:t>의 </a:t>
            </a:r>
            <a:r>
              <a:rPr lang="en-US" altLang="ko-KR" dirty="0"/>
              <a:t>Next</a:t>
            </a:r>
            <a:r>
              <a:rPr lang="ko-KR" altLang="en-US" dirty="0"/>
              <a:t>가 </a:t>
            </a:r>
            <a:r>
              <a:rPr lang="en-US" altLang="ko-KR" dirty="0"/>
              <a:t>NULL</a:t>
            </a:r>
            <a:r>
              <a:rPr lang="ko-KR" altLang="en-US" dirty="0"/>
              <a:t>일 때 까지 갱신 후 </a:t>
            </a:r>
            <a:r>
              <a:rPr lang="en-US" altLang="ko-KR" dirty="0"/>
              <a:t>Dequeue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7777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633A7C7-CC4A-4364-9469-82E49FD65BC2}"/>
              </a:ext>
            </a:extLst>
          </p:cNvPr>
          <p:cNvGrpSpPr/>
          <p:nvPr/>
        </p:nvGrpSpPr>
        <p:grpSpPr>
          <a:xfrm>
            <a:off x="1629056" y="2492670"/>
            <a:ext cx="5356132" cy="1707825"/>
            <a:chOff x="1629056" y="2492670"/>
            <a:chExt cx="5356132" cy="170782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158A910-52D0-40C2-90BB-F85515F2A56F}"/>
                </a:ext>
              </a:extLst>
            </p:cNvPr>
            <p:cNvSpPr/>
            <p:nvPr/>
          </p:nvSpPr>
          <p:spPr>
            <a:xfrm>
              <a:off x="1629056" y="2492670"/>
              <a:ext cx="5356132" cy="10596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A3BCE8-746A-4466-8804-438E8533B81A}"/>
                </a:ext>
              </a:extLst>
            </p:cNvPr>
            <p:cNvSpPr txBox="1"/>
            <p:nvPr/>
          </p:nvSpPr>
          <p:spPr>
            <a:xfrm>
              <a:off x="2231925" y="3831163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EB0CF1-F3FE-4EB4-AF9A-5E860C5CC8D2}"/>
                </a:ext>
              </a:extLst>
            </p:cNvPr>
            <p:cNvSpPr txBox="1"/>
            <p:nvPr/>
          </p:nvSpPr>
          <p:spPr>
            <a:xfrm>
              <a:off x="3684257" y="3831163"/>
              <a:ext cx="514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D27B55-7001-4828-9FBF-DD35F7ECD202}"/>
                </a:ext>
              </a:extLst>
            </p:cNvPr>
            <p:cNvSpPr/>
            <p:nvPr/>
          </p:nvSpPr>
          <p:spPr>
            <a:xfrm>
              <a:off x="3452464" y="2759957"/>
              <a:ext cx="977767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A0EB2E3-42C5-41BD-950C-ECD1C322E43F}"/>
                </a:ext>
              </a:extLst>
            </p:cNvPr>
            <p:cNvCxnSpPr>
              <a:cxnSpLocks/>
              <a:stCxn id="9" idx="0"/>
              <a:endCxn id="15" idx="2"/>
            </p:cNvCxnSpPr>
            <p:nvPr/>
          </p:nvCxnSpPr>
          <p:spPr>
            <a:xfrm flipV="1">
              <a:off x="2599173" y="3281962"/>
              <a:ext cx="1" cy="54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1573A77-CEC2-4D86-B9DC-3DD01F69871F}"/>
                </a:ext>
              </a:extLst>
            </p:cNvPr>
            <p:cNvCxnSpPr>
              <a:cxnSpLocks/>
              <a:stCxn id="10" idx="0"/>
              <a:endCxn id="16" idx="2"/>
            </p:cNvCxnSpPr>
            <p:nvPr/>
          </p:nvCxnSpPr>
          <p:spPr>
            <a:xfrm flipV="1">
              <a:off x="3941347" y="3289735"/>
              <a:ext cx="1359220" cy="5414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68366B2-1F7D-40D6-8DBE-FEBC1015C514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4430231" y="3022506"/>
              <a:ext cx="36440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D237F6-287E-4610-AB27-08EA8F77F65F}"/>
              </a:ext>
            </a:extLst>
          </p:cNvPr>
          <p:cNvSpPr/>
          <p:nvPr/>
        </p:nvSpPr>
        <p:spPr>
          <a:xfrm>
            <a:off x="2110290" y="2756861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320B7A-5B38-46A1-9566-CF4CDBDB13FE}"/>
              </a:ext>
            </a:extLst>
          </p:cNvPr>
          <p:cNvSpPr/>
          <p:nvPr/>
        </p:nvSpPr>
        <p:spPr>
          <a:xfrm>
            <a:off x="4811683" y="2764634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F8C38-110A-415A-93B1-6AE90E9EB7D9}"/>
              </a:ext>
            </a:extLst>
          </p:cNvPr>
          <p:cNvSpPr txBox="1"/>
          <p:nvPr/>
        </p:nvSpPr>
        <p:spPr>
          <a:xfrm>
            <a:off x="6030495" y="284337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A17CEA5-AD6C-4648-A177-060CFE53A49F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>
            <a:off x="3088057" y="3019412"/>
            <a:ext cx="364407" cy="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2626B14-A13F-439E-9F1B-2C45AD1EE7FD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789450" y="3027185"/>
            <a:ext cx="241045" cy="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BF09FDB-5E83-4F31-A6B3-4A8D8DAE0A00}"/>
              </a:ext>
            </a:extLst>
          </p:cNvPr>
          <p:cNvSpPr txBox="1"/>
          <p:nvPr/>
        </p:nvSpPr>
        <p:spPr>
          <a:xfrm>
            <a:off x="1629056" y="2003655"/>
            <a:ext cx="360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A Dequeue (Capacity : 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316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633A7C7-CC4A-4364-9469-82E49FD65BC2}"/>
              </a:ext>
            </a:extLst>
          </p:cNvPr>
          <p:cNvGrpSpPr/>
          <p:nvPr/>
        </p:nvGrpSpPr>
        <p:grpSpPr>
          <a:xfrm>
            <a:off x="1629056" y="2492670"/>
            <a:ext cx="5356132" cy="1707825"/>
            <a:chOff x="1629056" y="2492670"/>
            <a:chExt cx="5356132" cy="170782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158A910-52D0-40C2-90BB-F85515F2A56F}"/>
                </a:ext>
              </a:extLst>
            </p:cNvPr>
            <p:cNvSpPr/>
            <p:nvPr/>
          </p:nvSpPr>
          <p:spPr>
            <a:xfrm>
              <a:off x="1629056" y="2492670"/>
              <a:ext cx="5356132" cy="10596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A3BCE8-746A-4466-8804-438E8533B81A}"/>
                </a:ext>
              </a:extLst>
            </p:cNvPr>
            <p:cNvSpPr txBox="1"/>
            <p:nvPr/>
          </p:nvSpPr>
          <p:spPr>
            <a:xfrm>
              <a:off x="2231925" y="3831163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EB0CF1-F3FE-4EB4-AF9A-5E860C5CC8D2}"/>
                </a:ext>
              </a:extLst>
            </p:cNvPr>
            <p:cNvSpPr txBox="1"/>
            <p:nvPr/>
          </p:nvSpPr>
          <p:spPr>
            <a:xfrm>
              <a:off x="3684257" y="3831163"/>
              <a:ext cx="514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D27B55-7001-4828-9FBF-DD35F7ECD202}"/>
                </a:ext>
              </a:extLst>
            </p:cNvPr>
            <p:cNvSpPr/>
            <p:nvPr/>
          </p:nvSpPr>
          <p:spPr>
            <a:xfrm>
              <a:off x="3452464" y="2759957"/>
              <a:ext cx="977767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A0EB2E3-42C5-41BD-950C-ECD1C322E43F}"/>
                </a:ext>
              </a:extLst>
            </p:cNvPr>
            <p:cNvCxnSpPr>
              <a:cxnSpLocks/>
              <a:stCxn id="9" idx="0"/>
              <a:endCxn id="11" idx="2"/>
            </p:cNvCxnSpPr>
            <p:nvPr/>
          </p:nvCxnSpPr>
          <p:spPr>
            <a:xfrm flipV="1">
              <a:off x="2599173" y="3285058"/>
              <a:ext cx="1342175" cy="5461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1573A77-CEC2-4D86-B9DC-3DD01F69871F}"/>
                </a:ext>
              </a:extLst>
            </p:cNvPr>
            <p:cNvCxnSpPr>
              <a:cxnSpLocks/>
              <a:stCxn id="10" idx="0"/>
              <a:endCxn id="16" idx="2"/>
            </p:cNvCxnSpPr>
            <p:nvPr/>
          </p:nvCxnSpPr>
          <p:spPr>
            <a:xfrm flipV="1">
              <a:off x="3941347" y="3289735"/>
              <a:ext cx="1359220" cy="5414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68366B2-1F7D-40D6-8DBE-FEBC1015C514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4430231" y="3022506"/>
              <a:ext cx="36440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320B7A-5B38-46A1-9566-CF4CDBDB13FE}"/>
              </a:ext>
            </a:extLst>
          </p:cNvPr>
          <p:cNvSpPr/>
          <p:nvPr/>
        </p:nvSpPr>
        <p:spPr>
          <a:xfrm>
            <a:off x="4811683" y="2764634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F8C38-110A-415A-93B1-6AE90E9EB7D9}"/>
              </a:ext>
            </a:extLst>
          </p:cNvPr>
          <p:cNvSpPr txBox="1"/>
          <p:nvPr/>
        </p:nvSpPr>
        <p:spPr>
          <a:xfrm>
            <a:off x="6030495" y="284337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2626B14-A13F-439E-9F1B-2C45AD1EE7FD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789450" y="3027185"/>
            <a:ext cx="241045" cy="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D470FE-BDE4-4F4A-A882-D2933F826257}"/>
              </a:ext>
            </a:extLst>
          </p:cNvPr>
          <p:cNvSpPr txBox="1"/>
          <p:nvPr/>
        </p:nvSpPr>
        <p:spPr>
          <a:xfrm>
            <a:off x="1629056" y="2003655"/>
            <a:ext cx="415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A Dequeue (Capacity : 2 -&gt; 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234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F74A8CA-D394-4F23-BCF6-BBEA3154DE58}"/>
              </a:ext>
            </a:extLst>
          </p:cNvPr>
          <p:cNvSpPr txBox="1">
            <a:spLocks/>
          </p:cNvSpPr>
          <p:nvPr/>
        </p:nvSpPr>
        <p:spPr>
          <a:xfrm>
            <a:off x="538162" y="2909260"/>
            <a:ext cx="11115675" cy="1039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en-US" altLang="ko-KR" dirty="0"/>
              <a:t>Dequeue</a:t>
            </a:r>
            <a:r>
              <a:rPr lang="ko-KR" altLang="en-US" dirty="0"/>
              <a:t>에서 동일한 값을 넘겨주는 문제</a:t>
            </a:r>
          </a:p>
        </p:txBody>
      </p:sp>
    </p:spTree>
    <p:extLst>
      <p:ext uri="{BB962C8B-B14F-4D97-AF65-F5344CB8AC3E}">
        <p14:creationId xmlns:p14="http://schemas.microsoft.com/office/powerpoint/2010/main" val="180605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DB61B026-35D1-4339-8BCB-7FE9422F2B6B}"/>
              </a:ext>
            </a:extLst>
          </p:cNvPr>
          <p:cNvGrpSpPr/>
          <p:nvPr/>
        </p:nvGrpSpPr>
        <p:grpSpPr>
          <a:xfrm>
            <a:off x="6096000" y="3831102"/>
            <a:ext cx="3565896" cy="369332"/>
            <a:chOff x="6804660" y="4663565"/>
            <a:chExt cx="3565896" cy="369332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AD81E1ED-2332-44C2-B8F4-0C6C0EC4BC5E}"/>
                </a:ext>
              </a:extLst>
            </p:cNvPr>
            <p:cNvCxnSpPr>
              <a:cxnSpLocks/>
            </p:cNvCxnSpPr>
            <p:nvPr/>
          </p:nvCxnSpPr>
          <p:spPr>
            <a:xfrm>
              <a:off x="6804660" y="4848231"/>
              <a:ext cx="306545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9B1F757-39AC-442C-B3E8-8E250DCD5E8D}"/>
                </a:ext>
              </a:extLst>
            </p:cNvPr>
            <p:cNvSpPr txBox="1"/>
            <p:nvPr/>
          </p:nvSpPr>
          <p:spPr>
            <a:xfrm>
              <a:off x="9902365" y="4663565"/>
              <a:ext cx="4681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CS</a:t>
              </a:r>
              <a:endParaRPr lang="ko-KR" alt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2566946-CFF2-48BD-AB3F-0989FA48D3CB}"/>
              </a:ext>
            </a:extLst>
          </p:cNvPr>
          <p:cNvGrpSpPr/>
          <p:nvPr/>
        </p:nvGrpSpPr>
        <p:grpSpPr>
          <a:xfrm>
            <a:off x="1629056" y="2492670"/>
            <a:ext cx="4390930" cy="1707825"/>
            <a:chOff x="1629056" y="2492670"/>
            <a:chExt cx="4390930" cy="170782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32F4D5A-F6DB-4191-A1DE-E050CC9778EF}"/>
                </a:ext>
              </a:extLst>
            </p:cNvPr>
            <p:cNvSpPr/>
            <p:nvPr/>
          </p:nvSpPr>
          <p:spPr>
            <a:xfrm>
              <a:off x="1629056" y="2492670"/>
              <a:ext cx="4390930" cy="10596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CEDCC5-AF17-4493-A654-50E02CF1D008}"/>
                </a:ext>
              </a:extLst>
            </p:cNvPr>
            <p:cNvSpPr txBox="1"/>
            <p:nvPr/>
          </p:nvSpPr>
          <p:spPr>
            <a:xfrm>
              <a:off x="2231925" y="3831163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06DEDE-6B37-45EC-8208-DAACD261B2BC}"/>
                </a:ext>
              </a:extLst>
            </p:cNvPr>
            <p:cNvSpPr txBox="1"/>
            <p:nvPr/>
          </p:nvSpPr>
          <p:spPr>
            <a:xfrm>
              <a:off x="3684257" y="3831163"/>
              <a:ext cx="514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3EEEB90-0A8F-4824-8E36-66BA6410EB7A}"/>
                </a:ext>
              </a:extLst>
            </p:cNvPr>
            <p:cNvGrpSpPr/>
            <p:nvPr/>
          </p:nvGrpSpPr>
          <p:grpSpPr>
            <a:xfrm>
              <a:off x="2110290" y="2759956"/>
              <a:ext cx="3428462" cy="525102"/>
              <a:chOff x="2185850" y="2802281"/>
              <a:chExt cx="3428462" cy="525102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9F3EC05-8C62-471E-BE6A-450B7165125D}"/>
                  </a:ext>
                </a:extLst>
              </p:cNvPr>
              <p:cNvSpPr/>
              <p:nvPr/>
            </p:nvSpPr>
            <p:spPr>
              <a:xfrm>
                <a:off x="2185850" y="2802281"/>
                <a:ext cx="977767" cy="5251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D2FDEB-9D98-4C95-B87F-162562F016B3}"/>
                  </a:ext>
                </a:extLst>
              </p:cNvPr>
              <p:cNvSpPr txBox="1"/>
              <p:nvPr/>
            </p:nvSpPr>
            <p:spPr>
              <a:xfrm>
                <a:off x="4870198" y="2880165"/>
                <a:ext cx="744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NULL</a:t>
                </a:r>
                <a:endParaRPr lang="ko-KR" altLang="en-US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37205CC-3D1F-4B85-A846-03E42DD3440C}"/>
                  </a:ext>
                </a:extLst>
              </p:cNvPr>
              <p:cNvSpPr/>
              <p:nvPr/>
            </p:nvSpPr>
            <p:spPr>
              <a:xfrm>
                <a:off x="3528024" y="2802282"/>
                <a:ext cx="977767" cy="5251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</a:p>
            </p:txBody>
          </p:sp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5386DAE-8BEA-46DC-863A-513CDD0B4A78}"/>
                </a:ext>
              </a:extLst>
            </p:cNvPr>
            <p:cNvCxnSpPr>
              <a:stCxn id="13" idx="0"/>
              <a:endCxn id="5" idx="2"/>
            </p:cNvCxnSpPr>
            <p:nvPr/>
          </p:nvCxnSpPr>
          <p:spPr>
            <a:xfrm flipV="1">
              <a:off x="2599173" y="3285057"/>
              <a:ext cx="1" cy="5461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3F12B718-B455-4DEE-9812-F5B8F3BF1743}"/>
                </a:ext>
              </a:extLst>
            </p:cNvPr>
            <p:cNvCxnSpPr>
              <a:cxnSpLocks/>
              <a:stCxn id="14" idx="0"/>
              <a:endCxn id="37" idx="2"/>
            </p:cNvCxnSpPr>
            <p:nvPr/>
          </p:nvCxnSpPr>
          <p:spPr>
            <a:xfrm flipV="1">
              <a:off x="3941347" y="3285058"/>
              <a:ext cx="1" cy="5461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9DC9C5D6-F70F-4D1F-8E9C-81E420DDDBAF}"/>
                </a:ext>
              </a:extLst>
            </p:cNvPr>
            <p:cNvCxnSpPr>
              <a:cxnSpLocks/>
              <a:stCxn id="5" idx="3"/>
              <a:endCxn id="37" idx="1"/>
            </p:cNvCxnSpPr>
            <p:nvPr/>
          </p:nvCxnSpPr>
          <p:spPr>
            <a:xfrm>
              <a:off x="3088057" y="3022507"/>
              <a:ext cx="36440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1D5B321-4BD1-4592-809A-2581054787B4}"/>
                </a:ext>
              </a:extLst>
            </p:cNvPr>
            <p:cNvCxnSpPr>
              <a:cxnSpLocks/>
              <a:stCxn id="37" idx="3"/>
              <a:endCxn id="15" idx="1"/>
            </p:cNvCxnSpPr>
            <p:nvPr/>
          </p:nvCxnSpPr>
          <p:spPr>
            <a:xfrm flipV="1">
              <a:off x="4430231" y="3022506"/>
              <a:ext cx="36440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7FBBBD-967F-4AD4-B5CE-7EFCE6068343}"/>
              </a:ext>
            </a:extLst>
          </p:cNvPr>
          <p:cNvGrpSpPr/>
          <p:nvPr/>
        </p:nvGrpSpPr>
        <p:grpSpPr>
          <a:xfrm>
            <a:off x="6096000" y="3246955"/>
            <a:ext cx="2474661" cy="755964"/>
            <a:chOff x="7187461" y="3751136"/>
            <a:chExt cx="2474661" cy="75596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EB5A6D0-50BD-4E1C-B358-47F4A4AB677F}"/>
                </a:ext>
              </a:extLst>
            </p:cNvPr>
            <p:cNvSpPr/>
            <p:nvPr/>
          </p:nvSpPr>
          <p:spPr>
            <a:xfrm>
              <a:off x="7187461" y="3751136"/>
              <a:ext cx="2474661" cy="7559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01DF89-5928-4870-A492-60346DADB802}"/>
                </a:ext>
              </a:extLst>
            </p:cNvPr>
            <p:cNvSpPr txBox="1"/>
            <p:nvPr/>
          </p:nvSpPr>
          <p:spPr>
            <a:xfrm>
              <a:off x="7187461" y="3982924"/>
              <a:ext cx="85651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/>
                <a:t>Snap Tail</a:t>
              </a:r>
              <a:endParaRPr lang="ko-KR" altLang="en-US" sz="1300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A4F12CB-D965-4810-9501-5E7A4E0AF931}"/>
                </a:ext>
              </a:extLst>
            </p:cNvPr>
            <p:cNvSpPr/>
            <p:nvPr/>
          </p:nvSpPr>
          <p:spPr>
            <a:xfrm>
              <a:off x="8291111" y="3866567"/>
              <a:ext cx="977767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84E3B45-BB63-44D6-92DB-DCFA6FAC4FC9}"/>
              </a:ext>
            </a:extLst>
          </p:cNvPr>
          <p:cNvGrpSpPr/>
          <p:nvPr/>
        </p:nvGrpSpPr>
        <p:grpSpPr>
          <a:xfrm>
            <a:off x="6096000" y="2478142"/>
            <a:ext cx="3150625" cy="755964"/>
            <a:chOff x="7187461" y="2829190"/>
            <a:chExt cx="3150625" cy="75596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64743C0-8B1E-44C6-A362-43BE56FF18B9}"/>
                </a:ext>
              </a:extLst>
            </p:cNvPr>
            <p:cNvSpPr/>
            <p:nvPr/>
          </p:nvSpPr>
          <p:spPr>
            <a:xfrm>
              <a:off x="7187461" y="2829190"/>
              <a:ext cx="3150625" cy="7559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6BF9354-BEFF-46FD-B226-37A652E78A0C}"/>
                </a:ext>
              </a:extLst>
            </p:cNvPr>
            <p:cNvSpPr txBox="1"/>
            <p:nvPr/>
          </p:nvSpPr>
          <p:spPr>
            <a:xfrm>
              <a:off x="7187461" y="3093788"/>
              <a:ext cx="100380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/>
                <a:t>New Node</a:t>
              </a:r>
              <a:endParaRPr lang="ko-KR" altLang="en-US" sz="1300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348775F-03F6-4714-BBEB-92B3E0977A05}"/>
                </a:ext>
              </a:extLst>
            </p:cNvPr>
            <p:cNvSpPr/>
            <p:nvPr/>
          </p:nvSpPr>
          <p:spPr>
            <a:xfrm>
              <a:off x="8291111" y="2944621"/>
              <a:ext cx="977767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355DB24-10BB-4D1A-8F1E-E4A2E0376E63}"/>
                </a:ext>
              </a:extLst>
            </p:cNvPr>
            <p:cNvSpPr txBox="1"/>
            <p:nvPr/>
          </p:nvSpPr>
          <p:spPr>
            <a:xfrm>
              <a:off x="9593972" y="302250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4875CBF9-4731-40AA-946F-5C3DEC1A6A1A}"/>
                </a:ext>
              </a:extLst>
            </p:cNvPr>
            <p:cNvCxnSpPr>
              <a:cxnSpLocks/>
              <a:stCxn id="69" idx="3"/>
              <a:endCxn id="70" idx="1"/>
            </p:cNvCxnSpPr>
            <p:nvPr/>
          </p:nvCxnSpPr>
          <p:spPr>
            <a:xfrm>
              <a:off x="9268878" y="3207172"/>
              <a:ext cx="3250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6F7F6CA-A7D7-4AF8-9D9F-D257DB456853}"/>
              </a:ext>
            </a:extLst>
          </p:cNvPr>
          <p:cNvSpPr txBox="1"/>
          <p:nvPr/>
        </p:nvSpPr>
        <p:spPr>
          <a:xfrm>
            <a:off x="1560330" y="2003315"/>
            <a:ext cx="212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A Enqueue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821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633A7C7-CC4A-4364-9469-82E49FD65BC2}"/>
              </a:ext>
            </a:extLst>
          </p:cNvPr>
          <p:cNvGrpSpPr/>
          <p:nvPr/>
        </p:nvGrpSpPr>
        <p:grpSpPr>
          <a:xfrm>
            <a:off x="1629056" y="2492670"/>
            <a:ext cx="5356132" cy="1707825"/>
            <a:chOff x="1629056" y="2492670"/>
            <a:chExt cx="5356132" cy="170782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158A910-52D0-40C2-90BB-F85515F2A56F}"/>
                </a:ext>
              </a:extLst>
            </p:cNvPr>
            <p:cNvSpPr/>
            <p:nvPr/>
          </p:nvSpPr>
          <p:spPr>
            <a:xfrm>
              <a:off x="1629056" y="2492670"/>
              <a:ext cx="5356132" cy="10596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A3BCE8-746A-4466-8804-438E8533B81A}"/>
                </a:ext>
              </a:extLst>
            </p:cNvPr>
            <p:cNvSpPr txBox="1"/>
            <p:nvPr/>
          </p:nvSpPr>
          <p:spPr>
            <a:xfrm>
              <a:off x="2231925" y="3831163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EB0CF1-F3FE-4EB4-AF9A-5E860C5CC8D2}"/>
                </a:ext>
              </a:extLst>
            </p:cNvPr>
            <p:cNvSpPr txBox="1"/>
            <p:nvPr/>
          </p:nvSpPr>
          <p:spPr>
            <a:xfrm>
              <a:off x="5043476" y="3823544"/>
              <a:ext cx="514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D27B55-7001-4828-9FBF-DD35F7ECD202}"/>
                </a:ext>
              </a:extLst>
            </p:cNvPr>
            <p:cNvSpPr/>
            <p:nvPr/>
          </p:nvSpPr>
          <p:spPr>
            <a:xfrm>
              <a:off x="3452464" y="2759957"/>
              <a:ext cx="977767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A0EB2E3-42C5-41BD-950C-ECD1C322E43F}"/>
                </a:ext>
              </a:extLst>
            </p:cNvPr>
            <p:cNvCxnSpPr>
              <a:cxnSpLocks/>
              <a:stCxn id="9" idx="0"/>
              <a:endCxn id="15" idx="2"/>
            </p:cNvCxnSpPr>
            <p:nvPr/>
          </p:nvCxnSpPr>
          <p:spPr>
            <a:xfrm flipV="1">
              <a:off x="2599173" y="3281962"/>
              <a:ext cx="1" cy="54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1573A77-CEC2-4D86-B9DC-3DD01F69871F}"/>
                </a:ext>
              </a:extLst>
            </p:cNvPr>
            <p:cNvCxnSpPr>
              <a:cxnSpLocks/>
              <a:stCxn id="10" idx="0"/>
              <a:endCxn id="16" idx="2"/>
            </p:cNvCxnSpPr>
            <p:nvPr/>
          </p:nvCxnSpPr>
          <p:spPr>
            <a:xfrm flipV="1">
              <a:off x="5300566" y="3289735"/>
              <a:ext cx="1" cy="5338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68366B2-1F7D-40D6-8DBE-FEBC1015C514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4430231" y="3022506"/>
              <a:ext cx="36440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D237F6-287E-4610-AB27-08EA8F77F65F}"/>
              </a:ext>
            </a:extLst>
          </p:cNvPr>
          <p:cNvSpPr/>
          <p:nvPr/>
        </p:nvSpPr>
        <p:spPr>
          <a:xfrm>
            <a:off x="2110290" y="2756861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320B7A-5B38-46A1-9566-CF4CDBDB13FE}"/>
              </a:ext>
            </a:extLst>
          </p:cNvPr>
          <p:cNvSpPr/>
          <p:nvPr/>
        </p:nvSpPr>
        <p:spPr>
          <a:xfrm>
            <a:off x="4811683" y="2764634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F8C38-110A-415A-93B1-6AE90E9EB7D9}"/>
              </a:ext>
            </a:extLst>
          </p:cNvPr>
          <p:cNvSpPr txBox="1"/>
          <p:nvPr/>
        </p:nvSpPr>
        <p:spPr>
          <a:xfrm>
            <a:off x="6030495" y="284337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A17CEA5-AD6C-4648-A177-060CFE53A49F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>
            <a:off x="3088057" y="3019412"/>
            <a:ext cx="364407" cy="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2626B14-A13F-439E-9F1B-2C45AD1EE7FD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789450" y="3027185"/>
            <a:ext cx="241045" cy="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2898D3-BE83-4398-B8AF-C1427F04DC7F}"/>
              </a:ext>
            </a:extLst>
          </p:cNvPr>
          <p:cNvGrpSpPr/>
          <p:nvPr/>
        </p:nvGrpSpPr>
        <p:grpSpPr>
          <a:xfrm>
            <a:off x="7156972" y="2796380"/>
            <a:ext cx="2667739" cy="755964"/>
            <a:chOff x="7187461" y="3751136"/>
            <a:chExt cx="2667739" cy="75596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2691FB8-A243-4AF3-9C24-57681CADDF92}"/>
                </a:ext>
              </a:extLst>
            </p:cNvPr>
            <p:cNvSpPr/>
            <p:nvPr/>
          </p:nvSpPr>
          <p:spPr>
            <a:xfrm>
              <a:off x="7187461" y="3751136"/>
              <a:ext cx="2667739" cy="7559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868D42-E468-44CB-A073-D290A02CD99D}"/>
                </a:ext>
              </a:extLst>
            </p:cNvPr>
            <p:cNvSpPr txBox="1"/>
            <p:nvPr/>
          </p:nvSpPr>
          <p:spPr>
            <a:xfrm>
              <a:off x="7337302" y="3982923"/>
              <a:ext cx="104387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/>
                <a:t>Destination</a:t>
              </a:r>
              <a:endParaRPr lang="ko-KR" altLang="en-US" sz="13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FB40918-F88B-44AB-A7E3-F8E88F447766}"/>
                </a:ext>
              </a:extLst>
            </p:cNvPr>
            <p:cNvSpPr/>
            <p:nvPr/>
          </p:nvSpPr>
          <p:spPr>
            <a:xfrm>
              <a:off x="8531020" y="3866567"/>
              <a:ext cx="977767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*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BD11E30-31E9-4D41-8381-4BC14471B1FE}"/>
              </a:ext>
            </a:extLst>
          </p:cNvPr>
          <p:cNvSpPr txBox="1"/>
          <p:nvPr/>
        </p:nvSpPr>
        <p:spPr>
          <a:xfrm>
            <a:off x="3305530" y="2424589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Value : 100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3CFDE8-3956-4284-8783-19FAD56B69BC}"/>
              </a:ext>
            </a:extLst>
          </p:cNvPr>
          <p:cNvSpPr txBox="1"/>
          <p:nvPr/>
        </p:nvSpPr>
        <p:spPr>
          <a:xfrm>
            <a:off x="1560330" y="2003315"/>
            <a:ext cx="215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A Dequeue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8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633A7C7-CC4A-4364-9469-82E49FD65BC2}"/>
              </a:ext>
            </a:extLst>
          </p:cNvPr>
          <p:cNvGrpSpPr/>
          <p:nvPr/>
        </p:nvGrpSpPr>
        <p:grpSpPr>
          <a:xfrm>
            <a:off x="1629056" y="2492670"/>
            <a:ext cx="5356132" cy="1737346"/>
            <a:chOff x="1629056" y="2492670"/>
            <a:chExt cx="5356132" cy="173734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158A910-52D0-40C2-90BB-F85515F2A56F}"/>
                </a:ext>
              </a:extLst>
            </p:cNvPr>
            <p:cNvSpPr/>
            <p:nvPr/>
          </p:nvSpPr>
          <p:spPr>
            <a:xfrm>
              <a:off x="1629056" y="2492670"/>
              <a:ext cx="5356132" cy="10596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A3BCE8-746A-4466-8804-438E8533B81A}"/>
                </a:ext>
              </a:extLst>
            </p:cNvPr>
            <p:cNvSpPr txBox="1"/>
            <p:nvPr/>
          </p:nvSpPr>
          <p:spPr>
            <a:xfrm>
              <a:off x="2231925" y="3831163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EB0CF1-F3FE-4EB4-AF9A-5E860C5CC8D2}"/>
                </a:ext>
              </a:extLst>
            </p:cNvPr>
            <p:cNvSpPr txBox="1"/>
            <p:nvPr/>
          </p:nvSpPr>
          <p:spPr>
            <a:xfrm>
              <a:off x="5042284" y="3860684"/>
              <a:ext cx="514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D27B55-7001-4828-9FBF-DD35F7ECD202}"/>
                </a:ext>
              </a:extLst>
            </p:cNvPr>
            <p:cNvSpPr/>
            <p:nvPr/>
          </p:nvSpPr>
          <p:spPr>
            <a:xfrm>
              <a:off x="3452464" y="2759957"/>
              <a:ext cx="977767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A0EB2E3-42C5-41BD-950C-ECD1C322E43F}"/>
                </a:ext>
              </a:extLst>
            </p:cNvPr>
            <p:cNvCxnSpPr>
              <a:cxnSpLocks/>
              <a:stCxn id="9" idx="0"/>
              <a:endCxn id="11" idx="2"/>
            </p:cNvCxnSpPr>
            <p:nvPr/>
          </p:nvCxnSpPr>
          <p:spPr>
            <a:xfrm flipV="1">
              <a:off x="2599173" y="3285058"/>
              <a:ext cx="1342175" cy="5461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1573A77-CEC2-4D86-B9DC-3DD01F69871F}"/>
                </a:ext>
              </a:extLst>
            </p:cNvPr>
            <p:cNvCxnSpPr>
              <a:cxnSpLocks/>
              <a:stCxn id="10" idx="0"/>
              <a:endCxn id="16" idx="2"/>
            </p:cNvCxnSpPr>
            <p:nvPr/>
          </p:nvCxnSpPr>
          <p:spPr>
            <a:xfrm flipV="1">
              <a:off x="5299374" y="3289735"/>
              <a:ext cx="1193" cy="5709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68366B2-1F7D-40D6-8DBE-FEBC1015C514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4430231" y="3022506"/>
              <a:ext cx="36440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320B7A-5B38-46A1-9566-CF4CDBDB13FE}"/>
              </a:ext>
            </a:extLst>
          </p:cNvPr>
          <p:cNvSpPr/>
          <p:nvPr/>
        </p:nvSpPr>
        <p:spPr>
          <a:xfrm>
            <a:off x="4811683" y="2764634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F8C38-110A-415A-93B1-6AE90E9EB7D9}"/>
              </a:ext>
            </a:extLst>
          </p:cNvPr>
          <p:cNvSpPr txBox="1"/>
          <p:nvPr/>
        </p:nvSpPr>
        <p:spPr>
          <a:xfrm>
            <a:off x="6030495" y="284337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2626B14-A13F-439E-9F1B-2C45AD1EE7FD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789450" y="3027185"/>
            <a:ext cx="241045" cy="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2898D3-BE83-4398-B8AF-C1427F04DC7F}"/>
              </a:ext>
            </a:extLst>
          </p:cNvPr>
          <p:cNvGrpSpPr/>
          <p:nvPr/>
        </p:nvGrpSpPr>
        <p:grpSpPr>
          <a:xfrm>
            <a:off x="7271301" y="2793797"/>
            <a:ext cx="2667739" cy="755964"/>
            <a:chOff x="7187461" y="3751136"/>
            <a:chExt cx="2667739" cy="75596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2691FB8-A243-4AF3-9C24-57681CADDF92}"/>
                </a:ext>
              </a:extLst>
            </p:cNvPr>
            <p:cNvSpPr/>
            <p:nvPr/>
          </p:nvSpPr>
          <p:spPr>
            <a:xfrm>
              <a:off x="7187461" y="3751136"/>
              <a:ext cx="2667739" cy="7559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868D42-E468-44CB-A073-D290A02CD99D}"/>
                </a:ext>
              </a:extLst>
            </p:cNvPr>
            <p:cNvSpPr txBox="1"/>
            <p:nvPr/>
          </p:nvSpPr>
          <p:spPr>
            <a:xfrm>
              <a:off x="7337302" y="3982923"/>
              <a:ext cx="104387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/>
                <a:t>Destination</a:t>
              </a:r>
              <a:endParaRPr lang="ko-KR" altLang="en-US" sz="13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FB40918-F88B-44AB-A7E3-F8E88F447766}"/>
                </a:ext>
              </a:extLst>
            </p:cNvPr>
            <p:cNvSpPr/>
            <p:nvPr/>
          </p:nvSpPr>
          <p:spPr>
            <a:xfrm>
              <a:off x="8531020" y="3866567"/>
              <a:ext cx="977767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*</a:t>
              </a:r>
            </a:p>
          </p:txBody>
        </p:sp>
      </p:grp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66C5040C-D00C-4397-B37B-230FB221A0C3}"/>
              </a:ext>
            </a:extLst>
          </p:cNvPr>
          <p:cNvCxnSpPr>
            <a:cxnSpLocks/>
            <a:stCxn id="11" idx="2"/>
            <a:endCxn id="25" idx="1"/>
          </p:cNvCxnSpPr>
          <p:nvPr/>
        </p:nvCxnSpPr>
        <p:spPr>
          <a:xfrm rot="5400000" flipH="1" flipV="1">
            <a:off x="5549684" y="1563442"/>
            <a:ext cx="113279" cy="3329953"/>
          </a:xfrm>
          <a:prstGeom prst="bentConnector4">
            <a:avLst>
              <a:gd name="adj1" fmla="val -975379"/>
              <a:gd name="adj2" fmla="val 950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E1D7639-CE4A-458F-9BCC-8ADCE6859FAE}"/>
              </a:ext>
            </a:extLst>
          </p:cNvPr>
          <p:cNvGrpSpPr/>
          <p:nvPr/>
        </p:nvGrpSpPr>
        <p:grpSpPr>
          <a:xfrm>
            <a:off x="5400615" y="3522480"/>
            <a:ext cx="3565896" cy="369332"/>
            <a:chOff x="6804660" y="4663565"/>
            <a:chExt cx="3565896" cy="369332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A5A071F-8F5D-4E02-A14F-07CAADD04B4E}"/>
                </a:ext>
              </a:extLst>
            </p:cNvPr>
            <p:cNvCxnSpPr>
              <a:cxnSpLocks/>
            </p:cNvCxnSpPr>
            <p:nvPr/>
          </p:nvCxnSpPr>
          <p:spPr>
            <a:xfrm>
              <a:off x="6804660" y="4848231"/>
              <a:ext cx="306545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DB693D-0567-45EA-B7B7-FEF96A262E6A}"/>
                </a:ext>
              </a:extLst>
            </p:cNvPr>
            <p:cNvSpPr txBox="1"/>
            <p:nvPr/>
          </p:nvSpPr>
          <p:spPr>
            <a:xfrm>
              <a:off x="9902365" y="4663565"/>
              <a:ext cx="4681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CS</a:t>
              </a:r>
              <a:endParaRPr lang="ko-KR" alt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848D7B2-9891-4C9F-81E5-2467F90C51F5}"/>
              </a:ext>
            </a:extLst>
          </p:cNvPr>
          <p:cNvSpPr txBox="1"/>
          <p:nvPr/>
        </p:nvSpPr>
        <p:spPr>
          <a:xfrm>
            <a:off x="3305530" y="2424589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Value : 100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9815B0-77EE-4973-81E5-27A2821B9DD0}"/>
              </a:ext>
            </a:extLst>
          </p:cNvPr>
          <p:cNvSpPr/>
          <p:nvPr/>
        </p:nvSpPr>
        <p:spPr>
          <a:xfrm>
            <a:off x="2110290" y="2756861"/>
            <a:ext cx="977767" cy="5251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D3C170C-4F02-49A7-AB8A-FDDDF73A3596}"/>
              </a:ext>
            </a:extLst>
          </p:cNvPr>
          <p:cNvCxnSpPr>
            <a:cxnSpLocks/>
            <a:stCxn id="43" idx="3"/>
            <a:endCxn id="11" idx="1"/>
          </p:cNvCxnSpPr>
          <p:nvPr/>
        </p:nvCxnSpPr>
        <p:spPr>
          <a:xfrm>
            <a:off x="3088057" y="3019412"/>
            <a:ext cx="364407" cy="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94A42DA-12E9-48C1-AE83-546D747315E2}"/>
              </a:ext>
            </a:extLst>
          </p:cNvPr>
          <p:cNvSpPr txBox="1"/>
          <p:nvPr/>
        </p:nvSpPr>
        <p:spPr>
          <a:xfrm>
            <a:off x="1560330" y="2003315"/>
            <a:ext cx="215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A Dequeue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729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633A7C7-CC4A-4364-9469-82E49FD65BC2}"/>
              </a:ext>
            </a:extLst>
          </p:cNvPr>
          <p:cNvGrpSpPr/>
          <p:nvPr/>
        </p:nvGrpSpPr>
        <p:grpSpPr>
          <a:xfrm>
            <a:off x="1629056" y="2492670"/>
            <a:ext cx="5356132" cy="1707825"/>
            <a:chOff x="1629056" y="2492670"/>
            <a:chExt cx="5356132" cy="170782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158A910-52D0-40C2-90BB-F85515F2A56F}"/>
                </a:ext>
              </a:extLst>
            </p:cNvPr>
            <p:cNvSpPr/>
            <p:nvPr/>
          </p:nvSpPr>
          <p:spPr>
            <a:xfrm>
              <a:off x="1629056" y="2492670"/>
              <a:ext cx="5356132" cy="10596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A3BCE8-746A-4466-8804-438E8533B81A}"/>
                </a:ext>
              </a:extLst>
            </p:cNvPr>
            <p:cNvSpPr txBox="1"/>
            <p:nvPr/>
          </p:nvSpPr>
          <p:spPr>
            <a:xfrm>
              <a:off x="2231925" y="3831163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EB0CF1-F3FE-4EB4-AF9A-5E860C5CC8D2}"/>
                </a:ext>
              </a:extLst>
            </p:cNvPr>
            <p:cNvSpPr txBox="1"/>
            <p:nvPr/>
          </p:nvSpPr>
          <p:spPr>
            <a:xfrm>
              <a:off x="5043477" y="3831163"/>
              <a:ext cx="514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A0EB2E3-42C5-41BD-950C-ECD1C322E43F}"/>
                </a:ext>
              </a:extLst>
            </p:cNvPr>
            <p:cNvCxnSpPr>
              <a:cxnSpLocks/>
              <a:stCxn id="9" idx="0"/>
              <a:endCxn id="16" idx="2"/>
            </p:cNvCxnSpPr>
            <p:nvPr/>
          </p:nvCxnSpPr>
          <p:spPr>
            <a:xfrm flipV="1">
              <a:off x="2599173" y="3289735"/>
              <a:ext cx="2701394" cy="5414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1573A77-CEC2-4D86-B9DC-3DD01F69871F}"/>
                </a:ext>
              </a:extLst>
            </p:cNvPr>
            <p:cNvCxnSpPr>
              <a:cxnSpLocks/>
              <a:stCxn id="10" idx="0"/>
              <a:endCxn id="16" idx="2"/>
            </p:cNvCxnSpPr>
            <p:nvPr/>
          </p:nvCxnSpPr>
          <p:spPr>
            <a:xfrm flipV="1">
              <a:off x="5300567" y="3289735"/>
              <a:ext cx="0" cy="5414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320B7A-5B38-46A1-9566-CF4CDBDB13FE}"/>
              </a:ext>
            </a:extLst>
          </p:cNvPr>
          <p:cNvSpPr/>
          <p:nvPr/>
        </p:nvSpPr>
        <p:spPr>
          <a:xfrm>
            <a:off x="4811683" y="2764634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F8C38-110A-415A-93B1-6AE90E9EB7D9}"/>
              </a:ext>
            </a:extLst>
          </p:cNvPr>
          <p:cNvSpPr txBox="1"/>
          <p:nvPr/>
        </p:nvSpPr>
        <p:spPr>
          <a:xfrm>
            <a:off x="6030495" y="284337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2626B14-A13F-439E-9F1B-2C45AD1EE7FD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789450" y="3027185"/>
            <a:ext cx="241045" cy="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491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4F1BCED2-8A59-4ECF-A9EC-C8E254A70C4A}"/>
              </a:ext>
            </a:extLst>
          </p:cNvPr>
          <p:cNvGrpSpPr/>
          <p:nvPr/>
        </p:nvGrpSpPr>
        <p:grpSpPr>
          <a:xfrm>
            <a:off x="1629056" y="2492670"/>
            <a:ext cx="5356132" cy="1674920"/>
            <a:chOff x="1629056" y="2492670"/>
            <a:chExt cx="5356132" cy="167492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BACBA09-D08F-410C-9B42-B8E5652A7677}"/>
                </a:ext>
              </a:extLst>
            </p:cNvPr>
            <p:cNvSpPr/>
            <p:nvPr/>
          </p:nvSpPr>
          <p:spPr>
            <a:xfrm>
              <a:off x="1629056" y="2492670"/>
              <a:ext cx="5356132" cy="10596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8E6A13-575A-4292-8E10-0A25B17AFF72}"/>
                </a:ext>
              </a:extLst>
            </p:cNvPr>
            <p:cNvSpPr txBox="1"/>
            <p:nvPr/>
          </p:nvSpPr>
          <p:spPr>
            <a:xfrm>
              <a:off x="3574100" y="3798258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737DBC-BE0F-4988-9753-9FEE5A3C8504}"/>
                </a:ext>
              </a:extLst>
            </p:cNvPr>
            <p:cNvSpPr txBox="1"/>
            <p:nvPr/>
          </p:nvSpPr>
          <p:spPr>
            <a:xfrm>
              <a:off x="5043476" y="3798258"/>
              <a:ext cx="514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1648802-3C5F-4244-954F-98B9423C791A}"/>
                </a:ext>
              </a:extLst>
            </p:cNvPr>
            <p:cNvCxnSpPr>
              <a:cxnSpLocks/>
              <a:stCxn id="18" idx="0"/>
              <a:endCxn id="45" idx="2"/>
            </p:cNvCxnSpPr>
            <p:nvPr/>
          </p:nvCxnSpPr>
          <p:spPr>
            <a:xfrm flipV="1">
              <a:off x="3941348" y="3285058"/>
              <a:ext cx="0" cy="5132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417ADFDC-41E0-49E0-9D19-FF727E73DBB3}"/>
                </a:ext>
              </a:extLst>
            </p:cNvPr>
            <p:cNvCxnSpPr>
              <a:cxnSpLocks/>
              <a:stCxn id="20" idx="0"/>
              <a:endCxn id="29" idx="2"/>
            </p:cNvCxnSpPr>
            <p:nvPr/>
          </p:nvCxnSpPr>
          <p:spPr>
            <a:xfrm flipV="1">
              <a:off x="5300566" y="3289735"/>
              <a:ext cx="1" cy="508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29A6013-7119-4040-AF35-23F6F0B5B480}"/>
              </a:ext>
            </a:extLst>
          </p:cNvPr>
          <p:cNvSpPr/>
          <p:nvPr/>
        </p:nvSpPr>
        <p:spPr>
          <a:xfrm>
            <a:off x="4811683" y="2764634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5D47A3-9C94-462C-B6FD-3478B2922884}"/>
              </a:ext>
            </a:extLst>
          </p:cNvPr>
          <p:cNvSpPr txBox="1"/>
          <p:nvPr/>
        </p:nvSpPr>
        <p:spPr>
          <a:xfrm>
            <a:off x="6030495" y="284337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D316129-D677-4408-97E8-F18F3AEB7AE4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5789450" y="3027185"/>
            <a:ext cx="241045" cy="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8CBC40A-58E0-4D09-A7BB-F11D8071BFB6}"/>
              </a:ext>
            </a:extLst>
          </p:cNvPr>
          <p:cNvSpPr/>
          <p:nvPr/>
        </p:nvSpPr>
        <p:spPr>
          <a:xfrm>
            <a:off x="7187461" y="2829190"/>
            <a:ext cx="3150625" cy="7559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A958F7-BC21-4103-8E97-D90C7518E8BF}"/>
              </a:ext>
            </a:extLst>
          </p:cNvPr>
          <p:cNvSpPr txBox="1"/>
          <p:nvPr/>
        </p:nvSpPr>
        <p:spPr>
          <a:xfrm>
            <a:off x="7187461" y="3093788"/>
            <a:ext cx="100380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/>
              <a:t>New Node</a:t>
            </a:r>
            <a:endParaRPr lang="ko-KR" altLang="en-US" sz="13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BD7CD32-4CDE-4118-A2D6-9B02714C5691}"/>
              </a:ext>
            </a:extLst>
          </p:cNvPr>
          <p:cNvSpPr/>
          <p:nvPr/>
        </p:nvSpPr>
        <p:spPr>
          <a:xfrm>
            <a:off x="8291111" y="2944621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520649-6F88-4329-B9BC-DCAAEB82DBBB}"/>
              </a:ext>
            </a:extLst>
          </p:cNvPr>
          <p:cNvSpPr txBox="1"/>
          <p:nvPr/>
        </p:nvSpPr>
        <p:spPr>
          <a:xfrm>
            <a:off x="9593972" y="302250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2B33BE8-3718-45E0-A403-44722D88FD46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9268878" y="3207172"/>
            <a:ext cx="325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DEE0EAC-5AEB-4B41-BF0E-68AD99AE714E}"/>
              </a:ext>
            </a:extLst>
          </p:cNvPr>
          <p:cNvSpPr/>
          <p:nvPr/>
        </p:nvSpPr>
        <p:spPr>
          <a:xfrm>
            <a:off x="3452464" y="2759957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2716481-267A-42B5-97B1-252183E3F697}"/>
              </a:ext>
            </a:extLst>
          </p:cNvPr>
          <p:cNvCxnSpPr>
            <a:cxnSpLocks/>
            <a:stCxn id="45" idx="3"/>
            <a:endCxn id="29" idx="1"/>
          </p:cNvCxnSpPr>
          <p:nvPr/>
        </p:nvCxnSpPr>
        <p:spPr>
          <a:xfrm>
            <a:off x="4430231" y="3022508"/>
            <a:ext cx="381452" cy="4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DEDB309-D33E-46DB-A7F6-A7DC1DD1B3C5}"/>
              </a:ext>
            </a:extLst>
          </p:cNvPr>
          <p:cNvSpPr txBox="1"/>
          <p:nvPr/>
        </p:nvSpPr>
        <p:spPr>
          <a:xfrm>
            <a:off x="4655358" y="2424589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Value : 200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5139B6-7B93-4A86-9AD3-DB25F59D570D}"/>
              </a:ext>
            </a:extLst>
          </p:cNvPr>
          <p:cNvSpPr txBox="1"/>
          <p:nvPr/>
        </p:nvSpPr>
        <p:spPr>
          <a:xfrm>
            <a:off x="1560330" y="2003315"/>
            <a:ext cx="210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B Enqueue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883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633A7C7-CC4A-4364-9469-82E49FD65BC2}"/>
              </a:ext>
            </a:extLst>
          </p:cNvPr>
          <p:cNvGrpSpPr/>
          <p:nvPr/>
        </p:nvGrpSpPr>
        <p:grpSpPr>
          <a:xfrm>
            <a:off x="1629056" y="2492670"/>
            <a:ext cx="5356132" cy="1737346"/>
            <a:chOff x="1629056" y="2492670"/>
            <a:chExt cx="5356132" cy="173734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158A910-52D0-40C2-90BB-F85515F2A56F}"/>
                </a:ext>
              </a:extLst>
            </p:cNvPr>
            <p:cNvSpPr/>
            <p:nvPr/>
          </p:nvSpPr>
          <p:spPr>
            <a:xfrm>
              <a:off x="1629056" y="2492670"/>
              <a:ext cx="5356132" cy="10596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A3BCE8-746A-4466-8804-438E8533B81A}"/>
                </a:ext>
              </a:extLst>
            </p:cNvPr>
            <p:cNvSpPr txBox="1"/>
            <p:nvPr/>
          </p:nvSpPr>
          <p:spPr>
            <a:xfrm>
              <a:off x="3572626" y="3860684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EB0CF1-F3FE-4EB4-AF9A-5E860C5CC8D2}"/>
                </a:ext>
              </a:extLst>
            </p:cNvPr>
            <p:cNvSpPr txBox="1"/>
            <p:nvPr/>
          </p:nvSpPr>
          <p:spPr>
            <a:xfrm>
              <a:off x="5042284" y="3860684"/>
              <a:ext cx="514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D27B55-7001-4828-9FBF-DD35F7ECD202}"/>
                </a:ext>
              </a:extLst>
            </p:cNvPr>
            <p:cNvSpPr/>
            <p:nvPr/>
          </p:nvSpPr>
          <p:spPr>
            <a:xfrm>
              <a:off x="3452464" y="2759957"/>
              <a:ext cx="977767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A0EB2E3-42C5-41BD-950C-ECD1C322E43F}"/>
                </a:ext>
              </a:extLst>
            </p:cNvPr>
            <p:cNvCxnSpPr>
              <a:cxnSpLocks/>
              <a:stCxn id="9" idx="0"/>
              <a:endCxn id="11" idx="2"/>
            </p:cNvCxnSpPr>
            <p:nvPr/>
          </p:nvCxnSpPr>
          <p:spPr>
            <a:xfrm flipV="1">
              <a:off x="3939874" y="3285058"/>
              <a:ext cx="1474" cy="5756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1573A77-CEC2-4D86-B9DC-3DD01F69871F}"/>
                </a:ext>
              </a:extLst>
            </p:cNvPr>
            <p:cNvCxnSpPr>
              <a:cxnSpLocks/>
              <a:stCxn id="10" idx="0"/>
              <a:endCxn id="16" idx="2"/>
            </p:cNvCxnSpPr>
            <p:nvPr/>
          </p:nvCxnSpPr>
          <p:spPr>
            <a:xfrm flipV="1">
              <a:off x="5299374" y="3289735"/>
              <a:ext cx="1193" cy="5709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68366B2-1F7D-40D6-8DBE-FEBC1015C514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4430231" y="3022506"/>
              <a:ext cx="36440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320B7A-5B38-46A1-9566-CF4CDBDB13FE}"/>
              </a:ext>
            </a:extLst>
          </p:cNvPr>
          <p:cNvSpPr/>
          <p:nvPr/>
        </p:nvSpPr>
        <p:spPr>
          <a:xfrm>
            <a:off x="4811683" y="2764634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F8C38-110A-415A-93B1-6AE90E9EB7D9}"/>
              </a:ext>
            </a:extLst>
          </p:cNvPr>
          <p:cNvSpPr txBox="1"/>
          <p:nvPr/>
        </p:nvSpPr>
        <p:spPr>
          <a:xfrm>
            <a:off x="6030495" y="284337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2626B14-A13F-439E-9F1B-2C45AD1EE7FD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789450" y="3027185"/>
            <a:ext cx="241045" cy="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2898D3-BE83-4398-B8AF-C1427F04DC7F}"/>
              </a:ext>
            </a:extLst>
          </p:cNvPr>
          <p:cNvGrpSpPr/>
          <p:nvPr/>
        </p:nvGrpSpPr>
        <p:grpSpPr>
          <a:xfrm>
            <a:off x="7271301" y="2793797"/>
            <a:ext cx="2667739" cy="755964"/>
            <a:chOff x="7187461" y="3751136"/>
            <a:chExt cx="2667739" cy="75596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2691FB8-A243-4AF3-9C24-57681CADDF92}"/>
                </a:ext>
              </a:extLst>
            </p:cNvPr>
            <p:cNvSpPr/>
            <p:nvPr/>
          </p:nvSpPr>
          <p:spPr>
            <a:xfrm>
              <a:off x="7187461" y="3751136"/>
              <a:ext cx="2667739" cy="7559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868D42-E468-44CB-A073-D290A02CD99D}"/>
                </a:ext>
              </a:extLst>
            </p:cNvPr>
            <p:cNvSpPr txBox="1"/>
            <p:nvPr/>
          </p:nvSpPr>
          <p:spPr>
            <a:xfrm>
              <a:off x="7337302" y="3982923"/>
              <a:ext cx="104387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/>
                <a:t>Destination</a:t>
              </a:r>
              <a:endParaRPr lang="ko-KR" altLang="en-US" sz="13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FB40918-F88B-44AB-A7E3-F8E88F447766}"/>
                </a:ext>
              </a:extLst>
            </p:cNvPr>
            <p:cNvSpPr/>
            <p:nvPr/>
          </p:nvSpPr>
          <p:spPr>
            <a:xfrm>
              <a:off x="8531020" y="3866567"/>
              <a:ext cx="977767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*</a:t>
              </a:r>
            </a:p>
          </p:txBody>
        </p:sp>
      </p:grp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66C5040C-D00C-4397-B37B-230FB221A0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26956" y="2245390"/>
            <a:ext cx="117956" cy="1970734"/>
          </a:xfrm>
          <a:prstGeom prst="bentConnector4">
            <a:avLst>
              <a:gd name="adj1" fmla="val -394062"/>
              <a:gd name="adj2" fmla="val 910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94A42DA-12E9-48C1-AE83-546D747315E2}"/>
              </a:ext>
            </a:extLst>
          </p:cNvPr>
          <p:cNvSpPr txBox="1"/>
          <p:nvPr/>
        </p:nvSpPr>
        <p:spPr>
          <a:xfrm>
            <a:off x="1560330" y="2003315"/>
            <a:ext cx="215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A Dequeue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B7C6BB-A2C3-4E6B-90D0-D787AB82E321}"/>
              </a:ext>
            </a:extLst>
          </p:cNvPr>
          <p:cNvSpPr txBox="1"/>
          <p:nvPr/>
        </p:nvSpPr>
        <p:spPr>
          <a:xfrm>
            <a:off x="4655358" y="2424589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Value : 200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E7A8A6-7255-4596-8095-D0B72998BBB5}"/>
              </a:ext>
            </a:extLst>
          </p:cNvPr>
          <p:cNvSpPr txBox="1"/>
          <p:nvPr/>
        </p:nvSpPr>
        <p:spPr>
          <a:xfrm>
            <a:off x="8433655" y="2493883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Value : 200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441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F74A8CA-D394-4F23-BCF6-BBEA3154DE58}"/>
              </a:ext>
            </a:extLst>
          </p:cNvPr>
          <p:cNvSpPr txBox="1">
            <a:spLocks/>
          </p:cNvSpPr>
          <p:nvPr/>
        </p:nvSpPr>
        <p:spPr>
          <a:xfrm>
            <a:off x="538162" y="2909260"/>
            <a:ext cx="11115675" cy="1039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ko-KR" altLang="en-US" dirty="0"/>
              <a:t>해결법</a:t>
            </a:r>
          </a:p>
        </p:txBody>
      </p:sp>
    </p:spTree>
    <p:extLst>
      <p:ext uri="{BB962C8B-B14F-4D97-AF65-F5344CB8AC3E}">
        <p14:creationId xmlns:p14="http://schemas.microsoft.com/office/powerpoint/2010/main" val="1606739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633A7C7-CC4A-4364-9469-82E49FD65BC2}"/>
              </a:ext>
            </a:extLst>
          </p:cNvPr>
          <p:cNvGrpSpPr/>
          <p:nvPr/>
        </p:nvGrpSpPr>
        <p:grpSpPr>
          <a:xfrm>
            <a:off x="1629056" y="2492670"/>
            <a:ext cx="5356132" cy="1737346"/>
            <a:chOff x="1629056" y="2492670"/>
            <a:chExt cx="5356132" cy="173734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158A910-52D0-40C2-90BB-F85515F2A56F}"/>
                </a:ext>
              </a:extLst>
            </p:cNvPr>
            <p:cNvSpPr/>
            <p:nvPr/>
          </p:nvSpPr>
          <p:spPr>
            <a:xfrm>
              <a:off x="1629056" y="2492670"/>
              <a:ext cx="5356132" cy="10596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A3BCE8-746A-4466-8804-438E8533B81A}"/>
                </a:ext>
              </a:extLst>
            </p:cNvPr>
            <p:cNvSpPr txBox="1"/>
            <p:nvPr/>
          </p:nvSpPr>
          <p:spPr>
            <a:xfrm>
              <a:off x="2231925" y="3831163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EB0CF1-F3FE-4EB4-AF9A-5E860C5CC8D2}"/>
                </a:ext>
              </a:extLst>
            </p:cNvPr>
            <p:cNvSpPr txBox="1"/>
            <p:nvPr/>
          </p:nvSpPr>
          <p:spPr>
            <a:xfrm>
              <a:off x="5042284" y="3860684"/>
              <a:ext cx="514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D27B55-7001-4828-9FBF-DD35F7ECD202}"/>
                </a:ext>
              </a:extLst>
            </p:cNvPr>
            <p:cNvSpPr/>
            <p:nvPr/>
          </p:nvSpPr>
          <p:spPr>
            <a:xfrm>
              <a:off x="3452464" y="2759957"/>
              <a:ext cx="977767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A0EB2E3-42C5-41BD-950C-ECD1C322E43F}"/>
                </a:ext>
              </a:extLst>
            </p:cNvPr>
            <p:cNvCxnSpPr>
              <a:cxnSpLocks/>
              <a:stCxn id="9" idx="0"/>
              <a:endCxn id="43" idx="2"/>
            </p:cNvCxnSpPr>
            <p:nvPr/>
          </p:nvCxnSpPr>
          <p:spPr>
            <a:xfrm flipV="1">
              <a:off x="2599173" y="3281962"/>
              <a:ext cx="1" cy="54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1573A77-CEC2-4D86-B9DC-3DD01F69871F}"/>
                </a:ext>
              </a:extLst>
            </p:cNvPr>
            <p:cNvCxnSpPr>
              <a:cxnSpLocks/>
              <a:stCxn id="10" idx="0"/>
              <a:endCxn id="16" idx="2"/>
            </p:cNvCxnSpPr>
            <p:nvPr/>
          </p:nvCxnSpPr>
          <p:spPr>
            <a:xfrm flipV="1">
              <a:off x="5299374" y="3289735"/>
              <a:ext cx="1193" cy="5709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68366B2-1F7D-40D6-8DBE-FEBC1015C514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4430231" y="3022506"/>
              <a:ext cx="36440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320B7A-5B38-46A1-9566-CF4CDBDB13FE}"/>
              </a:ext>
            </a:extLst>
          </p:cNvPr>
          <p:cNvSpPr/>
          <p:nvPr/>
        </p:nvSpPr>
        <p:spPr>
          <a:xfrm>
            <a:off x="4811683" y="2764634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F8C38-110A-415A-93B1-6AE90E9EB7D9}"/>
              </a:ext>
            </a:extLst>
          </p:cNvPr>
          <p:cNvSpPr txBox="1"/>
          <p:nvPr/>
        </p:nvSpPr>
        <p:spPr>
          <a:xfrm>
            <a:off x="6030495" y="284337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2626B14-A13F-439E-9F1B-2C45AD1EE7FD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789450" y="3027185"/>
            <a:ext cx="241045" cy="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2898D3-BE83-4398-B8AF-C1427F04DC7F}"/>
              </a:ext>
            </a:extLst>
          </p:cNvPr>
          <p:cNvGrpSpPr/>
          <p:nvPr/>
        </p:nvGrpSpPr>
        <p:grpSpPr>
          <a:xfrm>
            <a:off x="7292501" y="2796380"/>
            <a:ext cx="2667739" cy="755964"/>
            <a:chOff x="7187461" y="3751136"/>
            <a:chExt cx="2667739" cy="75596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2691FB8-A243-4AF3-9C24-57681CADDF92}"/>
                </a:ext>
              </a:extLst>
            </p:cNvPr>
            <p:cNvSpPr/>
            <p:nvPr/>
          </p:nvSpPr>
          <p:spPr>
            <a:xfrm>
              <a:off x="7187461" y="3751136"/>
              <a:ext cx="2667739" cy="7559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868D42-E468-44CB-A073-D290A02CD99D}"/>
                </a:ext>
              </a:extLst>
            </p:cNvPr>
            <p:cNvSpPr txBox="1"/>
            <p:nvPr/>
          </p:nvSpPr>
          <p:spPr>
            <a:xfrm>
              <a:off x="7337302" y="3982923"/>
              <a:ext cx="104387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/>
                <a:t>Destination</a:t>
              </a:r>
              <a:endParaRPr lang="ko-KR" altLang="en-US" sz="13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FB40918-F88B-44AB-A7E3-F8E88F447766}"/>
                </a:ext>
              </a:extLst>
            </p:cNvPr>
            <p:cNvSpPr/>
            <p:nvPr/>
          </p:nvSpPr>
          <p:spPr>
            <a:xfrm>
              <a:off x="8531020" y="3866567"/>
              <a:ext cx="977767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*</a:t>
              </a:r>
            </a:p>
          </p:txBody>
        </p:sp>
      </p:grp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66C5040C-D00C-4397-B37B-230FB221A0C3}"/>
              </a:ext>
            </a:extLst>
          </p:cNvPr>
          <p:cNvCxnSpPr>
            <a:cxnSpLocks/>
            <a:stCxn id="11" idx="2"/>
            <a:endCxn id="25" idx="1"/>
          </p:cNvCxnSpPr>
          <p:nvPr/>
        </p:nvCxnSpPr>
        <p:spPr>
          <a:xfrm rot="5400000" flipH="1" flipV="1">
            <a:off x="5561576" y="1554133"/>
            <a:ext cx="110696" cy="3351153"/>
          </a:xfrm>
          <a:prstGeom prst="bentConnector4">
            <a:avLst>
              <a:gd name="adj1" fmla="val -989537"/>
              <a:gd name="adj2" fmla="val 959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848D7B2-9891-4C9F-81E5-2467F90C51F5}"/>
              </a:ext>
            </a:extLst>
          </p:cNvPr>
          <p:cNvSpPr txBox="1"/>
          <p:nvPr/>
        </p:nvSpPr>
        <p:spPr>
          <a:xfrm>
            <a:off x="3305530" y="2424589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Value : 100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9815B0-77EE-4973-81E5-27A2821B9DD0}"/>
              </a:ext>
            </a:extLst>
          </p:cNvPr>
          <p:cNvSpPr/>
          <p:nvPr/>
        </p:nvSpPr>
        <p:spPr>
          <a:xfrm>
            <a:off x="2110290" y="2756861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D3C170C-4F02-49A7-AB8A-FDDDF73A3596}"/>
              </a:ext>
            </a:extLst>
          </p:cNvPr>
          <p:cNvCxnSpPr>
            <a:cxnSpLocks/>
            <a:stCxn id="43" idx="3"/>
            <a:endCxn id="11" idx="1"/>
          </p:cNvCxnSpPr>
          <p:nvPr/>
        </p:nvCxnSpPr>
        <p:spPr>
          <a:xfrm>
            <a:off x="3088057" y="3019412"/>
            <a:ext cx="364407" cy="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273FA6C-5C0D-4B14-ACE4-C7ACB3FE97E0}"/>
              </a:ext>
            </a:extLst>
          </p:cNvPr>
          <p:cNvSpPr txBox="1"/>
          <p:nvPr/>
        </p:nvSpPr>
        <p:spPr>
          <a:xfrm>
            <a:off x="1560330" y="2003315"/>
            <a:ext cx="212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A Enqueue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DA6C2B-E755-4422-A609-73A761E30049}"/>
              </a:ext>
            </a:extLst>
          </p:cNvPr>
          <p:cNvSpPr txBox="1"/>
          <p:nvPr/>
        </p:nvSpPr>
        <p:spPr>
          <a:xfrm>
            <a:off x="8454855" y="2495356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Value : 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6458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D4085E1-E95F-44CA-85DE-187AF49C3804}"/>
              </a:ext>
            </a:extLst>
          </p:cNvPr>
          <p:cNvGrpSpPr/>
          <p:nvPr/>
        </p:nvGrpSpPr>
        <p:grpSpPr>
          <a:xfrm>
            <a:off x="1629056" y="2492670"/>
            <a:ext cx="5356132" cy="1737346"/>
            <a:chOff x="1629056" y="2492670"/>
            <a:chExt cx="5356132" cy="173734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3838258-1DD4-49F0-A2E9-E423E4F545E2}"/>
                </a:ext>
              </a:extLst>
            </p:cNvPr>
            <p:cNvSpPr/>
            <p:nvPr/>
          </p:nvSpPr>
          <p:spPr>
            <a:xfrm>
              <a:off x="1629056" y="2492670"/>
              <a:ext cx="5356132" cy="10596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A27408-7550-4B78-BCAC-E91E33AB69D3}"/>
                </a:ext>
              </a:extLst>
            </p:cNvPr>
            <p:cNvSpPr txBox="1"/>
            <p:nvPr/>
          </p:nvSpPr>
          <p:spPr>
            <a:xfrm>
              <a:off x="2231925" y="3831163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BF1374F-A7CD-4528-9D32-F02CFE4D91F9}"/>
                </a:ext>
              </a:extLst>
            </p:cNvPr>
            <p:cNvSpPr txBox="1"/>
            <p:nvPr/>
          </p:nvSpPr>
          <p:spPr>
            <a:xfrm>
              <a:off x="5042284" y="3860684"/>
              <a:ext cx="514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0DC9C00-E6D5-4F4C-A397-6CC29B76A7D1}"/>
                </a:ext>
              </a:extLst>
            </p:cNvPr>
            <p:cNvSpPr/>
            <p:nvPr/>
          </p:nvSpPr>
          <p:spPr>
            <a:xfrm>
              <a:off x="3452464" y="2759957"/>
              <a:ext cx="977767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776E033-7A82-41FB-B227-D135B8E8C674}"/>
                </a:ext>
              </a:extLst>
            </p:cNvPr>
            <p:cNvCxnSpPr>
              <a:cxnSpLocks/>
              <a:stCxn id="29" idx="0"/>
              <a:endCxn id="35" idx="2"/>
            </p:cNvCxnSpPr>
            <p:nvPr/>
          </p:nvCxnSpPr>
          <p:spPr>
            <a:xfrm flipV="1">
              <a:off x="2599173" y="3285058"/>
              <a:ext cx="1342175" cy="5461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007FFB9B-733E-4917-908E-0634CFD8ECAB}"/>
                </a:ext>
              </a:extLst>
            </p:cNvPr>
            <p:cNvCxnSpPr>
              <a:cxnSpLocks/>
              <a:stCxn id="34" idx="0"/>
              <a:endCxn id="39" idx="2"/>
            </p:cNvCxnSpPr>
            <p:nvPr/>
          </p:nvCxnSpPr>
          <p:spPr>
            <a:xfrm flipV="1">
              <a:off x="5299374" y="3289735"/>
              <a:ext cx="1193" cy="5709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E2F97E8C-1AF1-4FD5-A441-F6B760511E34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 flipV="1">
              <a:off x="4430231" y="3022506"/>
              <a:ext cx="36440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DBBB921-6169-4726-9ECB-A03279F58966}"/>
              </a:ext>
            </a:extLst>
          </p:cNvPr>
          <p:cNvSpPr/>
          <p:nvPr/>
        </p:nvSpPr>
        <p:spPr>
          <a:xfrm>
            <a:off x="4811683" y="2764634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DE599B-17A1-4650-A1BC-5CB7256C3045}"/>
              </a:ext>
            </a:extLst>
          </p:cNvPr>
          <p:cNvSpPr txBox="1"/>
          <p:nvPr/>
        </p:nvSpPr>
        <p:spPr>
          <a:xfrm>
            <a:off x="6030495" y="284337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2BD899E-00C5-435E-A091-98C9081223B7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789450" y="3027185"/>
            <a:ext cx="241045" cy="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B219FEC-0742-4549-BA51-AE3FB233120A}"/>
              </a:ext>
            </a:extLst>
          </p:cNvPr>
          <p:cNvGrpSpPr/>
          <p:nvPr/>
        </p:nvGrpSpPr>
        <p:grpSpPr>
          <a:xfrm>
            <a:off x="7292501" y="2796380"/>
            <a:ext cx="2667739" cy="755964"/>
            <a:chOff x="7187461" y="3751136"/>
            <a:chExt cx="2667739" cy="75596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0A219E5-10FC-4FF6-B2EF-65C577D94FB4}"/>
                </a:ext>
              </a:extLst>
            </p:cNvPr>
            <p:cNvSpPr/>
            <p:nvPr/>
          </p:nvSpPr>
          <p:spPr>
            <a:xfrm>
              <a:off x="7187461" y="3751136"/>
              <a:ext cx="2667739" cy="7559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E6CF1DE-3315-49F5-A6BE-67ABFC5DC3BF}"/>
                </a:ext>
              </a:extLst>
            </p:cNvPr>
            <p:cNvSpPr txBox="1"/>
            <p:nvPr/>
          </p:nvSpPr>
          <p:spPr>
            <a:xfrm>
              <a:off x="7337302" y="3982923"/>
              <a:ext cx="104387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/>
                <a:t>Destination</a:t>
              </a:r>
              <a:endParaRPr lang="ko-KR" altLang="en-US" sz="13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D904EC3-5386-459A-A39F-8ADC7B20F06B}"/>
                </a:ext>
              </a:extLst>
            </p:cNvPr>
            <p:cNvSpPr/>
            <p:nvPr/>
          </p:nvSpPr>
          <p:spPr>
            <a:xfrm>
              <a:off x="8531020" y="3866567"/>
              <a:ext cx="977767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*</a:t>
              </a:r>
            </a:p>
          </p:txBody>
        </p:sp>
      </p:grp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8AC12D7-326F-4CAA-BF22-44A9A7A9CAAC}"/>
              </a:ext>
            </a:extLst>
          </p:cNvPr>
          <p:cNvCxnSpPr>
            <a:cxnSpLocks/>
            <a:stCxn id="35" idx="2"/>
            <a:endCxn id="45" idx="1"/>
          </p:cNvCxnSpPr>
          <p:nvPr/>
        </p:nvCxnSpPr>
        <p:spPr>
          <a:xfrm rot="5400000" flipH="1" flipV="1">
            <a:off x="5561576" y="1554133"/>
            <a:ext cx="110696" cy="3351153"/>
          </a:xfrm>
          <a:prstGeom prst="bentConnector4">
            <a:avLst>
              <a:gd name="adj1" fmla="val -989537"/>
              <a:gd name="adj2" fmla="val 959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2D6FBA5-82F2-4B1E-8EAB-3CE1A37693E6}"/>
              </a:ext>
            </a:extLst>
          </p:cNvPr>
          <p:cNvSpPr txBox="1"/>
          <p:nvPr/>
        </p:nvSpPr>
        <p:spPr>
          <a:xfrm>
            <a:off x="3305530" y="2424589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Value : 100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4D713C-4945-4D77-86CE-853064FFE45A}"/>
              </a:ext>
            </a:extLst>
          </p:cNvPr>
          <p:cNvSpPr/>
          <p:nvPr/>
        </p:nvSpPr>
        <p:spPr>
          <a:xfrm>
            <a:off x="2110290" y="2756861"/>
            <a:ext cx="977767" cy="5251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F00A638-240D-47CD-8745-BFE5BD4E59FB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>
          <a:xfrm>
            <a:off x="3088057" y="3019412"/>
            <a:ext cx="364407" cy="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D60A550-7B36-4986-8CED-48F48643208E}"/>
              </a:ext>
            </a:extLst>
          </p:cNvPr>
          <p:cNvSpPr txBox="1"/>
          <p:nvPr/>
        </p:nvSpPr>
        <p:spPr>
          <a:xfrm>
            <a:off x="1560330" y="2003315"/>
            <a:ext cx="212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A Enqueue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22A95B-4355-4916-9DC6-5D2B4DC13D84}"/>
              </a:ext>
            </a:extLst>
          </p:cNvPr>
          <p:cNvSpPr txBox="1"/>
          <p:nvPr/>
        </p:nvSpPr>
        <p:spPr>
          <a:xfrm>
            <a:off x="8454855" y="2495356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Value : 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57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68DE7CD7-14E0-4320-ACF8-24C962CEC67D}"/>
              </a:ext>
            </a:extLst>
          </p:cNvPr>
          <p:cNvGrpSpPr/>
          <p:nvPr/>
        </p:nvGrpSpPr>
        <p:grpSpPr>
          <a:xfrm>
            <a:off x="1629056" y="2492670"/>
            <a:ext cx="4390930" cy="1707825"/>
            <a:chOff x="1629056" y="2492670"/>
            <a:chExt cx="4390930" cy="170782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799B76F-77D8-4B0E-9D08-FE99648FD8B9}"/>
                </a:ext>
              </a:extLst>
            </p:cNvPr>
            <p:cNvSpPr/>
            <p:nvPr/>
          </p:nvSpPr>
          <p:spPr>
            <a:xfrm>
              <a:off x="1629056" y="2492670"/>
              <a:ext cx="4390930" cy="10596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1AC951-5A7B-4DA2-BD41-E0442EDCE5D0}"/>
                </a:ext>
              </a:extLst>
            </p:cNvPr>
            <p:cNvSpPr txBox="1"/>
            <p:nvPr/>
          </p:nvSpPr>
          <p:spPr>
            <a:xfrm>
              <a:off x="2231925" y="3831163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B89448-DB4A-44DE-B14C-A60977AE834D}"/>
                </a:ext>
              </a:extLst>
            </p:cNvPr>
            <p:cNvSpPr txBox="1"/>
            <p:nvPr/>
          </p:nvSpPr>
          <p:spPr>
            <a:xfrm>
              <a:off x="3684257" y="3831163"/>
              <a:ext cx="514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F15A04B-73D3-4E0F-9E32-6337F3F536FF}"/>
                </a:ext>
              </a:extLst>
            </p:cNvPr>
            <p:cNvGrpSpPr/>
            <p:nvPr/>
          </p:nvGrpSpPr>
          <p:grpSpPr>
            <a:xfrm>
              <a:off x="3452464" y="2759957"/>
              <a:ext cx="2086288" cy="525101"/>
              <a:chOff x="3528024" y="2802282"/>
              <a:chExt cx="2086288" cy="525101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54DA23-39BD-403D-917B-B9A04DCBA4FF}"/>
                  </a:ext>
                </a:extLst>
              </p:cNvPr>
              <p:cNvSpPr txBox="1"/>
              <p:nvPr/>
            </p:nvSpPr>
            <p:spPr>
              <a:xfrm>
                <a:off x="4870198" y="2880165"/>
                <a:ext cx="744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NULL</a:t>
                </a:r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28DC33F-2CAD-412B-83C5-89A82B258756}"/>
                  </a:ext>
                </a:extLst>
              </p:cNvPr>
              <p:cNvSpPr/>
              <p:nvPr/>
            </p:nvSpPr>
            <p:spPr>
              <a:xfrm>
                <a:off x="3528024" y="2802282"/>
                <a:ext cx="977767" cy="5251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</a:p>
            </p:txBody>
          </p:sp>
        </p:grp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01D302F7-7A59-4723-AFFC-DAF2E1BFF1DE}"/>
                </a:ext>
              </a:extLst>
            </p:cNvPr>
            <p:cNvCxnSpPr>
              <a:cxnSpLocks/>
              <a:stCxn id="32" idx="0"/>
              <a:endCxn id="39" idx="2"/>
            </p:cNvCxnSpPr>
            <p:nvPr/>
          </p:nvCxnSpPr>
          <p:spPr>
            <a:xfrm flipV="1">
              <a:off x="2599173" y="3285058"/>
              <a:ext cx="1342175" cy="5461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47FE0ABF-C0A9-40AE-AED5-B5FC4163E034}"/>
                </a:ext>
              </a:extLst>
            </p:cNvPr>
            <p:cNvCxnSpPr>
              <a:cxnSpLocks/>
              <a:stCxn id="33" idx="0"/>
              <a:endCxn id="39" idx="2"/>
            </p:cNvCxnSpPr>
            <p:nvPr/>
          </p:nvCxnSpPr>
          <p:spPr>
            <a:xfrm flipV="1">
              <a:off x="3941347" y="3285058"/>
              <a:ext cx="1" cy="5461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94FC0F3-8067-4C7F-A996-43B89A063354}"/>
                </a:ext>
              </a:extLst>
            </p:cNvPr>
            <p:cNvCxnSpPr>
              <a:cxnSpLocks/>
              <a:stCxn id="39" idx="3"/>
              <a:endCxn id="38" idx="1"/>
            </p:cNvCxnSpPr>
            <p:nvPr/>
          </p:nvCxnSpPr>
          <p:spPr>
            <a:xfrm flipV="1">
              <a:off x="4430231" y="3022506"/>
              <a:ext cx="36440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9C4FF8F-97A6-4B70-823A-F081BF539787}"/>
              </a:ext>
            </a:extLst>
          </p:cNvPr>
          <p:cNvSpPr txBox="1"/>
          <p:nvPr/>
        </p:nvSpPr>
        <p:spPr>
          <a:xfrm>
            <a:off x="1560330" y="2003315"/>
            <a:ext cx="212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B Enqueue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7896E05-CC9F-4F1A-969C-CCB366813482}"/>
              </a:ext>
            </a:extLst>
          </p:cNvPr>
          <p:cNvGrpSpPr/>
          <p:nvPr/>
        </p:nvGrpSpPr>
        <p:grpSpPr>
          <a:xfrm>
            <a:off x="6096000" y="3088677"/>
            <a:ext cx="3565896" cy="369332"/>
            <a:chOff x="6804660" y="4663565"/>
            <a:chExt cx="3565896" cy="369332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77E17E2-E5FB-4D82-B432-1F6A3FFF0DBD}"/>
                </a:ext>
              </a:extLst>
            </p:cNvPr>
            <p:cNvCxnSpPr>
              <a:cxnSpLocks/>
            </p:cNvCxnSpPr>
            <p:nvPr/>
          </p:nvCxnSpPr>
          <p:spPr>
            <a:xfrm>
              <a:off x="6804660" y="4848231"/>
              <a:ext cx="306545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339EBB3-AE98-4AF0-B556-B50443A6481B}"/>
                </a:ext>
              </a:extLst>
            </p:cNvPr>
            <p:cNvSpPr txBox="1"/>
            <p:nvPr/>
          </p:nvSpPr>
          <p:spPr>
            <a:xfrm>
              <a:off x="9902365" y="4663565"/>
              <a:ext cx="4681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CS</a:t>
              </a:r>
              <a:endParaRPr lang="ko-KR" altLang="en-US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EBB261F-71E3-4D00-9B16-C46F605301DE}"/>
              </a:ext>
            </a:extLst>
          </p:cNvPr>
          <p:cNvGrpSpPr/>
          <p:nvPr/>
        </p:nvGrpSpPr>
        <p:grpSpPr>
          <a:xfrm>
            <a:off x="6096000" y="2478142"/>
            <a:ext cx="3150625" cy="755964"/>
            <a:chOff x="7187461" y="2829190"/>
            <a:chExt cx="3150625" cy="75596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6C9E653-C8C6-4556-9AE0-9380DACFE787}"/>
                </a:ext>
              </a:extLst>
            </p:cNvPr>
            <p:cNvSpPr/>
            <p:nvPr/>
          </p:nvSpPr>
          <p:spPr>
            <a:xfrm>
              <a:off x="7187461" y="2829190"/>
              <a:ext cx="3150625" cy="7559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C41358-663F-4AA5-B002-0C397906A774}"/>
                </a:ext>
              </a:extLst>
            </p:cNvPr>
            <p:cNvSpPr txBox="1"/>
            <p:nvPr/>
          </p:nvSpPr>
          <p:spPr>
            <a:xfrm>
              <a:off x="7187461" y="3093788"/>
              <a:ext cx="100380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/>
                <a:t>New Node</a:t>
              </a:r>
              <a:endParaRPr lang="ko-KR" altLang="en-US" sz="13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B152084-FCB1-4B6E-B797-C2280C24E14F}"/>
                </a:ext>
              </a:extLst>
            </p:cNvPr>
            <p:cNvSpPr/>
            <p:nvPr/>
          </p:nvSpPr>
          <p:spPr>
            <a:xfrm>
              <a:off x="8291111" y="2944621"/>
              <a:ext cx="977767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C7A8854-616D-4363-9225-23908F29C775}"/>
                </a:ext>
              </a:extLst>
            </p:cNvPr>
            <p:cNvSpPr txBox="1"/>
            <p:nvPr/>
          </p:nvSpPr>
          <p:spPr>
            <a:xfrm>
              <a:off x="9593972" y="302250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7F55E0A6-5F83-44FC-BD8C-71E80023654E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>
              <a:off x="9268878" y="3207172"/>
              <a:ext cx="3250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734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BA7C4F9-689C-4F66-BA71-DA4B7EB45583}"/>
              </a:ext>
            </a:extLst>
          </p:cNvPr>
          <p:cNvGrpSpPr/>
          <p:nvPr/>
        </p:nvGrpSpPr>
        <p:grpSpPr>
          <a:xfrm>
            <a:off x="6172016" y="1380686"/>
            <a:ext cx="3422834" cy="1904371"/>
            <a:chOff x="6172016" y="1380686"/>
            <a:chExt cx="3422834" cy="190437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E7FBBBD-967F-4AD4-B5CE-7EFCE6068343}"/>
                </a:ext>
              </a:extLst>
            </p:cNvPr>
            <p:cNvGrpSpPr/>
            <p:nvPr/>
          </p:nvGrpSpPr>
          <p:grpSpPr>
            <a:xfrm>
              <a:off x="6248030" y="2529093"/>
              <a:ext cx="3346820" cy="755964"/>
              <a:chOff x="7187461" y="3751136"/>
              <a:chExt cx="3346820" cy="755964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EB5A6D0-50BD-4E1C-B358-47F4A4AB677F}"/>
                  </a:ext>
                </a:extLst>
              </p:cNvPr>
              <p:cNvSpPr/>
              <p:nvPr/>
            </p:nvSpPr>
            <p:spPr>
              <a:xfrm>
                <a:off x="7187461" y="3751136"/>
                <a:ext cx="3346820" cy="75596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801DF89-5928-4870-A492-60346DADB802}"/>
                  </a:ext>
                </a:extLst>
              </p:cNvPr>
              <p:cNvSpPr txBox="1"/>
              <p:nvPr/>
            </p:nvSpPr>
            <p:spPr>
              <a:xfrm>
                <a:off x="7187461" y="3982924"/>
                <a:ext cx="85651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300" dirty="0"/>
                  <a:t>Snap Tail</a:t>
                </a:r>
                <a:endParaRPr lang="ko-KR" altLang="en-US" sz="1300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A4F12CB-D965-4810-9501-5E7A4E0AF931}"/>
                  </a:ext>
                </a:extLst>
              </p:cNvPr>
              <p:cNvSpPr/>
              <p:nvPr/>
            </p:nvSpPr>
            <p:spPr>
              <a:xfrm>
                <a:off x="8291111" y="3866567"/>
                <a:ext cx="977767" cy="5251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84E3B45-BB63-44D6-92DB-DCFA6FAC4FC9}"/>
                </a:ext>
              </a:extLst>
            </p:cNvPr>
            <p:cNvGrpSpPr/>
            <p:nvPr/>
          </p:nvGrpSpPr>
          <p:grpSpPr>
            <a:xfrm>
              <a:off x="6248030" y="1760280"/>
              <a:ext cx="3346820" cy="755964"/>
              <a:chOff x="7187461" y="2829190"/>
              <a:chExt cx="3346820" cy="755964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464743C0-8B1E-44C6-A362-43BE56FF18B9}"/>
                  </a:ext>
                </a:extLst>
              </p:cNvPr>
              <p:cNvSpPr/>
              <p:nvPr/>
            </p:nvSpPr>
            <p:spPr>
              <a:xfrm>
                <a:off x="7187461" y="2829190"/>
                <a:ext cx="3346820" cy="75596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6BF9354-BEFF-46FD-B226-37A652E78A0C}"/>
                  </a:ext>
                </a:extLst>
              </p:cNvPr>
              <p:cNvSpPr txBox="1"/>
              <p:nvPr/>
            </p:nvSpPr>
            <p:spPr>
              <a:xfrm>
                <a:off x="7187461" y="3093788"/>
                <a:ext cx="100380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300" dirty="0"/>
                  <a:t>New Node</a:t>
                </a:r>
                <a:endParaRPr lang="ko-KR" altLang="en-US" sz="1300" dirty="0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348775F-03F6-4714-BBEB-92B3E0977A05}"/>
                  </a:ext>
                </a:extLst>
              </p:cNvPr>
              <p:cNvSpPr/>
              <p:nvPr/>
            </p:nvSpPr>
            <p:spPr>
              <a:xfrm>
                <a:off x="8291111" y="2944621"/>
                <a:ext cx="977767" cy="5251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100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355DB24-10BB-4D1A-8F1E-E4A2E0376E63}"/>
                  </a:ext>
                </a:extLst>
              </p:cNvPr>
              <p:cNvSpPr txBox="1"/>
              <p:nvPr/>
            </p:nvSpPr>
            <p:spPr>
              <a:xfrm>
                <a:off x="9593972" y="3022506"/>
                <a:ext cx="744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NULL</a:t>
                </a:r>
                <a:endParaRPr lang="ko-KR" altLang="en-US" dirty="0"/>
              </a:p>
            </p:txBody>
          </p: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4875CBF9-4731-40AA-946F-5C3DEC1A6A1A}"/>
                  </a:ext>
                </a:extLst>
              </p:cNvPr>
              <p:cNvCxnSpPr>
                <a:cxnSpLocks/>
                <a:stCxn id="69" idx="3"/>
                <a:endCxn id="70" idx="1"/>
              </p:cNvCxnSpPr>
              <p:nvPr/>
            </p:nvCxnSpPr>
            <p:spPr>
              <a:xfrm>
                <a:off x="9268878" y="3207172"/>
                <a:ext cx="3250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6F7F6CA-A7D7-4AF8-9D9F-D257DB456853}"/>
                </a:ext>
              </a:extLst>
            </p:cNvPr>
            <p:cNvSpPr txBox="1"/>
            <p:nvPr/>
          </p:nvSpPr>
          <p:spPr>
            <a:xfrm>
              <a:off x="6172016" y="1380686"/>
              <a:ext cx="2122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Thread A Enqueue</a:t>
              </a:r>
              <a:endParaRPr lang="ko-KR" altLang="en-US" dirty="0"/>
            </a:p>
          </p:txBody>
        </p:sp>
      </p:grp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617278C6-63A6-4A10-BC82-5612C8D6B7BF}"/>
              </a:ext>
            </a:extLst>
          </p:cNvPr>
          <p:cNvCxnSpPr>
            <a:cxnSpLocks/>
            <a:stCxn id="32" idx="3"/>
            <a:endCxn id="34" idx="3"/>
          </p:cNvCxnSpPr>
          <p:nvPr/>
        </p:nvCxnSpPr>
        <p:spPr>
          <a:xfrm>
            <a:off x="8294648" y="1565352"/>
            <a:ext cx="1300202" cy="2873286"/>
          </a:xfrm>
          <a:prstGeom prst="bentConnector3">
            <a:avLst>
              <a:gd name="adj1" fmla="val 11758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A132CFE-3925-4D42-B4AD-382C095AD614}"/>
              </a:ext>
            </a:extLst>
          </p:cNvPr>
          <p:cNvSpPr txBox="1"/>
          <p:nvPr/>
        </p:nvSpPr>
        <p:spPr>
          <a:xfrm>
            <a:off x="8232013" y="1250678"/>
            <a:ext cx="124649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</a:rPr>
              <a:t>Is Next NULL?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8CA91F8-5AFA-49C2-9E54-BEA817C2D34D}"/>
              </a:ext>
            </a:extLst>
          </p:cNvPr>
          <p:cNvGrpSpPr/>
          <p:nvPr/>
        </p:nvGrpSpPr>
        <p:grpSpPr>
          <a:xfrm>
            <a:off x="1629056" y="2492670"/>
            <a:ext cx="4390930" cy="1707825"/>
            <a:chOff x="1629056" y="2492670"/>
            <a:chExt cx="4390930" cy="170782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CC158F6-9FBF-4C9B-A455-E232FEC09D8D}"/>
                </a:ext>
              </a:extLst>
            </p:cNvPr>
            <p:cNvSpPr/>
            <p:nvPr/>
          </p:nvSpPr>
          <p:spPr>
            <a:xfrm>
              <a:off x="1629056" y="2492670"/>
              <a:ext cx="4390930" cy="10596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7535988-E7E8-41EC-9DB2-677525AB7C92}"/>
                </a:ext>
              </a:extLst>
            </p:cNvPr>
            <p:cNvSpPr txBox="1"/>
            <p:nvPr/>
          </p:nvSpPr>
          <p:spPr>
            <a:xfrm>
              <a:off x="2231925" y="3831163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2816D85-CBCF-4C96-8AC3-74937F8F33CB}"/>
                </a:ext>
              </a:extLst>
            </p:cNvPr>
            <p:cNvSpPr txBox="1"/>
            <p:nvPr/>
          </p:nvSpPr>
          <p:spPr>
            <a:xfrm>
              <a:off x="3684257" y="3831163"/>
              <a:ext cx="514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A93CFBC-1E55-4417-98F1-6F7A168D5A2D}"/>
                </a:ext>
              </a:extLst>
            </p:cNvPr>
            <p:cNvGrpSpPr/>
            <p:nvPr/>
          </p:nvGrpSpPr>
          <p:grpSpPr>
            <a:xfrm>
              <a:off x="3452464" y="2759957"/>
              <a:ext cx="2086288" cy="525101"/>
              <a:chOff x="3528024" y="2802282"/>
              <a:chExt cx="2086288" cy="52510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BD11617-9178-4085-BDE6-897D208613C6}"/>
                  </a:ext>
                </a:extLst>
              </p:cNvPr>
              <p:cNvSpPr txBox="1"/>
              <p:nvPr/>
            </p:nvSpPr>
            <p:spPr>
              <a:xfrm>
                <a:off x="4870198" y="2880165"/>
                <a:ext cx="744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NULL</a:t>
                </a:r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2DDC637-7500-4AE3-98E1-AE35B6099E19}"/>
                  </a:ext>
                </a:extLst>
              </p:cNvPr>
              <p:cNvSpPr/>
              <p:nvPr/>
            </p:nvSpPr>
            <p:spPr>
              <a:xfrm>
                <a:off x="3528024" y="2802282"/>
                <a:ext cx="977767" cy="5251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823CC67-1031-4D92-9763-04F2B8870145}"/>
                </a:ext>
              </a:extLst>
            </p:cNvPr>
            <p:cNvCxnSpPr>
              <a:cxnSpLocks/>
              <a:stCxn id="46" idx="0"/>
              <a:endCxn id="54" idx="2"/>
            </p:cNvCxnSpPr>
            <p:nvPr/>
          </p:nvCxnSpPr>
          <p:spPr>
            <a:xfrm flipV="1">
              <a:off x="2599173" y="3285058"/>
              <a:ext cx="1342175" cy="5461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31BC3996-C917-4C89-99B4-968AE63A0B70}"/>
                </a:ext>
              </a:extLst>
            </p:cNvPr>
            <p:cNvCxnSpPr>
              <a:cxnSpLocks/>
              <a:stCxn id="48" idx="0"/>
              <a:endCxn id="54" idx="2"/>
            </p:cNvCxnSpPr>
            <p:nvPr/>
          </p:nvCxnSpPr>
          <p:spPr>
            <a:xfrm flipV="1">
              <a:off x="3941347" y="3285058"/>
              <a:ext cx="1" cy="5461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081D55F-500D-40D5-8E4B-74A2DD1B11D2}"/>
                </a:ext>
              </a:extLst>
            </p:cNvPr>
            <p:cNvCxnSpPr>
              <a:cxnSpLocks/>
              <a:stCxn id="54" idx="3"/>
              <a:endCxn id="53" idx="1"/>
            </p:cNvCxnSpPr>
            <p:nvPr/>
          </p:nvCxnSpPr>
          <p:spPr>
            <a:xfrm flipV="1">
              <a:off x="4430231" y="3022506"/>
              <a:ext cx="36440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1C4CA02-233D-4AA4-9646-31EA59C41273}"/>
              </a:ext>
            </a:extLst>
          </p:cNvPr>
          <p:cNvSpPr/>
          <p:nvPr/>
        </p:nvSpPr>
        <p:spPr>
          <a:xfrm>
            <a:off x="8506823" y="2645066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D2291D3-AD07-49F1-8DE8-B054846957A1}"/>
              </a:ext>
            </a:extLst>
          </p:cNvPr>
          <p:cNvCxnSpPr>
            <a:cxnSpLocks/>
            <a:stCxn id="56" idx="3"/>
            <a:endCxn id="55" idx="1"/>
          </p:cNvCxnSpPr>
          <p:nvPr/>
        </p:nvCxnSpPr>
        <p:spPr>
          <a:xfrm>
            <a:off x="8329447" y="2907075"/>
            <a:ext cx="177376" cy="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F4DE3FA1-F51A-4E40-92DD-8E7A84FF1957}"/>
              </a:ext>
            </a:extLst>
          </p:cNvPr>
          <p:cNvCxnSpPr>
            <a:stCxn id="30" idx="1"/>
            <a:endCxn id="48" idx="3"/>
          </p:cNvCxnSpPr>
          <p:nvPr/>
        </p:nvCxnSpPr>
        <p:spPr>
          <a:xfrm rot="10800000" flipV="1">
            <a:off x="4198438" y="2907075"/>
            <a:ext cx="2049593" cy="1108754"/>
          </a:xfrm>
          <a:prstGeom prst="bentConnector3">
            <a:avLst>
              <a:gd name="adj1" fmla="val 724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72E75D2-CA8D-4CC2-962F-7C762D042786}"/>
              </a:ext>
            </a:extLst>
          </p:cNvPr>
          <p:cNvSpPr txBox="1"/>
          <p:nvPr/>
        </p:nvSpPr>
        <p:spPr>
          <a:xfrm>
            <a:off x="4525460" y="3743024"/>
            <a:ext cx="12650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</a:rPr>
              <a:t>Not </a:t>
            </a:r>
            <a:r>
              <a:rPr lang="en-US" altLang="ko-KR" sz="1300" b="0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Matching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B1CC17E-2092-4DEC-84D4-4E1876527C85}"/>
              </a:ext>
            </a:extLst>
          </p:cNvPr>
          <p:cNvGrpSpPr/>
          <p:nvPr/>
        </p:nvGrpSpPr>
        <p:grpSpPr>
          <a:xfrm>
            <a:off x="6172016" y="3685662"/>
            <a:ext cx="3422834" cy="1130958"/>
            <a:chOff x="6172016" y="3685662"/>
            <a:chExt cx="3422834" cy="113095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40156B9-A9D2-4406-89AD-D5E4658EDD37}"/>
                </a:ext>
              </a:extLst>
            </p:cNvPr>
            <p:cNvGrpSpPr/>
            <p:nvPr/>
          </p:nvGrpSpPr>
          <p:grpSpPr>
            <a:xfrm>
              <a:off x="6172016" y="3685662"/>
              <a:ext cx="3422834" cy="1130958"/>
              <a:chOff x="6019986" y="4092974"/>
              <a:chExt cx="3422834" cy="1130958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6A9431FE-82A2-4FA3-8D51-81C84A647844}"/>
                  </a:ext>
                </a:extLst>
              </p:cNvPr>
              <p:cNvGrpSpPr/>
              <p:nvPr/>
            </p:nvGrpSpPr>
            <p:grpSpPr>
              <a:xfrm>
                <a:off x="6113220" y="4467968"/>
                <a:ext cx="3329600" cy="755964"/>
                <a:chOff x="7187461" y="2829190"/>
                <a:chExt cx="3329600" cy="755964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0AE712E-E461-47ED-96F0-80F52187632C}"/>
                    </a:ext>
                  </a:extLst>
                </p:cNvPr>
                <p:cNvSpPr/>
                <p:nvPr/>
              </p:nvSpPr>
              <p:spPr>
                <a:xfrm>
                  <a:off x="7187461" y="2829190"/>
                  <a:ext cx="3329600" cy="755964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330E8D7-8B75-446F-B8B9-A00E6BEAB5B7}"/>
                    </a:ext>
                  </a:extLst>
                </p:cNvPr>
                <p:cNvSpPr txBox="1"/>
                <p:nvPr/>
              </p:nvSpPr>
              <p:spPr>
                <a:xfrm>
                  <a:off x="7187461" y="3093788"/>
                  <a:ext cx="1003801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300" dirty="0"/>
                    <a:t>New Node</a:t>
                  </a:r>
                  <a:endParaRPr lang="ko-KR" altLang="en-US" sz="1300" dirty="0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904776F-A306-4243-BAF1-9F5D149FB002}"/>
                    </a:ext>
                  </a:extLst>
                </p:cNvPr>
                <p:cNvSpPr/>
                <p:nvPr/>
              </p:nvSpPr>
              <p:spPr>
                <a:xfrm>
                  <a:off x="8291111" y="2944621"/>
                  <a:ext cx="977767" cy="52510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20</a:t>
                  </a: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55EAB4C-F4C3-43AF-83CA-DE1CF53628D6}"/>
                  </a:ext>
                </a:extLst>
              </p:cNvPr>
              <p:cNvSpPr txBox="1"/>
              <p:nvPr/>
            </p:nvSpPr>
            <p:spPr>
              <a:xfrm>
                <a:off x="6019986" y="4092974"/>
                <a:ext cx="2122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Thread B Enqueue</a:t>
                </a:r>
                <a:endParaRPr lang="ko-KR" altLang="en-US" dirty="0"/>
              </a:p>
            </p:txBody>
          </p:sp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B91C0E6-181E-49E6-A65F-CAC6BE3C4E61}"/>
                </a:ext>
              </a:extLst>
            </p:cNvPr>
            <p:cNvSpPr/>
            <p:nvPr/>
          </p:nvSpPr>
          <p:spPr>
            <a:xfrm>
              <a:off x="8506823" y="4175546"/>
              <a:ext cx="977767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100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6E669C65-C689-446A-BA05-0DB2C1CC9D85}"/>
                </a:ext>
              </a:extLst>
            </p:cNvPr>
            <p:cNvCxnSpPr>
              <a:cxnSpLocks/>
              <a:stCxn id="36" idx="3"/>
              <a:endCxn id="64" idx="1"/>
            </p:cNvCxnSpPr>
            <p:nvPr/>
          </p:nvCxnSpPr>
          <p:spPr>
            <a:xfrm flipV="1">
              <a:off x="8346667" y="4438097"/>
              <a:ext cx="160156" cy="5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160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69C4FF8F-97A6-4B70-823A-F081BF539787}"/>
              </a:ext>
            </a:extLst>
          </p:cNvPr>
          <p:cNvSpPr txBox="1"/>
          <p:nvPr/>
        </p:nvSpPr>
        <p:spPr>
          <a:xfrm>
            <a:off x="1560330" y="2003315"/>
            <a:ext cx="212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B Enqueue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47BA90-946E-4747-88D9-C318C55E1B6A}"/>
              </a:ext>
            </a:extLst>
          </p:cNvPr>
          <p:cNvGrpSpPr/>
          <p:nvPr/>
        </p:nvGrpSpPr>
        <p:grpSpPr>
          <a:xfrm>
            <a:off x="6985188" y="2112904"/>
            <a:ext cx="3422834" cy="1130958"/>
            <a:chOff x="6172016" y="3685662"/>
            <a:chExt cx="3422834" cy="1130958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22EADF3-02B0-4EF5-92E2-FB237FE1FD88}"/>
                </a:ext>
              </a:extLst>
            </p:cNvPr>
            <p:cNvGrpSpPr/>
            <p:nvPr/>
          </p:nvGrpSpPr>
          <p:grpSpPr>
            <a:xfrm>
              <a:off x="6172016" y="3685662"/>
              <a:ext cx="3422834" cy="1130958"/>
              <a:chOff x="6019986" y="4092974"/>
              <a:chExt cx="3422834" cy="1130958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6D2E8BE2-1BE6-4DE7-BEFF-6CEC05E0222D}"/>
                  </a:ext>
                </a:extLst>
              </p:cNvPr>
              <p:cNvGrpSpPr/>
              <p:nvPr/>
            </p:nvGrpSpPr>
            <p:grpSpPr>
              <a:xfrm>
                <a:off x="6113220" y="4467968"/>
                <a:ext cx="3329600" cy="755964"/>
                <a:chOff x="7187461" y="2829190"/>
                <a:chExt cx="3329600" cy="755964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72631355-3AD8-4821-B79E-ED120E3AEF09}"/>
                    </a:ext>
                  </a:extLst>
                </p:cNvPr>
                <p:cNvSpPr/>
                <p:nvPr/>
              </p:nvSpPr>
              <p:spPr>
                <a:xfrm>
                  <a:off x="7187461" y="2829190"/>
                  <a:ext cx="3329600" cy="755964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0EBC90A-366C-48CC-B728-36E18C14CF67}"/>
                    </a:ext>
                  </a:extLst>
                </p:cNvPr>
                <p:cNvSpPr txBox="1"/>
                <p:nvPr/>
              </p:nvSpPr>
              <p:spPr>
                <a:xfrm>
                  <a:off x="7187461" y="3093788"/>
                  <a:ext cx="1003801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300" dirty="0"/>
                    <a:t>New Node</a:t>
                  </a:r>
                  <a:endParaRPr lang="ko-KR" altLang="en-US" sz="1300" dirty="0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CF783D77-71C0-47AF-8FE9-3267A1F313BA}"/>
                    </a:ext>
                  </a:extLst>
                </p:cNvPr>
                <p:cNvSpPr/>
                <p:nvPr/>
              </p:nvSpPr>
              <p:spPr>
                <a:xfrm>
                  <a:off x="8291111" y="2944621"/>
                  <a:ext cx="977767" cy="52510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20</a:t>
                  </a: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D15D60E-F702-4D84-98A9-D815EF5E8225}"/>
                  </a:ext>
                </a:extLst>
              </p:cNvPr>
              <p:cNvSpPr txBox="1"/>
              <p:nvPr/>
            </p:nvSpPr>
            <p:spPr>
              <a:xfrm>
                <a:off x="6019986" y="4092974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4FDB606-9831-4A8F-B56E-FB95C9CE6510}"/>
                </a:ext>
              </a:extLst>
            </p:cNvPr>
            <p:cNvSpPr/>
            <p:nvPr/>
          </p:nvSpPr>
          <p:spPr>
            <a:xfrm>
              <a:off x="8506823" y="4175546"/>
              <a:ext cx="977767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100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1149147-88F1-49FF-BEFC-4C8FA9B507E0}"/>
                </a:ext>
              </a:extLst>
            </p:cNvPr>
            <p:cNvCxnSpPr>
              <a:cxnSpLocks/>
              <a:stCxn id="44" idx="3"/>
              <a:endCxn id="26" idx="1"/>
            </p:cNvCxnSpPr>
            <p:nvPr/>
          </p:nvCxnSpPr>
          <p:spPr>
            <a:xfrm flipV="1">
              <a:off x="8346667" y="4438097"/>
              <a:ext cx="160156" cy="5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710ADE1-E061-443F-BF5A-30CEBC0127A8}"/>
              </a:ext>
            </a:extLst>
          </p:cNvPr>
          <p:cNvGrpSpPr/>
          <p:nvPr/>
        </p:nvGrpSpPr>
        <p:grpSpPr>
          <a:xfrm>
            <a:off x="1629056" y="2492670"/>
            <a:ext cx="5356132" cy="1707825"/>
            <a:chOff x="1629056" y="2492670"/>
            <a:chExt cx="5356132" cy="1707825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A713F90-EC65-499F-8CDC-E5D292DB8153}"/>
                </a:ext>
              </a:extLst>
            </p:cNvPr>
            <p:cNvGrpSpPr/>
            <p:nvPr/>
          </p:nvGrpSpPr>
          <p:grpSpPr>
            <a:xfrm>
              <a:off x="1629056" y="2492670"/>
              <a:ext cx="5356132" cy="1707825"/>
              <a:chOff x="1629056" y="2492670"/>
              <a:chExt cx="5356132" cy="1707825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DD42887-9E24-496C-B9E9-9DA22935338B}"/>
                  </a:ext>
                </a:extLst>
              </p:cNvPr>
              <p:cNvSpPr/>
              <p:nvPr/>
            </p:nvSpPr>
            <p:spPr>
              <a:xfrm>
                <a:off x="1629056" y="2492670"/>
                <a:ext cx="5356132" cy="105967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57B1576-0A15-4F68-89D6-FE8D72654537}"/>
                  </a:ext>
                </a:extLst>
              </p:cNvPr>
              <p:cNvSpPr txBox="1"/>
              <p:nvPr/>
            </p:nvSpPr>
            <p:spPr>
              <a:xfrm>
                <a:off x="2231925" y="3831163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Head</a:t>
                </a:r>
                <a:endParaRPr lang="ko-KR" altLang="en-US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A70A632-AADB-4B58-BF60-986BED24A200}"/>
                  </a:ext>
                </a:extLst>
              </p:cNvPr>
              <p:cNvSpPr txBox="1"/>
              <p:nvPr/>
            </p:nvSpPr>
            <p:spPr>
              <a:xfrm>
                <a:off x="3684257" y="3831163"/>
                <a:ext cx="5141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Tail</a:t>
                </a:r>
                <a:endParaRPr lang="ko-KR" altLang="en-US" dirty="0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8FD8A322-D6E2-40EE-9666-DADFE738FD14}"/>
                  </a:ext>
                </a:extLst>
              </p:cNvPr>
              <p:cNvSpPr/>
              <p:nvPr/>
            </p:nvSpPr>
            <p:spPr>
              <a:xfrm>
                <a:off x="3452464" y="2759957"/>
                <a:ext cx="977767" cy="5251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</a:p>
            </p:txBody>
          </p: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E8D62C23-67F7-4E3E-9C3C-1B22F47C618C}"/>
                  </a:ext>
                </a:extLst>
              </p:cNvPr>
              <p:cNvCxnSpPr>
                <a:cxnSpLocks/>
                <a:stCxn id="70" idx="0"/>
                <a:endCxn id="64" idx="2"/>
              </p:cNvCxnSpPr>
              <p:nvPr/>
            </p:nvCxnSpPr>
            <p:spPr>
              <a:xfrm flipV="1">
                <a:off x="2599173" y="3281962"/>
                <a:ext cx="1" cy="5492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B7454BA7-EF5B-4698-B0B7-D00748DCB08C}"/>
                  </a:ext>
                </a:extLst>
              </p:cNvPr>
              <p:cNvCxnSpPr>
                <a:cxnSpLocks/>
                <a:stCxn id="71" idx="0"/>
                <a:endCxn id="72" idx="2"/>
              </p:cNvCxnSpPr>
              <p:nvPr/>
            </p:nvCxnSpPr>
            <p:spPr>
              <a:xfrm flipV="1">
                <a:off x="3941347" y="3285058"/>
                <a:ext cx="1" cy="5461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775E32C8-6FD6-4595-B8E2-BDDBD971FACF}"/>
                  </a:ext>
                </a:extLst>
              </p:cNvPr>
              <p:cNvCxnSpPr>
                <a:cxnSpLocks/>
                <a:stCxn id="72" idx="3"/>
              </p:cNvCxnSpPr>
              <p:nvPr/>
            </p:nvCxnSpPr>
            <p:spPr>
              <a:xfrm flipV="1">
                <a:off x="4430231" y="3022506"/>
                <a:ext cx="364407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4A36D20-3557-4CBF-ACE1-B606AE986036}"/>
                </a:ext>
              </a:extLst>
            </p:cNvPr>
            <p:cNvSpPr/>
            <p:nvPr/>
          </p:nvSpPr>
          <p:spPr>
            <a:xfrm>
              <a:off x="2110290" y="2756861"/>
              <a:ext cx="977767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EC15346-3DF8-4284-9A18-F831EBF45A3C}"/>
                </a:ext>
              </a:extLst>
            </p:cNvPr>
            <p:cNvSpPr/>
            <p:nvPr/>
          </p:nvSpPr>
          <p:spPr>
            <a:xfrm>
              <a:off x="4811683" y="2764634"/>
              <a:ext cx="977767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43A3656-9EAE-4F69-B831-2BEBA20A99D2}"/>
                </a:ext>
              </a:extLst>
            </p:cNvPr>
            <p:cNvSpPr txBox="1"/>
            <p:nvPr/>
          </p:nvSpPr>
          <p:spPr>
            <a:xfrm>
              <a:off x="6030495" y="2843371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CFB69458-4527-4647-90E4-051ACE371AFA}"/>
                </a:ext>
              </a:extLst>
            </p:cNvPr>
            <p:cNvCxnSpPr>
              <a:cxnSpLocks/>
              <a:stCxn id="64" idx="3"/>
              <a:endCxn id="72" idx="1"/>
            </p:cNvCxnSpPr>
            <p:nvPr/>
          </p:nvCxnSpPr>
          <p:spPr>
            <a:xfrm>
              <a:off x="3088057" y="3019412"/>
              <a:ext cx="364407" cy="30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D44A7F8C-449C-4656-9F73-36050B642F2F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5789450" y="3027185"/>
              <a:ext cx="241045" cy="8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594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61D0D9F6-DD1A-4DA5-A27A-382FCCF4E251}"/>
              </a:ext>
            </a:extLst>
          </p:cNvPr>
          <p:cNvGrpSpPr/>
          <p:nvPr/>
        </p:nvGrpSpPr>
        <p:grpSpPr>
          <a:xfrm>
            <a:off x="1629056" y="2492670"/>
            <a:ext cx="4390930" cy="1707825"/>
            <a:chOff x="1629056" y="2492670"/>
            <a:chExt cx="4390930" cy="170782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7349527-CBB9-4C3D-A4A6-119E0E01B521}"/>
                </a:ext>
              </a:extLst>
            </p:cNvPr>
            <p:cNvSpPr/>
            <p:nvPr/>
          </p:nvSpPr>
          <p:spPr>
            <a:xfrm>
              <a:off x="1629056" y="2492670"/>
              <a:ext cx="4390930" cy="10596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E729D8A-3D0C-4559-BB49-BC70076685A6}"/>
                </a:ext>
              </a:extLst>
            </p:cNvPr>
            <p:cNvSpPr txBox="1"/>
            <p:nvPr/>
          </p:nvSpPr>
          <p:spPr>
            <a:xfrm>
              <a:off x="2231925" y="3831163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2ABF15A-0343-4204-869F-954BE38843F2}"/>
                </a:ext>
              </a:extLst>
            </p:cNvPr>
            <p:cNvSpPr txBox="1"/>
            <p:nvPr/>
          </p:nvSpPr>
          <p:spPr>
            <a:xfrm>
              <a:off x="3684257" y="3831163"/>
              <a:ext cx="514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6EF9BB3-4878-4709-9639-E8E694D3C999}"/>
                </a:ext>
              </a:extLst>
            </p:cNvPr>
            <p:cNvSpPr txBox="1"/>
            <p:nvPr/>
          </p:nvSpPr>
          <p:spPr>
            <a:xfrm>
              <a:off x="4777589" y="2838771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3FDC3E9F-0544-4225-BDA2-1D9FEB317844}"/>
                </a:ext>
              </a:extLst>
            </p:cNvPr>
            <p:cNvCxnSpPr>
              <a:cxnSpLocks/>
              <a:stCxn id="61" idx="0"/>
              <a:endCxn id="69" idx="2"/>
            </p:cNvCxnSpPr>
            <p:nvPr/>
          </p:nvCxnSpPr>
          <p:spPr>
            <a:xfrm flipV="1">
              <a:off x="2599173" y="3286041"/>
              <a:ext cx="308" cy="5451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A005E37C-68B8-4AE5-B987-F7C3360EFBCF}"/>
                </a:ext>
              </a:extLst>
            </p:cNvPr>
            <p:cNvCxnSpPr>
              <a:cxnSpLocks/>
              <a:stCxn id="62" idx="0"/>
              <a:endCxn id="32" idx="2"/>
            </p:cNvCxnSpPr>
            <p:nvPr/>
          </p:nvCxnSpPr>
          <p:spPr>
            <a:xfrm flipV="1">
              <a:off x="3941347" y="3287369"/>
              <a:ext cx="0" cy="5437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0FD9B31-E72C-499B-B298-605C4BE0AABE}"/>
              </a:ext>
            </a:extLst>
          </p:cNvPr>
          <p:cNvSpPr/>
          <p:nvPr/>
        </p:nvSpPr>
        <p:spPr>
          <a:xfrm>
            <a:off x="2110597" y="2760940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776A355-7CE4-4BDC-BABF-B972FB38D607}"/>
              </a:ext>
            </a:extLst>
          </p:cNvPr>
          <p:cNvCxnSpPr>
            <a:cxnSpLocks/>
            <a:stCxn id="69" idx="3"/>
            <a:endCxn id="32" idx="1"/>
          </p:cNvCxnSpPr>
          <p:nvPr/>
        </p:nvCxnSpPr>
        <p:spPr>
          <a:xfrm>
            <a:off x="3088364" y="3023491"/>
            <a:ext cx="364099" cy="1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92A7BC5-1D95-4FCD-8CD6-0781B5020CA0}"/>
              </a:ext>
            </a:extLst>
          </p:cNvPr>
          <p:cNvSpPr txBox="1"/>
          <p:nvPr/>
        </p:nvSpPr>
        <p:spPr>
          <a:xfrm>
            <a:off x="1560330" y="2003315"/>
            <a:ext cx="342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B Enqueue (Key : 0-&gt;1)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4A44FE8-5E00-494F-AB36-64101BE03499}"/>
              </a:ext>
            </a:extLst>
          </p:cNvPr>
          <p:cNvGrpSpPr/>
          <p:nvPr/>
        </p:nvGrpSpPr>
        <p:grpSpPr>
          <a:xfrm>
            <a:off x="6096000" y="2827329"/>
            <a:ext cx="3150625" cy="755964"/>
            <a:chOff x="7226233" y="3411025"/>
            <a:chExt cx="3150625" cy="75596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0D6A820-CBD1-4593-BF6E-515410AE663B}"/>
                </a:ext>
              </a:extLst>
            </p:cNvPr>
            <p:cNvSpPr/>
            <p:nvPr/>
          </p:nvSpPr>
          <p:spPr>
            <a:xfrm>
              <a:off x="7226233" y="3411025"/>
              <a:ext cx="3150625" cy="7559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38102A-34A7-42CF-9323-3853A7BEEA6E}"/>
                </a:ext>
              </a:extLst>
            </p:cNvPr>
            <p:cNvSpPr txBox="1"/>
            <p:nvPr/>
          </p:nvSpPr>
          <p:spPr>
            <a:xfrm>
              <a:off x="7226233" y="3642813"/>
              <a:ext cx="85651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/>
                <a:t>Snap Tail</a:t>
              </a:r>
              <a:endParaRPr lang="ko-KR" altLang="en-US" sz="13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53B6776-F012-4383-88BE-3F88DAD0C978}"/>
                </a:ext>
              </a:extLst>
            </p:cNvPr>
            <p:cNvSpPr/>
            <p:nvPr/>
          </p:nvSpPr>
          <p:spPr>
            <a:xfrm>
              <a:off x="8329883" y="3526456"/>
              <a:ext cx="977767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B429B6-7376-479B-8ADB-F751DEDF9FF3}"/>
                </a:ext>
              </a:extLst>
            </p:cNvPr>
            <p:cNvSpPr txBox="1"/>
            <p:nvPr/>
          </p:nvSpPr>
          <p:spPr>
            <a:xfrm>
              <a:off x="9582310" y="3604340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293BDD46-AFA6-411E-B4B9-23E1D79728BD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9307650" y="3789007"/>
              <a:ext cx="3239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6305A71-82CE-4B78-AEB0-F5DF28DB5F0E}"/>
              </a:ext>
            </a:extLst>
          </p:cNvPr>
          <p:cNvGrpSpPr/>
          <p:nvPr/>
        </p:nvGrpSpPr>
        <p:grpSpPr>
          <a:xfrm>
            <a:off x="6098139" y="2070902"/>
            <a:ext cx="3150625" cy="755964"/>
            <a:chOff x="7187461" y="2829190"/>
            <a:chExt cx="3150625" cy="75596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6A2AE25-ED8C-469A-A80C-1E0E56C38FA9}"/>
                </a:ext>
              </a:extLst>
            </p:cNvPr>
            <p:cNvSpPr/>
            <p:nvPr/>
          </p:nvSpPr>
          <p:spPr>
            <a:xfrm>
              <a:off x="7187461" y="2829190"/>
              <a:ext cx="3150625" cy="7559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DD1655-9D95-49FD-88DE-2E04F454E731}"/>
                </a:ext>
              </a:extLst>
            </p:cNvPr>
            <p:cNvSpPr txBox="1"/>
            <p:nvPr/>
          </p:nvSpPr>
          <p:spPr>
            <a:xfrm>
              <a:off x="7187461" y="3093788"/>
              <a:ext cx="100380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/>
                <a:t>New Node</a:t>
              </a:r>
              <a:endParaRPr lang="ko-KR" altLang="en-US" sz="13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573990D-A1E6-4B0F-9CF4-C45C0F5E9214}"/>
                </a:ext>
              </a:extLst>
            </p:cNvPr>
            <p:cNvSpPr/>
            <p:nvPr/>
          </p:nvSpPr>
          <p:spPr>
            <a:xfrm>
              <a:off x="8291111" y="2944621"/>
              <a:ext cx="977767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EAE8D88-CE36-4062-9853-E78428E19033}"/>
                </a:ext>
              </a:extLst>
            </p:cNvPr>
            <p:cNvSpPr txBox="1"/>
            <p:nvPr/>
          </p:nvSpPr>
          <p:spPr>
            <a:xfrm>
              <a:off x="9593972" y="302250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C737D13-2185-4438-ABF1-221B83AD109C}"/>
                </a:ext>
              </a:extLst>
            </p:cNvPr>
            <p:cNvCxnSpPr>
              <a:cxnSpLocks/>
              <a:stCxn id="29" idx="3"/>
              <a:endCxn id="30" idx="1"/>
            </p:cNvCxnSpPr>
            <p:nvPr/>
          </p:nvCxnSpPr>
          <p:spPr>
            <a:xfrm>
              <a:off x="9268878" y="3207172"/>
              <a:ext cx="3250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6E635CA-F490-4B44-851D-34F059A6121F}"/>
              </a:ext>
            </a:extLst>
          </p:cNvPr>
          <p:cNvSpPr/>
          <p:nvPr/>
        </p:nvSpPr>
        <p:spPr>
          <a:xfrm>
            <a:off x="3452463" y="2762268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AD95345-F843-402E-B6AF-DBF27E9B5E1F}"/>
              </a:ext>
            </a:extLst>
          </p:cNvPr>
          <p:cNvCxnSpPr>
            <a:cxnSpLocks/>
            <a:stCxn id="32" idx="3"/>
            <a:endCxn id="67" idx="1"/>
          </p:cNvCxnSpPr>
          <p:nvPr/>
        </p:nvCxnSpPr>
        <p:spPr>
          <a:xfrm flipV="1">
            <a:off x="4430230" y="3023437"/>
            <a:ext cx="347359" cy="1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94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61D0D9F6-DD1A-4DA5-A27A-382FCCF4E251}"/>
              </a:ext>
            </a:extLst>
          </p:cNvPr>
          <p:cNvGrpSpPr/>
          <p:nvPr/>
        </p:nvGrpSpPr>
        <p:grpSpPr>
          <a:xfrm>
            <a:off x="1629056" y="2492670"/>
            <a:ext cx="4390930" cy="1707825"/>
            <a:chOff x="1629056" y="2492670"/>
            <a:chExt cx="4390930" cy="170782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7349527-CBB9-4C3D-A4A6-119E0E01B521}"/>
                </a:ext>
              </a:extLst>
            </p:cNvPr>
            <p:cNvSpPr/>
            <p:nvPr/>
          </p:nvSpPr>
          <p:spPr>
            <a:xfrm>
              <a:off x="1629056" y="2492670"/>
              <a:ext cx="4390930" cy="10596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E729D8A-3D0C-4559-BB49-BC70076685A6}"/>
                </a:ext>
              </a:extLst>
            </p:cNvPr>
            <p:cNvSpPr txBox="1"/>
            <p:nvPr/>
          </p:nvSpPr>
          <p:spPr>
            <a:xfrm>
              <a:off x="2231925" y="3831163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2ABF15A-0343-4204-869F-954BE38843F2}"/>
                </a:ext>
              </a:extLst>
            </p:cNvPr>
            <p:cNvSpPr txBox="1"/>
            <p:nvPr/>
          </p:nvSpPr>
          <p:spPr>
            <a:xfrm>
              <a:off x="3684257" y="3831163"/>
              <a:ext cx="514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3FDC3E9F-0544-4225-BDA2-1D9FEB317844}"/>
                </a:ext>
              </a:extLst>
            </p:cNvPr>
            <p:cNvCxnSpPr>
              <a:cxnSpLocks/>
              <a:stCxn id="61" idx="0"/>
              <a:endCxn id="69" idx="2"/>
            </p:cNvCxnSpPr>
            <p:nvPr/>
          </p:nvCxnSpPr>
          <p:spPr>
            <a:xfrm flipV="1">
              <a:off x="2599173" y="3286041"/>
              <a:ext cx="308" cy="5451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A005E37C-68B8-4AE5-B987-F7C3360EFBCF}"/>
                </a:ext>
              </a:extLst>
            </p:cNvPr>
            <p:cNvCxnSpPr>
              <a:cxnSpLocks/>
              <a:stCxn id="62" idx="0"/>
              <a:endCxn id="32" idx="2"/>
            </p:cNvCxnSpPr>
            <p:nvPr/>
          </p:nvCxnSpPr>
          <p:spPr>
            <a:xfrm flipV="1">
              <a:off x="3941347" y="3287369"/>
              <a:ext cx="0" cy="5437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0FD9B31-E72C-499B-B298-605C4BE0AABE}"/>
              </a:ext>
            </a:extLst>
          </p:cNvPr>
          <p:cNvSpPr/>
          <p:nvPr/>
        </p:nvSpPr>
        <p:spPr>
          <a:xfrm>
            <a:off x="2110597" y="2760940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776A355-7CE4-4BDC-BABF-B972FB38D607}"/>
              </a:ext>
            </a:extLst>
          </p:cNvPr>
          <p:cNvCxnSpPr>
            <a:cxnSpLocks/>
            <a:stCxn id="69" idx="3"/>
            <a:endCxn id="32" idx="1"/>
          </p:cNvCxnSpPr>
          <p:nvPr/>
        </p:nvCxnSpPr>
        <p:spPr>
          <a:xfrm>
            <a:off x="3088364" y="3023491"/>
            <a:ext cx="364099" cy="1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92A7BC5-1D95-4FCD-8CD6-0781B5020CA0}"/>
              </a:ext>
            </a:extLst>
          </p:cNvPr>
          <p:cNvSpPr txBox="1"/>
          <p:nvPr/>
        </p:nvSpPr>
        <p:spPr>
          <a:xfrm>
            <a:off x="1560330" y="2003315"/>
            <a:ext cx="444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A Enqueue (Key : 1) Snap Key : 0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4A44FE8-5E00-494F-AB36-64101BE03499}"/>
              </a:ext>
            </a:extLst>
          </p:cNvPr>
          <p:cNvGrpSpPr/>
          <p:nvPr/>
        </p:nvGrpSpPr>
        <p:grpSpPr>
          <a:xfrm>
            <a:off x="6096000" y="2827329"/>
            <a:ext cx="3150625" cy="755964"/>
            <a:chOff x="7226233" y="3411025"/>
            <a:chExt cx="3150625" cy="75596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0D6A820-CBD1-4593-BF6E-515410AE663B}"/>
                </a:ext>
              </a:extLst>
            </p:cNvPr>
            <p:cNvSpPr/>
            <p:nvPr/>
          </p:nvSpPr>
          <p:spPr>
            <a:xfrm>
              <a:off x="7226233" y="3411025"/>
              <a:ext cx="3150625" cy="7559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38102A-34A7-42CF-9323-3853A7BEEA6E}"/>
                </a:ext>
              </a:extLst>
            </p:cNvPr>
            <p:cNvSpPr txBox="1"/>
            <p:nvPr/>
          </p:nvSpPr>
          <p:spPr>
            <a:xfrm>
              <a:off x="7226233" y="3642813"/>
              <a:ext cx="85651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/>
                <a:t>Snap Tail</a:t>
              </a:r>
              <a:endParaRPr lang="ko-KR" altLang="en-US" sz="13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53B6776-F012-4383-88BE-3F88DAD0C978}"/>
                </a:ext>
              </a:extLst>
            </p:cNvPr>
            <p:cNvSpPr/>
            <p:nvPr/>
          </p:nvSpPr>
          <p:spPr>
            <a:xfrm>
              <a:off x="8329883" y="3526456"/>
              <a:ext cx="977767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B429B6-7376-479B-8ADB-F751DEDF9FF3}"/>
                </a:ext>
              </a:extLst>
            </p:cNvPr>
            <p:cNvSpPr txBox="1"/>
            <p:nvPr/>
          </p:nvSpPr>
          <p:spPr>
            <a:xfrm>
              <a:off x="9582310" y="3604340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293BDD46-AFA6-411E-B4B9-23E1D79728BD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9307650" y="3789007"/>
              <a:ext cx="3239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6305A71-82CE-4B78-AEB0-F5DF28DB5F0E}"/>
              </a:ext>
            </a:extLst>
          </p:cNvPr>
          <p:cNvGrpSpPr/>
          <p:nvPr/>
        </p:nvGrpSpPr>
        <p:grpSpPr>
          <a:xfrm>
            <a:off x="6098139" y="2070902"/>
            <a:ext cx="3150625" cy="755964"/>
            <a:chOff x="7187461" y="2829190"/>
            <a:chExt cx="3150625" cy="75596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6A2AE25-ED8C-469A-A80C-1E0E56C38FA9}"/>
                </a:ext>
              </a:extLst>
            </p:cNvPr>
            <p:cNvSpPr/>
            <p:nvPr/>
          </p:nvSpPr>
          <p:spPr>
            <a:xfrm>
              <a:off x="7187461" y="2829190"/>
              <a:ext cx="3150625" cy="7559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DD1655-9D95-49FD-88DE-2E04F454E731}"/>
                </a:ext>
              </a:extLst>
            </p:cNvPr>
            <p:cNvSpPr txBox="1"/>
            <p:nvPr/>
          </p:nvSpPr>
          <p:spPr>
            <a:xfrm>
              <a:off x="7187461" y="3093788"/>
              <a:ext cx="100380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/>
                <a:t>New Node</a:t>
              </a:r>
              <a:endParaRPr lang="ko-KR" altLang="en-US" sz="13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573990D-A1E6-4B0F-9CF4-C45C0F5E9214}"/>
                </a:ext>
              </a:extLst>
            </p:cNvPr>
            <p:cNvSpPr/>
            <p:nvPr/>
          </p:nvSpPr>
          <p:spPr>
            <a:xfrm>
              <a:off x="8291111" y="2944621"/>
              <a:ext cx="977767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EAE8D88-CE36-4062-9853-E78428E19033}"/>
                </a:ext>
              </a:extLst>
            </p:cNvPr>
            <p:cNvSpPr txBox="1"/>
            <p:nvPr/>
          </p:nvSpPr>
          <p:spPr>
            <a:xfrm>
              <a:off x="9593972" y="302250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C737D13-2185-4438-ABF1-221B83AD109C}"/>
                </a:ext>
              </a:extLst>
            </p:cNvPr>
            <p:cNvCxnSpPr>
              <a:cxnSpLocks/>
              <a:stCxn id="29" idx="3"/>
              <a:endCxn id="30" idx="1"/>
            </p:cNvCxnSpPr>
            <p:nvPr/>
          </p:nvCxnSpPr>
          <p:spPr>
            <a:xfrm>
              <a:off x="9268878" y="3207172"/>
              <a:ext cx="3250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6E635CA-F490-4B44-851D-34F059A6121F}"/>
              </a:ext>
            </a:extLst>
          </p:cNvPr>
          <p:cNvSpPr/>
          <p:nvPr/>
        </p:nvSpPr>
        <p:spPr>
          <a:xfrm>
            <a:off x="3452463" y="2762268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AD95345-F843-402E-B6AF-DBF27E9B5E1F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4430230" y="3023437"/>
            <a:ext cx="347359" cy="1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BBDADE5-CB9E-4DC4-A377-B4D58E0661C6}"/>
              </a:ext>
            </a:extLst>
          </p:cNvPr>
          <p:cNvSpPr/>
          <p:nvPr/>
        </p:nvSpPr>
        <p:spPr>
          <a:xfrm>
            <a:off x="4794328" y="2758093"/>
            <a:ext cx="977767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08026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5231F-65DC-49E9-9A52-9ED05110B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9260"/>
            <a:ext cx="9854242" cy="1039479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전제 </a:t>
            </a:r>
            <a:r>
              <a:rPr lang="en-US" altLang="ko-KR" dirty="0"/>
              <a:t>2</a:t>
            </a:r>
            <a:br>
              <a:rPr lang="en-US" altLang="ko-KR" dirty="0"/>
            </a:br>
            <a:r>
              <a:rPr lang="en-US" altLang="ko-KR" sz="4400" dirty="0"/>
              <a:t>Dequeue</a:t>
            </a:r>
            <a:r>
              <a:rPr lang="ko-KR" altLang="en-US" sz="4400" dirty="0"/>
              <a:t>에서 </a:t>
            </a:r>
            <a:r>
              <a:rPr lang="en-US" altLang="ko-KR" sz="4400" dirty="0"/>
              <a:t>Head Next</a:t>
            </a:r>
            <a:r>
              <a:rPr lang="ko-KR" altLang="en-US" sz="4400" dirty="0"/>
              <a:t>가</a:t>
            </a:r>
            <a:r>
              <a:rPr lang="en-US" altLang="ko-KR" sz="4400" dirty="0"/>
              <a:t> NULL </a:t>
            </a:r>
            <a:r>
              <a:rPr lang="ko-KR" altLang="en-US" sz="4400" dirty="0"/>
              <a:t>인 상황</a:t>
            </a:r>
          </a:p>
        </p:txBody>
      </p:sp>
    </p:spTree>
    <p:extLst>
      <p:ext uri="{BB962C8B-B14F-4D97-AF65-F5344CB8AC3E}">
        <p14:creationId xmlns:p14="http://schemas.microsoft.com/office/powerpoint/2010/main" val="333437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601</Words>
  <Application>Microsoft Office PowerPoint</Application>
  <PresentationFormat>와이드스크린</PresentationFormat>
  <Paragraphs>293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Noto Sans</vt:lpstr>
      <vt:lpstr>Office 테마</vt:lpstr>
      <vt:lpstr>PowerPoint 프레젠테이션</vt:lpstr>
      <vt:lpstr>전제 1 Enqueue에서 SnapTail이 현재 Tail이 아닌 상황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전제 2 Dequeue에서 Head Next가 NULL 인 상황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LockFree Queue 구현</dc:title>
  <dc:creator>서진원</dc:creator>
  <cp:lastModifiedBy>서진원</cp:lastModifiedBy>
  <cp:revision>1</cp:revision>
  <dcterms:created xsi:type="dcterms:W3CDTF">2021-12-25T05:28:03Z</dcterms:created>
  <dcterms:modified xsi:type="dcterms:W3CDTF">2022-07-16T11:11:42Z</dcterms:modified>
</cp:coreProperties>
</file>