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63" r:id="rId6"/>
    <p:sldId id="261" r:id="rId7"/>
    <p:sldId id="264" r:id="rId8"/>
    <p:sldId id="257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85FDC-94BB-4DE0-84C1-AC49D8D3B152}" v="236" dt="2022-08-14T13:56:58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진원" userId="d436f2fc-5fcf-41bd-a485-016d4b3d0492" providerId="ADAL" clId="{94C85FDC-94BB-4DE0-84C1-AC49D8D3B152}"/>
    <pc:docChg chg="undo redo custSel addSld delSld modSld sldOrd">
      <pc:chgData name="서진원" userId="d436f2fc-5fcf-41bd-a485-016d4b3d0492" providerId="ADAL" clId="{94C85FDC-94BB-4DE0-84C1-AC49D8D3B152}" dt="2022-08-14T14:08:42.640" v="3183" actId="1076"/>
      <pc:docMkLst>
        <pc:docMk/>
      </pc:docMkLst>
      <pc:sldChg chg="addSp delSp modSp mod">
        <pc:chgData name="서진원" userId="d436f2fc-5fcf-41bd-a485-016d4b3d0492" providerId="ADAL" clId="{94C85FDC-94BB-4DE0-84C1-AC49D8D3B152}" dt="2022-08-14T13:46:54.174" v="1967" actId="20577"/>
        <pc:sldMkLst>
          <pc:docMk/>
          <pc:sldMk cId="3762395793" sldId="256"/>
        </pc:sldMkLst>
        <pc:spChg chg="mod topLvl">
          <ac:chgData name="서진원" userId="d436f2fc-5fcf-41bd-a485-016d4b3d0492" providerId="ADAL" clId="{94C85FDC-94BB-4DE0-84C1-AC49D8D3B152}" dt="2022-08-14T10:58:48.975" v="501" actId="164"/>
          <ac:spMkLst>
            <pc:docMk/>
            <pc:sldMk cId="3762395793" sldId="256"/>
            <ac:spMk id="5" creationId="{FFB3CABE-964F-CE69-2D32-FB64DB2B11BC}"/>
          </ac:spMkLst>
        </pc:spChg>
        <pc:spChg chg="mod topLvl">
          <ac:chgData name="서진원" userId="d436f2fc-5fcf-41bd-a485-016d4b3d0492" providerId="ADAL" clId="{94C85FDC-94BB-4DE0-84C1-AC49D8D3B152}" dt="2022-08-14T10:58:48.975" v="501" actId="164"/>
          <ac:spMkLst>
            <pc:docMk/>
            <pc:sldMk cId="3762395793" sldId="256"/>
            <ac:spMk id="6" creationId="{2459A9CC-2975-613C-7797-78082510D8CD}"/>
          </ac:spMkLst>
        </pc:spChg>
        <pc:spChg chg="mod topLvl">
          <ac:chgData name="서진원" userId="d436f2fc-5fcf-41bd-a485-016d4b3d0492" providerId="ADAL" clId="{94C85FDC-94BB-4DE0-84C1-AC49D8D3B152}" dt="2022-08-14T10:58:48.975" v="501" actId="164"/>
          <ac:spMkLst>
            <pc:docMk/>
            <pc:sldMk cId="3762395793" sldId="256"/>
            <ac:spMk id="7" creationId="{153D89B5-768B-C159-8A85-1731B5A92515}"/>
          </ac:spMkLst>
        </pc:spChg>
        <pc:spChg chg="mod topLvl">
          <ac:chgData name="서진원" userId="d436f2fc-5fcf-41bd-a485-016d4b3d0492" providerId="ADAL" clId="{94C85FDC-94BB-4DE0-84C1-AC49D8D3B152}" dt="2022-08-14T10:58:48.975" v="501" actId="164"/>
          <ac:spMkLst>
            <pc:docMk/>
            <pc:sldMk cId="3762395793" sldId="256"/>
            <ac:spMk id="8" creationId="{030D8DDC-D254-8814-6936-195CD43D12AC}"/>
          </ac:spMkLst>
        </pc:spChg>
        <pc:spChg chg="mod topLvl">
          <ac:chgData name="서진원" userId="d436f2fc-5fcf-41bd-a485-016d4b3d0492" providerId="ADAL" clId="{94C85FDC-94BB-4DE0-84C1-AC49D8D3B152}" dt="2022-08-14T10:58:48.975" v="501" actId="164"/>
          <ac:spMkLst>
            <pc:docMk/>
            <pc:sldMk cId="3762395793" sldId="256"/>
            <ac:spMk id="9" creationId="{9A87259A-F470-F255-104C-9DD1FAF2535A}"/>
          </ac:spMkLst>
        </pc:spChg>
        <pc:spChg chg="mod topLvl">
          <ac:chgData name="서진원" userId="d436f2fc-5fcf-41bd-a485-016d4b3d0492" providerId="ADAL" clId="{94C85FDC-94BB-4DE0-84C1-AC49D8D3B152}" dt="2022-08-14T10:58:48.975" v="501" actId="164"/>
          <ac:spMkLst>
            <pc:docMk/>
            <pc:sldMk cId="3762395793" sldId="256"/>
            <ac:spMk id="10" creationId="{1E4277EC-8F32-000E-1F56-96254BA7A044}"/>
          </ac:spMkLst>
        </pc:spChg>
        <pc:spChg chg="mod topLvl">
          <ac:chgData name="서진원" userId="d436f2fc-5fcf-41bd-a485-016d4b3d0492" providerId="ADAL" clId="{94C85FDC-94BB-4DE0-84C1-AC49D8D3B152}" dt="2022-08-14T10:58:48.975" v="501" actId="164"/>
          <ac:spMkLst>
            <pc:docMk/>
            <pc:sldMk cId="3762395793" sldId="256"/>
            <ac:spMk id="11" creationId="{EC964CF7-CD59-02E3-39DE-A1605CCA7554}"/>
          </ac:spMkLst>
        </pc:spChg>
        <pc:spChg chg="mod topLvl">
          <ac:chgData name="서진원" userId="d436f2fc-5fcf-41bd-a485-016d4b3d0492" providerId="ADAL" clId="{94C85FDC-94BB-4DE0-84C1-AC49D8D3B152}" dt="2022-08-14T10:58:48.975" v="501" actId="164"/>
          <ac:spMkLst>
            <pc:docMk/>
            <pc:sldMk cId="3762395793" sldId="256"/>
            <ac:spMk id="12" creationId="{CFE09517-BBEC-1DE2-DE19-D6115E2EB47E}"/>
          </ac:spMkLst>
        </pc:spChg>
        <pc:spChg chg="mod topLvl">
          <ac:chgData name="서진원" userId="d436f2fc-5fcf-41bd-a485-016d4b3d0492" providerId="ADAL" clId="{94C85FDC-94BB-4DE0-84C1-AC49D8D3B152}" dt="2022-08-14T10:58:48.975" v="501" actId="164"/>
          <ac:spMkLst>
            <pc:docMk/>
            <pc:sldMk cId="3762395793" sldId="256"/>
            <ac:spMk id="13" creationId="{316DDA33-08B4-DC30-C971-5756EB8B6A40}"/>
          </ac:spMkLst>
        </pc:spChg>
        <pc:spChg chg="mod topLvl">
          <ac:chgData name="서진원" userId="d436f2fc-5fcf-41bd-a485-016d4b3d0492" providerId="ADAL" clId="{94C85FDC-94BB-4DE0-84C1-AC49D8D3B152}" dt="2022-08-14T10:58:48.975" v="501" actId="164"/>
          <ac:spMkLst>
            <pc:docMk/>
            <pc:sldMk cId="3762395793" sldId="256"/>
            <ac:spMk id="14" creationId="{033362BE-DE8B-8992-DEC4-E758C759DD18}"/>
          </ac:spMkLst>
        </pc:spChg>
        <pc:spChg chg="add del mod">
          <ac:chgData name="서진원" userId="d436f2fc-5fcf-41bd-a485-016d4b3d0492" providerId="ADAL" clId="{94C85FDC-94BB-4DE0-84C1-AC49D8D3B152}" dt="2022-08-14T05:06:56.470" v="43" actId="478"/>
          <ac:spMkLst>
            <pc:docMk/>
            <pc:sldMk cId="3762395793" sldId="256"/>
            <ac:spMk id="15" creationId="{1DEE6B69-78E8-8307-E0A2-0699D1927A4D}"/>
          </ac:spMkLst>
        </pc:spChg>
        <pc:spChg chg="add del mod">
          <ac:chgData name="서진원" userId="d436f2fc-5fcf-41bd-a485-016d4b3d0492" providerId="ADAL" clId="{94C85FDC-94BB-4DE0-84C1-AC49D8D3B152}" dt="2022-08-14T05:06:56.470" v="43" actId="478"/>
          <ac:spMkLst>
            <pc:docMk/>
            <pc:sldMk cId="3762395793" sldId="256"/>
            <ac:spMk id="16" creationId="{506726E4-0EF1-94EC-38A2-373B9FC79DC7}"/>
          </ac:spMkLst>
        </pc:spChg>
        <pc:spChg chg="add del mod">
          <ac:chgData name="서진원" userId="d436f2fc-5fcf-41bd-a485-016d4b3d0492" providerId="ADAL" clId="{94C85FDC-94BB-4DE0-84C1-AC49D8D3B152}" dt="2022-08-14T05:06:56.470" v="43" actId="478"/>
          <ac:spMkLst>
            <pc:docMk/>
            <pc:sldMk cId="3762395793" sldId="256"/>
            <ac:spMk id="17" creationId="{D01C2706-0F12-2177-6A3A-E2F1FB628412}"/>
          </ac:spMkLst>
        </pc:spChg>
        <pc:spChg chg="add del mod">
          <ac:chgData name="서진원" userId="d436f2fc-5fcf-41bd-a485-016d4b3d0492" providerId="ADAL" clId="{94C85FDC-94BB-4DE0-84C1-AC49D8D3B152}" dt="2022-08-14T05:06:56.470" v="43" actId="478"/>
          <ac:spMkLst>
            <pc:docMk/>
            <pc:sldMk cId="3762395793" sldId="256"/>
            <ac:spMk id="18" creationId="{569A431B-918D-6562-ED38-B49F0221EC14}"/>
          </ac:spMkLst>
        </pc:spChg>
        <pc:spChg chg="add del mod">
          <ac:chgData name="서진원" userId="d436f2fc-5fcf-41bd-a485-016d4b3d0492" providerId="ADAL" clId="{94C85FDC-94BB-4DE0-84C1-AC49D8D3B152}" dt="2022-08-14T05:06:56.470" v="43" actId="478"/>
          <ac:spMkLst>
            <pc:docMk/>
            <pc:sldMk cId="3762395793" sldId="256"/>
            <ac:spMk id="19" creationId="{60348CC4-16F6-08A3-B23C-81830D4EE2E9}"/>
          </ac:spMkLst>
        </pc:spChg>
        <pc:spChg chg="add del mod">
          <ac:chgData name="서진원" userId="d436f2fc-5fcf-41bd-a485-016d4b3d0492" providerId="ADAL" clId="{94C85FDC-94BB-4DE0-84C1-AC49D8D3B152}" dt="2022-08-14T05:06:56.470" v="43" actId="478"/>
          <ac:spMkLst>
            <pc:docMk/>
            <pc:sldMk cId="3762395793" sldId="256"/>
            <ac:spMk id="20" creationId="{6E3DA986-B6DC-70E4-41CA-772C6DDC69DB}"/>
          </ac:spMkLst>
        </pc:spChg>
        <pc:spChg chg="add del mod">
          <ac:chgData name="서진원" userId="d436f2fc-5fcf-41bd-a485-016d4b3d0492" providerId="ADAL" clId="{94C85FDC-94BB-4DE0-84C1-AC49D8D3B152}" dt="2022-08-14T05:06:56.470" v="43" actId="478"/>
          <ac:spMkLst>
            <pc:docMk/>
            <pc:sldMk cId="3762395793" sldId="256"/>
            <ac:spMk id="21" creationId="{693DAC04-B4DA-971F-8C7F-3D4D25D5C871}"/>
          </ac:spMkLst>
        </pc:spChg>
        <pc:spChg chg="add del mod">
          <ac:chgData name="서진원" userId="d436f2fc-5fcf-41bd-a485-016d4b3d0492" providerId="ADAL" clId="{94C85FDC-94BB-4DE0-84C1-AC49D8D3B152}" dt="2022-08-14T05:06:56.470" v="43" actId="478"/>
          <ac:spMkLst>
            <pc:docMk/>
            <pc:sldMk cId="3762395793" sldId="256"/>
            <ac:spMk id="22" creationId="{6F0E98D3-7189-F2C2-7362-910E3EF17EED}"/>
          </ac:spMkLst>
        </pc:spChg>
        <pc:spChg chg="add del mod">
          <ac:chgData name="서진원" userId="d436f2fc-5fcf-41bd-a485-016d4b3d0492" providerId="ADAL" clId="{94C85FDC-94BB-4DE0-84C1-AC49D8D3B152}" dt="2022-08-14T05:06:56.470" v="43" actId="478"/>
          <ac:spMkLst>
            <pc:docMk/>
            <pc:sldMk cId="3762395793" sldId="256"/>
            <ac:spMk id="23" creationId="{B6701764-22F5-4E7A-CE19-38590EC7A4D4}"/>
          </ac:spMkLst>
        </pc:spChg>
        <pc:spChg chg="add del mod">
          <ac:chgData name="서진원" userId="d436f2fc-5fcf-41bd-a485-016d4b3d0492" providerId="ADAL" clId="{94C85FDC-94BB-4DE0-84C1-AC49D8D3B152}" dt="2022-08-14T05:06:56.470" v="43" actId="478"/>
          <ac:spMkLst>
            <pc:docMk/>
            <pc:sldMk cId="3762395793" sldId="256"/>
            <ac:spMk id="24" creationId="{32198FC2-C61F-9AC3-4409-C1DC18BB6A4C}"/>
          </ac:spMkLst>
        </pc:spChg>
        <pc:spChg chg="add mod">
          <ac:chgData name="서진원" userId="d436f2fc-5fcf-41bd-a485-016d4b3d0492" providerId="ADAL" clId="{94C85FDC-94BB-4DE0-84C1-AC49D8D3B152}" dt="2022-08-14T10:58:48.975" v="501" actId="164"/>
          <ac:spMkLst>
            <pc:docMk/>
            <pc:sldMk cId="3762395793" sldId="256"/>
            <ac:spMk id="28" creationId="{B1F9D049-A4A0-2A5D-4085-62D469A496AE}"/>
          </ac:spMkLst>
        </pc:spChg>
        <pc:spChg chg="add del mod">
          <ac:chgData name="서진원" userId="d436f2fc-5fcf-41bd-a485-016d4b3d0492" providerId="ADAL" clId="{94C85FDC-94BB-4DE0-84C1-AC49D8D3B152}" dt="2022-08-14T07:23:35.273" v="80" actId="478"/>
          <ac:spMkLst>
            <pc:docMk/>
            <pc:sldMk cId="3762395793" sldId="256"/>
            <ac:spMk id="29" creationId="{E275D8C2-F259-35EF-7CD1-2C91FD0FC47C}"/>
          </ac:spMkLst>
        </pc:spChg>
        <pc:spChg chg="mod topLvl">
          <ac:chgData name="서진원" userId="d436f2fc-5fcf-41bd-a485-016d4b3d0492" providerId="ADAL" clId="{94C85FDC-94BB-4DE0-84C1-AC49D8D3B152}" dt="2022-08-14T10:58:40.155" v="499" actId="164"/>
          <ac:spMkLst>
            <pc:docMk/>
            <pc:sldMk cId="3762395793" sldId="256"/>
            <ac:spMk id="31" creationId="{4EC4D254-B725-ED4C-CA80-04DEB1677F30}"/>
          </ac:spMkLst>
        </pc:spChg>
        <pc:spChg chg="mod topLvl">
          <ac:chgData name="서진원" userId="d436f2fc-5fcf-41bd-a485-016d4b3d0492" providerId="ADAL" clId="{94C85FDC-94BB-4DE0-84C1-AC49D8D3B152}" dt="2022-08-14T10:58:40.155" v="499" actId="164"/>
          <ac:spMkLst>
            <pc:docMk/>
            <pc:sldMk cId="3762395793" sldId="256"/>
            <ac:spMk id="32" creationId="{BE961080-5CF3-EF42-96AD-305E0623474D}"/>
          </ac:spMkLst>
        </pc:spChg>
        <pc:spChg chg="mod topLvl">
          <ac:chgData name="서진원" userId="d436f2fc-5fcf-41bd-a485-016d4b3d0492" providerId="ADAL" clId="{94C85FDC-94BB-4DE0-84C1-AC49D8D3B152}" dt="2022-08-14T10:58:40.155" v="499" actId="164"/>
          <ac:spMkLst>
            <pc:docMk/>
            <pc:sldMk cId="3762395793" sldId="256"/>
            <ac:spMk id="33" creationId="{90000BC5-CCD6-31E0-A19E-95DB91D52FE6}"/>
          </ac:spMkLst>
        </pc:spChg>
        <pc:spChg chg="mod topLvl">
          <ac:chgData name="서진원" userId="d436f2fc-5fcf-41bd-a485-016d4b3d0492" providerId="ADAL" clId="{94C85FDC-94BB-4DE0-84C1-AC49D8D3B152}" dt="2022-08-14T10:58:40.155" v="499" actId="164"/>
          <ac:spMkLst>
            <pc:docMk/>
            <pc:sldMk cId="3762395793" sldId="256"/>
            <ac:spMk id="34" creationId="{9CC4DCAE-5FC8-427F-DDEA-6030E830AE69}"/>
          </ac:spMkLst>
        </pc:spChg>
        <pc:spChg chg="mod topLvl">
          <ac:chgData name="서진원" userId="d436f2fc-5fcf-41bd-a485-016d4b3d0492" providerId="ADAL" clId="{94C85FDC-94BB-4DE0-84C1-AC49D8D3B152}" dt="2022-08-14T10:58:40.155" v="499" actId="164"/>
          <ac:spMkLst>
            <pc:docMk/>
            <pc:sldMk cId="3762395793" sldId="256"/>
            <ac:spMk id="35" creationId="{980276F3-34D7-5C1F-AC24-D405EFB2B944}"/>
          </ac:spMkLst>
        </pc:spChg>
        <pc:spChg chg="mod topLvl">
          <ac:chgData name="서진원" userId="d436f2fc-5fcf-41bd-a485-016d4b3d0492" providerId="ADAL" clId="{94C85FDC-94BB-4DE0-84C1-AC49D8D3B152}" dt="2022-08-14T10:58:40.155" v="499" actId="164"/>
          <ac:spMkLst>
            <pc:docMk/>
            <pc:sldMk cId="3762395793" sldId="256"/>
            <ac:spMk id="36" creationId="{1E935788-DFD9-10C6-626E-89FC81844E0E}"/>
          </ac:spMkLst>
        </pc:spChg>
        <pc:spChg chg="mod topLvl">
          <ac:chgData name="서진원" userId="d436f2fc-5fcf-41bd-a485-016d4b3d0492" providerId="ADAL" clId="{94C85FDC-94BB-4DE0-84C1-AC49D8D3B152}" dt="2022-08-14T10:58:40.155" v="499" actId="164"/>
          <ac:spMkLst>
            <pc:docMk/>
            <pc:sldMk cId="3762395793" sldId="256"/>
            <ac:spMk id="37" creationId="{0824088F-CF8B-D664-8BEE-A15F7FA16F29}"/>
          </ac:spMkLst>
        </pc:spChg>
        <pc:spChg chg="mod topLvl">
          <ac:chgData name="서진원" userId="d436f2fc-5fcf-41bd-a485-016d4b3d0492" providerId="ADAL" clId="{94C85FDC-94BB-4DE0-84C1-AC49D8D3B152}" dt="2022-08-14T10:58:40.155" v="499" actId="164"/>
          <ac:spMkLst>
            <pc:docMk/>
            <pc:sldMk cId="3762395793" sldId="256"/>
            <ac:spMk id="38" creationId="{B1C8FF71-9D9A-CCB3-854D-73A6DAD61E5D}"/>
          </ac:spMkLst>
        </pc:spChg>
        <pc:spChg chg="mod topLvl">
          <ac:chgData name="서진원" userId="d436f2fc-5fcf-41bd-a485-016d4b3d0492" providerId="ADAL" clId="{94C85FDC-94BB-4DE0-84C1-AC49D8D3B152}" dt="2022-08-14T10:58:40.155" v="499" actId="164"/>
          <ac:spMkLst>
            <pc:docMk/>
            <pc:sldMk cId="3762395793" sldId="256"/>
            <ac:spMk id="39" creationId="{EFBC9701-35D5-F7BF-C6EF-12D2D26AE397}"/>
          </ac:spMkLst>
        </pc:spChg>
        <pc:spChg chg="mod topLvl">
          <ac:chgData name="서진원" userId="d436f2fc-5fcf-41bd-a485-016d4b3d0492" providerId="ADAL" clId="{94C85FDC-94BB-4DE0-84C1-AC49D8D3B152}" dt="2022-08-14T10:58:40.155" v="499" actId="164"/>
          <ac:spMkLst>
            <pc:docMk/>
            <pc:sldMk cId="3762395793" sldId="256"/>
            <ac:spMk id="40" creationId="{82B3A280-66FD-9EC6-E6D7-988ACD72CC20}"/>
          </ac:spMkLst>
        </pc:spChg>
        <pc:spChg chg="add mod">
          <ac:chgData name="서진원" userId="d436f2fc-5fcf-41bd-a485-016d4b3d0492" providerId="ADAL" clId="{94C85FDC-94BB-4DE0-84C1-AC49D8D3B152}" dt="2022-08-14T10:58:40.155" v="499" actId="164"/>
          <ac:spMkLst>
            <pc:docMk/>
            <pc:sldMk cId="3762395793" sldId="256"/>
            <ac:spMk id="41" creationId="{F1AE2E30-BE52-9A8F-66FB-922A0D462F77}"/>
          </ac:spMkLst>
        </pc:spChg>
        <pc:spChg chg="add mod">
          <ac:chgData name="서진원" userId="d436f2fc-5fcf-41bd-a485-016d4b3d0492" providerId="ADAL" clId="{94C85FDC-94BB-4DE0-84C1-AC49D8D3B152}" dt="2022-08-14T10:58:40.155" v="499" actId="164"/>
          <ac:spMkLst>
            <pc:docMk/>
            <pc:sldMk cId="3762395793" sldId="256"/>
            <ac:spMk id="42" creationId="{985FCA9F-5EC2-5B28-8479-73FC4F8C70DE}"/>
          </ac:spMkLst>
        </pc:spChg>
        <pc:spChg chg="mod topLvl">
          <ac:chgData name="서진원" userId="d436f2fc-5fcf-41bd-a485-016d4b3d0492" providerId="ADAL" clId="{94C85FDC-94BB-4DE0-84C1-AC49D8D3B152}" dt="2022-08-14T11:13:21.727" v="1389" actId="164"/>
          <ac:spMkLst>
            <pc:docMk/>
            <pc:sldMk cId="3762395793" sldId="256"/>
            <ac:spMk id="44" creationId="{976FB03D-99C8-3B2D-20D5-31B3F769A707}"/>
          </ac:spMkLst>
        </pc:spChg>
        <pc:spChg chg="mod topLvl">
          <ac:chgData name="서진원" userId="d436f2fc-5fcf-41bd-a485-016d4b3d0492" providerId="ADAL" clId="{94C85FDC-94BB-4DE0-84C1-AC49D8D3B152}" dt="2022-08-14T11:13:21.727" v="1389" actId="164"/>
          <ac:spMkLst>
            <pc:docMk/>
            <pc:sldMk cId="3762395793" sldId="256"/>
            <ac:spMk id="45" creationId="{F41F72CA-A86E-1B35-88AA-1F7AFFA39E26}"/>
          </ac:spMkLst>
        </pc:spChg>
        <pc:spChg chg="mod topLvl">
          <ac:chgData name="서진원" userId="d436f2fc-5fcf-41bd-a485-016d4b3d0492" providerId="ADAL" clId="{94C85FDC-94BB-4DE0-84C1-AC49D8D3B152}" dt="2022-08-14T11:13:21.727" v="1389" actId="164"/>
          <ac:spMkLst>
            <pc:docMk/>
            <pc:sldMk cId="3762395793" sldId="256"/>
            <ac:spMk id="46" creationId="{E5A28110-6371-7FA3-934A-50A88F4A4728}"/>
          </ac:spMkLst>
        </pc:spChg>
        <pc:spChg chg="mod topLvl">
          <ac:chgData name="서진원" userId="d436f2fc-5fcf-41bd-a485-016d4b3d0492" providerId="ADAL" clId="{94C85FDC-94BB-4DE0-84C1-AC49D8D3B152}" dt="2022-08-14T11:13:21.727" v="1389" actId="164"/>
          <ac:spMkLst>
            <pc:docMk/>
            <pc:sldMk cId="3762395793" sldId="256"/>
            <ac:spMk id="47" creationId="{A40B95E3-C4FD-A660-9253-50CFD34AFE52}"/>
          </ac:spMkLst>
        </pc:spChg>
        <pc:spChg chg="mod topLvl">
          <ac:chgData name="서진원" userId="d436f2fc-5fcf-41bd-a485-016d4b3d0492" providerId="ADAL" clId="{94C85FDC-94BB-4DE0-84C1-AC49D8D3B152}" dt="2022-08-14T11:13:21.727" v="1389" actId="164"/>
          <ac:spMkLst>
            <pc:docMk/>
            <pc:sldMk cId="3762395793" sldId="256"/>
            <ac:spMk id="48" creationId="{7C84CA04-94AB-68A6-062C-A6A70A2546F2}"/>
          </ac:spMkLst>
        </pc:spChg>
        <pc:spChg chg="mod topLvl">
          <ac:chgData name="서진원" userId="d436f2fc-5fcf-41bd-a485-016d4b3d0492" providerId="ADAL" clId="{94C85FDC-94BB-4DE0-84C1-AC49D8D3B152}" dt="2022-08-14T11:13:21.727" v="1389" actId="164"/>
          <ac:spMkLst>
            <pc:docMk/>
            <pc:sldMk cId="3762395793" sldId="256"/>
            <ac:spMk id="49" creationId="{331F90A0-66A4-AB26-D701-B54A1727A64F}"/>
          </ac:spMkLst>
        </pc:spChg>
        <pc:spChg chg="mod topLvl">
          <ac:chgData name="서진원" userId="d436f2fc-5fcf-41bd-a485-016d4b3d0492" providerId="ADAL" clId="{94C85FDC-94BB-4DE0-84C1-AC49D8D3B152}" dt="2022-08-14T11:13:21.727" v="1389" actId="164"/>
          <ac:spMkLst>
            <pc:docMk/>
            <pc:sldMk cId="3762395793" sldId="256"/>
            <ac:spMk id="50" creationId="{A70D0655-5F65-F05B-9A1D-05AEF5357F47}"/>
          </ac:spMkLst>
        </pc:spChg>
        <pc:spChg chg="mod topLvl">
          <ac:chgData name="서진원" userId="d436f2fc-5fcf-41bd-a485-016d4b3d0492" providerId="ADAL" clId="{94C85FDC-94BB-4DE0-84C1-AC49D8D3B152}" dt="2022-08-14T11:13:21.727" v="1389" actId="164"/>
          <ac:spMkLst>
            <pc:docMk/>
            <pc:sldMk cId="3762395793" sldId="256"/>
            <ac:spMk id="51" creationId="{F4F431EC-723D-43D4-9DAC-2BF8E927BE75}"/>
          </ac:spMkLst>
        </pc:spChg>
        <pc:spChg chg="mod topLvl">
          <ac:chgData name="서진원" userId="d436f2fc-5fcf-41bd-a485-016d4b3d0492" providerId="ADAL" clId="{94C85FDC-94BB-4DE0-84C1-AC49D8D3B152}" dt="2022-08-14T11:13:21.727" v="1389" actId="164"/>
          <ac:spMkLst>
            <pc:docMk/>
            <pc:sldMk cId="3762395793" sldId="256"/>
            <ac:spMk id="52" creationId="{8048470A-8A46-991D-552B-5F5D51091CC3}"/>
          </ac:spMkLst>
        </pc:spChg>
        <pc:spChg chg="mod topLvl">
          <ac:chgData name="서진원" userId="d436f2fc-5fcf-41bd-a485-016d4b3d0492" providerId="ADAL" clId="{94C85FDC-94BB-4DE0-84C1-AC49D8D3B152}" dt="2022-08-14T11:13:21.727" v="1389" actId="164"/>
          <ac:spMkLst>
            <pc:docMk/>
            <pc:sldMk cId="3762395793" sldId="256"/>
            <ac:spMk id="53" creationId="{552E1318-F37D-6623-6B0F-6D8DF303B045}"/>
          </ac:spMkLst>
        </pc:spChg>
        <pc:spChg chg="add mod topLvl">
          <ac:chgData name="서진원" userId="d436f2fc-5fcf-41bd-a485-016d4b3d0492" providerId="ADAL" clId="{94C85FDC-94BB-4DE0-84C1-AC49D8D3B152}" dt="2022-08-14T11:13:21.727" v="1389" actId="164"/>
          <ac:spMkLst>
            <pc:docMk/>
            <pc:sldMk cId="3762395793" sldId="256"/>
            <ac:spMk id="54" creationId="{110AD7EB-E1A7-C6A1-5ACD-01A346B12858}"/>
          </ac:spMkLst>
        </pc:spChg>
        <pc:spChg chg="add mod topLvl">
          <ac:chgData name="서진원" userId="d436f2fc-5fcf-41bd-a485-016d4b3d0492" providerId="ADAL" clId="{94C85FDC-94BB-4DE0-84C1-AC49D8D3B152}" dt="2022-08-14T11:13:21.727" v="1389" actId="164"/>
          <ac:spMkLst>
            <pc:docMk/>
            <pc:sldMk cId="3762395793" sldId="256"/>
            <ac:spMk id="55" creationId="{21EC0960-85D4-78DE-B847-2FE351633B26}"/>
          </ac:spMkLst>
        </pc:spChg>
        <pc:spChg chg="add mod">
          <ac:chgData name="서진원" userId="d436f2fc-5fcf-41bd-a485-016d4b3d0492" providerId="ADAL" clId="{94C85FDC-94BB-4DE0-84C1-AC49D8D3B152}" dt="2022-08-14T10:58:40.155" v="499" actId="164"/>
          <ac:spMkLst>
            <pc:docMk/>
            <pc:sldMk cId="3762395793" sldId="256"/>
            <ac:spMk id="56" creationId="{3F060598-5630-16C1-1367-A3DA66A2FC40}"/>
          </ac:spMkLst>
        </pc:spChg>
        <pc:spChg chg="add mod topLvl">
          <ac:chgData name="서진원" userId="d436f2fc-5fcf-41bd-a485-016d4b3d0492" providerId="ADAL" clId="{94C85FDC-94BB-4DE0-84C1-AC49D8D3B152}" dt="2022-08-14T11:13:21.727" v="1389" actId="164"/>
          <ac:spMkLst>
            <pc:docMk/>
            <pc:sldMk cId="3762395793" sldId="256"/>
            <ac:spMk id="59" creationId="{8B363A91-32F1-395C-9220-1F43A0BFA194}"/>
          </ac:spMkLst>
        </pc:spChg>
        <pc:spChg chg="add mod">
          <ac:chgData name="서진원" userId="d436f2fc-5fcf-41bd-a485-016d4b3d0492" providerId="ADAL" clId="{94C85FDC-94BB-4DE0-84C1-AC49D8D3B152}" dt="2022-08-14T10:58:06.308" v="457" actId="1076"/>
          <ac:spMkLst>
            <pc:docMk/>
            <pc:sldMk cId="3762395793" sldId="256"/>
            <ac:spMk id="60" creationId="{3A46A191-E9FA-4B96-3FAB-C07E7878D270}"/>
          </ac:spMkLst>
        </pc:spChg>
        <pc:spChg chg="add del mod">
          <ac:chgData name="서진원" userId="d436f2fc-5fcf-41bd-a485-016d4b3d0492" providerId="ADAL" clId="{94C85FDC-94BB-4DE0-84C1-AC49D8D3B152}" dt="2022-08-14T11:13:04.524" v="1323" actId="478"/>
          <ac:spMkLst>
            <pc:docMk/>
            <pc:sldMk cId="3762395793" sldId="256"/>
            <ac:spMk id="61" creationId="{8F8436A2-AF28-39B6-7305-266A8AABDBA9}"/>
          </ac:spMkLst>
        </pc:spChg>
        <pc:spChg chg="add del mod">
          <ac:chgData name="서진원" userId="d436f2fc-5fcf-41bd-a485-016d4b3d0492" providerId="ADAL" clId="{94C85FDC-94BB-4DE0-84C1-AC49D8D3B152}" dt="2022-08-14T11:03:29.504" v="796" actId="478"/>
          <ac:spMkLst>
            <pc:docMk/>
            <pc:sldMk cId="3762395793" sldId="256"/>
            <ac:spMk id="66" creationId="{33ADB653-CCB7-CC43-1B7B-779A932C606D}"/>
          </ac:spMkLst>
        </pc:spChg>
        <pc:spChg chg="add mod">
          <ac:chgData name="서진원" userId="d436f2fc-5fcf-41bd-a485-016d4b3d0492" providerId="ADAL" clId="{94C85FDC-94BB-4DE0-84C1-AC49D8D3B152}" dt="2022-08-14T11:13:09.681" v="1388" actId="1036"/>
          <ac:spMkLst>
            <pc:docMk/>
            <pc:sldMk cId="3762395793" sldId="256"/>
            <ac:spMk id="67" creationId="{8B2F036A-BF46-C59D-1C9F-D0AF690F3A3D}"/>
          </ac:spMkLst>
        </pc:spChg>
        <pc:spChg chg="add del mod">
          <ac:chgData name="서진원" userId="d436f2fc-5fcf-41bd-a485-016d4b3d0492" providerId="ADAL" clId="{94C85FDC-94BB-4DE0-84C1-AC49D8D3B152}" dt="2022-08-14T11:13:04.524" v="1323" actId="478"/>
          <ac:spMkLst>
            <pc:docMk/>
            <pc:sldMk cId="3762395793" sldId="256"/>
            <ac:spMk id="68" creationId="{55CE399A-EF18-A2D2-320D-F62CABAEFF8C}"/>
          </ac:spMkLst>
        </pc:spChg>
        <pc:spChg chg="add mod">
          <ac:chgData name="서진원" userId="d436f2fc-5fcf-41bd-a485-016d4b3d0492" providerId="ADAL" clId="{94C85FDC-94BB-4DE0-84C1-AC49D8D3B152}" dt="2022-08-14T11:16:22.744" v="1548" actId="20577"/>
          <ac:spMkLst>
            <pc:docMk/>
            <pc:sldMk cId="3762395793" sldId="256"/>
            <ac:spMk id="69" creationId="{8B032DC9-4C81-F394-8E8D-D246484FE0BC}"/>
          </ac:spMkLst>
        </pc:spChg>
        <pc:spChg chg="add del mod">
          <ac:chgData name="서진원" userId="d436f2fc-5fcf-41bd-a485-016d4b3d0492" providerId="ADAL" clId="{94C85FDC-94BB-4DE0-84C1-AC49D8D3B152}" dt="2022-08-14T11:09:16.675" v="1149" actId="478"/>
          <ac:spMkLst>
            <pc:docMk/>
            <pc:sldMk cId="3762395793" sldId="256"/>
            <ac:spMk id="70" creationId="{5922D87A-21A5-BA4C-DA85-6824510375F2}"/>
          </ac:spMkLst>
        </pc:spChg>
        <pc:spChg chg="add del mod">
          <ac:chgData name="서진원" userId="d436f2fc-5fcf-41bd-a485-016d4b3d0492" providerId="ADAL" clId="{94C85FDC-94BB-4DE0-84C1-AC49D8D3B152}" dt="2022-08-14T11:09:16.675" v="1149" actId="478"/>
          <ac:spMkLst>
            <pc:docMk/>
            <pc:sldMk cId="3762395793" sldId="256"/>
            <ac:spMk id="71" creationId="{0E02E2C4-96BB-D4F8-AC2A-C4FB21554414}"/>
          </ac:spMkLst>
        </pc:spChg>
        <pc:spChg chg="add del mod">
          <ac:chgData name="서진원" userId="d436f2fc-5fcf-41bd-a485-016d4b3d0492" providerId="ADAL" clId="{94C85FDC-94BB-4DE0-84C1-AC49D8D3B152}" dt="2022-08-14T11:09:16.675" v="1149" actId="478"/>
          <ac:spMkLst>
            <pc:docMk/>
            <pc:sldMk cId="3762395793" sldId="256"/>
            <ac:spMk id="72" creationId="{5C758DD8-A886-6FB6-670A-13563E35001B}"/>
          </ac:spMkLst>
        </pc:spChg>
        <pc:spChg chg="add del mod">
          <ac:chgData name="서진원" userId="d436f2fc-5fcf-41bd-a485-016d4b3d0492" providerId="ADAL" clId="{94C85FDC-94BB-4DE0-84C1-AC49D8D3B152}" dt="2022-08-14T11:09:16.675" v="1149" actId="478"/>
          <ac:spMkLst>
            <pc:docMk/>
            <pc:sldMk cId="3762395793" sldId="256"/>
            <ac:spMk id="73" creationId="{997183CC-5F0F-8B3F-5A3B-C54797F33384}"/>
          </ac:spMkLst>
        </pc:spChg>
        <pc:spChg chg="add del mod">
          <ac:chgData name="서진원" userId="d436f2fc-5fcf-41bd-a485-016d4b3d0492" providerId="ADAL" clId="{94C85FDC-94BB-4DE0-84C1-AC49D8D3B152}" dt="2022-08-14T11:09:16.675" v="1149" actId="478"/>
          <ac:spMkLst>
            <pc:docMk/>
            <pc:sldMk cId="3762395793" sldId="256"/>
            <ac:spMk id="74" creationId="{02B0FCB9-560E-C0C0-4AC5-D4AD866301DE}"/>
          </ac:spMkLst>
        </pc:spChg>
        <pc:spChg chg="add del mod">
          <ac:chgData name="서진원" userId="d436f2fc-5fcf-41bd-a485-016d4b3d0492" providerId="ADAL" clId="{94C85FDC-94BB-4DE0-84C1-AC49D8D3B152}" dt="2022-08-14T11:09:16.675" v="1149" actId="478"/>
          <ac:spMkLst>
            <pc:docMk/>
            <pc:sldMk cId="3762395793" sldId="256"/>
            <ac:spMk id="75" creationId="{19C5D86F-FF9E-A2E3-8FFA-C14764F08AEF}"/>
          </ac:spMkLst>
        </pc:spChg>
        <pc:spChg chg="add del mod">
          <ac:chgData name="서진원" userId="d436f2fc-5fcf-41bd-a485-016d4b3d0492" providerId="ADAL" clId="{94C85FDC-94BB-4DE0-84C1-AC49D8D3B152}" dt="2022-08-14T11:09:16.675" v="1149" actId="478"/>
          <ac:spMkLst>
            <pc:docMk/>
            <pc:sldMk cId="3762395793" sldId="256"/>
            <ac:spMk id="76" creationId="{1FEE5234-431F-DCBA-1E7C-3E64B9516AF6}"/>
          </ac:spMkLst>
        </pc:spChg>
        <pc:spChg chg="add del mod">
          <ac:chgData name="서진원" userId="d436f2fc-5fcf-41bd-a485-016d4b3d0492" providerId="ADAL" clId="{94C85FDC-94BB-4DE0-84C1-AC49D8D3B152}" dt="2022-08-14T11:09:16.675" v="1149" actId="478"/>
          <ac:spMkLst>
            <pc:docMk/>
            <pc:sldMk cId="3762395793" sldId="256"/>
            <ac:spMk id="77" creationId="{0AECA170-6786-C8A4-FD17-FE8302196F4D}"/>
          </ac:spMkLst>
        </pc:spChg>
        <pc:spChg chg="add del mod">
          <ac:chgData name="서진원" userId="d436f2fc-5fcf-41bd-a485-016d4b3d0492" providerId="ADAL" clId="{94C85FDC-94BB-4DE0-84C1-AC49D8D3B152}" dt="2022-08-14T11:09:16.675" v="1149" actId="478"/>
          <ac:spMkLst>
            <pc:docMk/>
            <pc:sldMk cId="3762395793" sldId="256"/>
            <ac:spMk id="78" creationId="{F22AEA48-2E10-93C5-BE96-D36A622CABD2}"/>
          </ac:spMkLst>
        </pc:spChg>
        <pc:spChg chg="add del mod">
          <ac:chgData name="서진원" userId="d436f2fc-5fcf-41bd-a485-016d4b3d0492" providerId="ADAL" clId="{94C85FDC-94BB-4DE0-84C1-AC49D8D3B152}" dt="2022-08-14T11:09:16.675" v="1149" actId="478"/>
          <ac:spMkLst>
            <pc:docMk/>
            <pc:sldMk cId="3762395793" sldId="256"/>
            <ac:spMk id="79" creationId="{F6E302FE-D471-D604-E6BD-93D2DD22FB60}"/>
          </ac:spMkLst>
        </pc:spChg>
        <pc:spChg chg="add del mod">
          <ac:chgData name="서진원" userId="d436f2fc-5fcf-41bd-a485-016d4b3d0492" providerId="ADAL" clId="{94C85FDC-94BB-4DE0-84C1-AC49D8D3B152}" dt="2022-08-14T11:08:09.879" v="984" actId="478"/>
          <ac:spMkLst>
            <pc:docMk/>
            <pc:sldMk cId="3762395793" sldId="256"/>
            <ac:spMk id="80" creationId="{205AAAB8-06D8-4A3B-1EF1-E6B11C707BF8}"/>
          </ac:spMkLst>
        </pc:spChg>
        <pc:spChg chg="add del mod">
          <ac:chgData name="서진원" userId="d436f2fc-5fcf-41bd-a485-016d4b3d0492" providerId="ADAL" clId="{94C85FDC-94BB-4DE0-84C1-AC49D8D3B152}" dt="2022-08-14T11:08:09.879" v="984" actId="478"/>
          <ac:spMkLst>
            <pc:docMk/>
            <pc:sldMk cId="3762395793" sldId="256"/>
            <ac:spMk id="81" creationId="{7E6387C7-12A5-31C6-C79C-CED4766EF07D}"/>
          </ac:spMkLst>
        </pc:spChg>
        <pc:spChg chg="add del mod">
          <ac:chgData name="서진원" userId="d436f2fc-5fcf-41bd-a485-016d4b3d0492" providerId="ADAL" clId="{94C85FDC-94BB-4DE0-84C1-AC49D8D3B152}" dt="2022-08-14T11:08:09.879" v="984" actId="478"/>
          <ac:spMkLst>
            <pc:docMk/>
            <pc:sldMk cId="3762395793" sldId="256"/>
            <ac:spMk id="82" creationId="{93A92E91-86A6-2A80-C7B4-0BA0FA075A3B}"/>
          </ac:spMkLst>
        </pc:spChg>
        <pc:spChg chg="add del mod">
          <ac:chgData name="서진원" userId="d436f2fc-5fcf-41bd-a485-016d4b3d0492" providerId="ADAL" clId="{94C85FDC-94BB-4DE0-84C1-AC49D8D3B152}" dt="2022-08-14T11:09:16.675" v="1149" actId="478"/>
          <ac:spMkLst>
            <pc:docMk/>
            <pc:sldMk cId="3762395793" sldId="256"/>
            <ac:spMk id="83" creationId="{3A24814F-2615-9615-DDAC-816329E4F9F7}"/>
          </ac:spMkLst>
        </pc:spChg>
        <pc:spChg chg="add del mod">
          <ac:chgData name="서진원" userId="d436f2fc-5fcf-41bd-a485-016d4b3d0492" providerId="ADAL" clId="{94C85FDC-94BB-4DE0-84C1-AC49D8D3B152}" dt="2022-08-14T11:08:09.879" v="984" actId="478"/>
          <ac:spMkLst>
            <pc:docMk/>
            <pc:sldMk cId="3762395793" sldId="256"/>
            <ac:spMk id="84" creationId="{446E5BEE-55F6-FB94-B827-8FBE74906E55}"/>
          </ac:spMkLst>
        </pc:spChg>
        <pc:spChg chg="add del mod">
          <ac:chgData name="서진원" userId="d436f2fc-5fcf-41bd-a485-016d4b3d0492" providerId="ADAL" clId="{94C85FDC-94BB-4DE0-84C1-AC49D8D3B152}" dt="2022-08-14T11:09:16.675" v="1149" actId="478"/>
          <ac:spMkLst>
            <pc:docMk/>
            <pc:sldMk cId="3762395793" sldId="256"/>
            <ac:spMk id="85" creationId="{B695A0EB-FF6A-6D81-0A96-FFA6BBC122D3}"/>
          </ac:spMkLst>
        </pc:spChg>
        <pc:spChg chg="mod">
          <ac:chgData name="서진원" userId="d436f2fc-5fcf-41bd-a485-016d4b3d0492" providerId="ADAL" clId="{94C85FDC-94BB-4DE0-84C1-AC49D8D3B152}" dt="2022-08-14T11:11:18.149" v="1272"/>
          <ac:spMkLst>
            <pc:docMk/>
            <pc:sldMk cId="3762395793" sldId="256"/>
            <ac:spMk id="87" creationId="{84873D02-610C-4468-2325-F6BFB563D746}"/>
          </ac:spMkLst>
        </pc:spChg>
        <pc:spChg chg="mod">
          <ac:chgData name="서진원" userId="d436f2fc-5fcf-41bd-a485-016d4b3d0492" providerId="ADAL" clId="{94C85FDC-94BB-4DE0-84C1-AC49D8D3B152}" dt="2022-08-14T11:11:18.149" v="1272"/>
          <ac:spMkLst>
            <pc:docMk/>
            <pc:sldMk cId="3762395793" sldId="256"/>
            <ac:spMk id="88" creationId="{2E34B2AF-4DDC-4B60-F3F3-5B5B3975C9B9}"/>
          </ac:spMkLst>
        </pc:spChg>
        <pc:spChg chg="mod">
          <ac:chgData name="서진원" userId="d436f2fc-5fcf-41bd-a485-016d4b3d0492" providerId="ADAL" clId="{94C85FDC-94BB-4DE0-84C1-AC49D8D3B152}" dt="2022-08-14T11:11:50.669" v="1277" actId="207"/>
          <ac:spMkLst>
            <pc:docMk/>
            <pc:sldMk cId="3762395793" sldId="256"/>
            <ac:spMk id="89" creationId="{56BAEAB5-3E5E-5733-42C5-7F265D91D4F0}"/>
          </ac:spMkLst>
        </pc:spChg>
        <pc:spChg chg="mod">
          <ac:chgData name="서진원" userId="d436f2fc-5fcf-41bd-a485-016d4b3d0492" providerId="ADAL" clId="{94C85FDC-94BB-4DE0-84C1-AC49D8D3B152}" dt="2022-08-14T11:11:50.669" v="1277" actId="207"/>
          <ac:spMkLst>
            <pc:docMk/>
            <pc:sldMk cId="3762395793" sldId="256"/>
            <ac:spMk id="90" creationId="{41055DF1-AE1B-BB53-7F45-E0A836CAB0D4}"/>
          </ac:spMkLst>
        </pc:spChg>
        <pc:spChg chg="mod">
          <ac:chgData name="서진원" userId="d436f2fc-5fcf-41bd-a485-016d4b3d0492" providerId="ADAL" clId="{94C85FDC-94BB-4DE0-84C1-AC49D8D3B152}" dt="2022-08-14T11:11:50.669" v="1277" actId="207"/>
          <ac:spMkLst>
            <pc:docMk/>
            <pc:sldMk cId="3762395793" sldId="256"/>
            <ac:spMk id="91" creationId="{DFCE69C2-71BE-AF8F-13B8-D2373264B6F8}"/>
          </ac:spMkLst>
        </pc:spChg>
        <pc:spChg chg="mod">
          <ac:chgData name="서진원" userId="d436f2fc-5fcf-41bd-a485-016d4b3d0492" providerId="ADAL" clId="{94C85FDC-94BB-4DE0-84C1-AC49D8D3B152}" dt="2022-08-14T11:11:50.669" v="1277" actId="207"/>
          <ac:spMkLst>
            <pc:docMk/>
            <pc:sldMk cId="3762395793" sldId="256"/>
            <ac:spMk id="92" creationId="{AC075164-091E-2D62-0EE7-C3A7EB0982B1}"/>
          </ac:spMkLst>
        </pc:spChg>
        <pc:spChg chg="mod">
          <ac:chgData name="서진원" userId="d436f2fc-5fcf-41bd-a485-016d4b3d0492" providerId="ADAL" clId="{94C85FDC-94BB-4DE0-84C1-AC49D8D3B152}" dt="2022-08-14T11:11:18.149" v="1272"/>
          <ac:spMkLst>
            <pc:docMk/>
            <pc:sldMk cId="3762395793" sldId="256"/>
            <ac:spMk id="93" creationId="{4882F466-3834-05DD-CAB6-657E36A9036B}"/>
          </ac:spMkLst>
        </pc:spChg>
        <pc:spChg chg="mod">
          <ac:chgData name="서진원" userId="d436f2fc-5fcf-41bd-a485-016d4b3d0492" providerId="ADAL" clId="{94C85FDC-94BB-4DE0-84C1-AC49D8D3B152}" dt="2022-08-14T11:11:18.149" v="1272"/>
          <ac:spMkLst>
            <pc:docMk/>
            <pc:sldMk cId="3762395793" sldId="256"/>
            <ac:spMk id="94" creationId="{C0614A6C-1C5D-E5C8-0794-8778BD19A893}"/>
          </ac:spMkLst>
        </pc:spChg>
        <pc:spChg chg="mod">
          <ac:chgData name="서진원" userId="d436f2fc-5fcf-41bd-a485-016d4b3d0492" providerId="ADAL" clId="{94C85FDC-94BB-4DE0-84C1-AC49D8D3B152}" dt="2022-08-14T11:11:18.149" v="1272"/>
          <ac:spMkLst>
            <pc:docMk/>
            <pc:sldMk cId="3762395793" sldId="256"/>
            <ac:spMk id="95" creationId="{BA1B027C-8144-A66D-6DAA-E26A72A9DEE9}"/>
          </ac:spMkLst>
        </pc:spChg>
        <pc:spChg chg="mod">
          <ac:chgData name="서진원" userId="d436f2fc-5fcf-41bd-a485-016d4b3d0492" providerId="ADAL" clId="{94C85FDC-94BB-4DE0-84C1-AC49D8D3B152}" dt="2022-08-14T11:11:18.149" v="1272"/>
          <ac:spMkLst>
            <pc:docMk/>
            <pc:sldMk cId="3762395793" sldId="256"/>
            <ac:spMk id="96" creationId="{D4EC4CB0-6EDE-DFE6-F2E5-0D722432E0D7}"/>
          </ac:spMkLst>
        </pc:spChg>
        <pc:spChg chg="mod">
          <ac:chgData name="서진원" userId="d436f2fc-5fcf-41bd-a485-016d4b3d0492" providerId="ADAL" clId="{94C85FDC-94BB-4DE0-84C1-AC49D8D3B152}" dt="2022-08-14T11:11:32.008" v="1276" actId="1076"/>
          <ac:spMkLst>
            <pc:docMk/>
            <pc:sldMk cId="3762395793" sldId="256"/>
            <ac:spMk id="97" creationId="{E6BB9EDF-E50B-1ACF-67D8-5951805917CB}"/>
          </ac:spMkLst>
        </pc:spChg>
        <pc:spChg chg="mod">
          <ac:chgData name="서진원" userId="d436f2fc-5fcf-41bd-a485-016d4b3d0492" providerId="ADAL" clId="{94C85FDC-94BB-4DE0-84C1-AC49D8D3B152}" dt="2022-08-14T11:11:18.149" v="1272"/>
          <ac:spMkLst>
            <pc:docMk/>
            <pc:sldMk cId="3762395793" sldId="256"/>
            <ac:spMk id="98" creationId="{84787B2D-BA81-93A3-7C76-FC97D96FD16A}"/>
          </ac:spMkLst>
        </pc:spChg>
        <pc:spChg chg="del mod">
          <ac:chgData name="서진원" userId="d436f2fc-5fcf-41bd-a485-016d4b3d0492" providerId="ADAL" clId="{94C85FDC-94BB-4DE0-84C1-AC49D8D3B152}" dt="2022-08-14T11:11:27.658" v="1275" actId="478"/>
          <ac:spMkLst>
            <pc:docMk/>
            <pc:sldMk cId="3762395793" sldId="256"/>
            <ac:spMk id="99" creationId="{3C50064C-40FE-D26E-BDDE-421BA97B2C93}"/>
          </ac:spMkLst>
        </pc:spChg>
        <pc:spChg chg="mod topLvl">
          <ac:chgData name="서진원" userId="d436f2fc-5fcf-41bd-a485-016d4b3d0492" providerId="ADAL" clId="{94C85FDC-94BB-4DE0-84C1-AC49D8D3B152}" dt="2022-08-14T11:13:56.857" v="1398" actId="164"/>
          <ac:spMkLst>
            <pc:docMk/>
            <pc:sldMk cId="3762395793" sldId="256"/>
            <ac:spMk id="102" creationId="{CE7033EB-E236-5D04-0C01-060A2AFDA307}"/>
          </ac:spMkLst>
        </pc:spChg>
        <pc:spChg chg="mod topLvl">
          <ac:chgData name="서진원" userId="d436f2fc-5fcf-41bd-a485-016d4b3d0492" providerId="ADAL" clId="{94C85FDC-94BB-4DE0-84C1-AC49D8D3B152}" dt="2022-08-14T11:13:56.857" v="1398" actId="164"/>
          <ac:spMkLst>
            <pc:docMk/>
            <pc:sldMk cId="3762395793" sldId="256"/>
            <ac:spMk id="103" creationId="{B108784D-0A44-350B-E719-34E4EF36A3B7}"/>
          </ac:spMkLst>
        </pc:spChg>
        <pc:spChg chg="mod topLvl">
          <ac:chgData name="서진원" userId="d436f2fc-5fcf-41bd-a485-016d4b3d0492" providerId="ADAL" clId="{94C85FDC-94BB-4DE0-84C1-AC49D8D3B152}" dt="2022-08-14T11:13:56.857" v="1398" actId="164"/>
          <ac:spMkLst>
            <pc:docMk/>
            <pc:sldMk cId="3762395793" sldId="256"/>
            <ac:spMk id="104" creationId="{505B1EFF-5B23-D8AD-EAAC-34226A074147}"/>
          </ac:spMkLst>
        </pc:spChg>
        <pc:spChg chg="mod topLvl">
          <ac:chgData name="서진원" userId="d436f2fc-5fcf-41bd-a485-016d4b3d0492" providerId="ADAL" clId="{94C85FDC-94BB-4DE0-84C1-AC49D8D3B152}" dt="2022-08-14T11:13:56.857" v="1398" actId="164"/>
          <ac:spMkLst>
            <pc:docMk/>
            <pc:sldMk cId="3762395793" sldId="256"/>
            <ac:spMk id="105" creationId="{6C646D16-9C88-7A12-A0C5-DDD0DE2A8CCC}"/>
          </ac:spMkLst>
        </pc:spChg>
        <pc:spChg chg="mod topLvl">
          <ac:chgData name="서진원" userId="d436f2fc-5fcf-41bd-a485-016d4b3d0492" providerId="ADAL" clId="{94C85FDC-94BB-4DE0-84C1-AC49D8D3B152}" dt="2022-08-14T11:13:56.857" v="1398" actId="164"/>
          <ac:spMkLst>
            <pc:docMk/>
            <pc:sldMk cId="3762395793" sldId="256"/>
            <ac:spMk id="106" creationId="{A04303BF-8422-D1B2-A266-9B5910A6C8CA}"/>
          </ac:spMkLst>
        </pc:spChg>
        <pc:spChg chg="mod topLvl">
          <ac:chgData name="서진원" userId="d436f2fc-5fcf-41bd-a485-016d4b3d0492" providerId="ADAL" clId="{94C85FDC-94BB-4DE0-84C1-AC49D8D3B152}" dt="2022-08-14T11:13:56.857" v="1398" actId="164"/>
          <ac:spMkLst>
            <pc:docMk/>
            <pc:sldMk cId="3762395793" sldId="256"/>
            <ac:spMk id="107" creationId="{D1626E40-F19D-4420-2898-50D67B950930}"/>
          </ac:spMkLst>
        </pc:spChg>
        <pc:spChg chg="mod topLvl">
          <ac:chgData name="서진원" userId="d436f2fc-5fcf-41bd-a485-016d4b3d0492" providerId="ADAL" clId="{94C85FDC-94BB-4DE0-84C1-AC49D8D3B152}" dt="2022-08-14T11:13:56.857" v="1398" actId="164"/>
          <ac:spMkLst>
            <pc:docMk/>
            <pc:sldMk cId="3762395793" sldId="256"/>
            <ac:spMk id="108" creationId="{27967FFC-5B88-34FB-DA15-A60C73ED7EA8}"/>
          </ac:spMkLst>
        </pc:spChg>
        <pc:spChg chg="mod topLvl">
          <ac:chgData name="서진원" userId="d436f2fc-5fcf-41bd-a485-016d4b3d0492" providerId="ADAL" clId="{94C85FDC-94BB-4DE0-84C1-AC49D8D3B152}" dt="2022-08-14T11:13:56.857" v="1398" actId="164"/>
          <ac:spMkLst>
            <pc:docMk/>
            <pc:sldMk cId="3762395793" sldId="256"/>
            <ac:spMk id="109" creationId="{6A51C885-3F37-6003-A517-12BF3D7618B4}"/>
          </ac:spMkLst>
        </pc:spChg>
        <pc:spChg chg="mod topLvl">
          <ac:chgData name="서진원" userId="d436f2fc-5fcf-41bd-a485-016d4b3d0492" providerId="ADAL" clId="{94C85FDC-94BB-4DE0-84C1-AC49D8D3B152}" dt="2022-08-14T11:13:56.857" v="1398" actId="164"/>
          <ac:spMkLst>
            <pc:docMk/>
            <pc:sldMk cId="3762395793" sldId="256"/>
            <ac:spMk id="110" creationId="{6BBA7147-F580-D601-3542-646E30DE54D2}"/>
          </ac:spMkLst>
        </pc:spChg>
        <pc:spChg chg="mod topLvl">
          <ac:chgData name="서진원" userId="d436f2fc-5fcf-41bd-a485-016d4b3d0492" providerId="ADAL" clId="{94C85FDC-94BB-4DE0-84C1-AC49D8D3B152}" dt="2022-08-14T11:13:56.857" v="1398" actId="164"/>
          <ac:spMkLst>
            <pc:docMk/>
            <pc:sldMk cId="3762395793" sldId="256"/>
            <ac:spMk id="111" creationId="{E3364085-F221-B308-2965-C52BA7B72417}"/>
          </ac:spMkLst>
        </pc:spChg>
        <pc:spChg chg="mod topLvl">
          <ac:chgData name="서진원" userId="d436f2fc-5fcf-41bd-a485-016d4b3d0492" providerId="ADAL" clId="{94C85FDC-94BB-4DE0-84C1-AC49D8D3B152}" dt="2022-08-14T11:13:56.857" v="1398" actId="164"/>
          <ac:spMkLst>
            <pc:docMk/>
            <pc:sldMk cId="3762395793" sldId="256"/>
            <ac:spMk id="112" creationId="{B55AFF45-40C4-1E00-041B-2CD142966410}"/>
          </ac:spMkLst>
        </pc:spChg>
        <pc:spChg chg="mod topLvl">
          <ac:chgData name="서진원" userId="d436f2fc-5fcf-41bd-a485-016d4b3d0492" providerId="ADAL" clId="{94C85FDC-94BB-4DE0-84C1-AC49D8D3B152}" dt="2022-08-14T11:13:56.857" v="1398" actId="164"/>
          <ac:spMkLst>
            <pc:docMk/>
            <pc:sldMk cId="3762395793" sldId="256"/>
            <ac:spMk id="113" creationId="{C180B0E1-916C-805D-D585-908FE3D0507F}"/>
          </ac:spMkLst>
        </pc:spChg>
        <pc:spChg chg="del mod">
          <ac:chgData name="서진원" userId="d436f2fc-5fcf-41bd-a485-016d4b3d0492" providerId="ADAL" clId="{94C85FDC-94BB-4DE0-84C1-AC49D8D3B152}" dt="2022-08-14T11:13:29.846" v="1392" actId="478"/>
          <ac:spMkLst>
            <pc:docMk/>
            <pc:sldMk cId="3762395793" sldId="256"/>
            <ac:spMk id="114" creationId="{50A3A0DD-D715-A781-0044-7AEA74F93973}"/>
          </ac:spMkLst>
        </pc:spChg>
        <pc:spChg chg="add mod">
          <ac:chgData name="서진원" userId="d436f2fc-5fcf-41bd-a485-016d4b3d0492" providerId="ADAL" clId="{94C85FDC-94BB-4DE0-84C1-AC49D8D3B152}" dt="2022-08-14T13:46:54.174" v="1967" actId="20577"/>
          <ac:spMkLst>
            <pc:docMk/>
            <pc:sldMk cId="3762395793" sldId="256"/>
            <ac:spMk id="117" creationId="{B530430F-2C1D-7FE1-07A5-420DB46F9F02}"/>
          </ac:spMkLst>
        </pc:spChg>
        <pc:grpChg chg="add del mod">
          <ac:chgData name="서진원" userId="d436f2fc-5fcf-41bd-a485-016d4b3d0492" providerId="ADAL" clId="{94C85FDC-94BB-4DE0-84C1-AC49D8D3B152}" dt="2022-08-14T05:45:23.827" v="69" actId="165"/>
          <ac:grpSpMkLst>
            <pc:docMk/>
            <pc:sldMk cId="3762395793" sldId="256"/>
            <ac:grpSpMk id="27" creationId="{5C7EF227-FA0B-1C7B-CFCD-0FA90415177E}"/>
          </ac:grpSpMkLst>
        </pc:grpChg>
        <pc:grpChg chg="add del mod">
          <ac:chgData name="서진원" userId="d436f2fc-5fcf-41bd-a485-016d4b3d0492" providerId="ADAL" clId="{94C85FDC-94BB-4DE0-84C1-AC49D8D3B152}" dt="2022-08-14T07:22:24.520" v="73" actId="165"/>
          <ac:grpSpMkLst>
            <pc:docMk/>
            <pc:sldMk cId="3762395793" sldId="256"/>
            <ac:grpSpMk id="30" creationId="{4C50B5F4-411F-C0EB-23A4-450220898CD7}"/>
          </ac:grpSpMkLst>
        </pc:grpChg>
        <pc:grpChg chg="add del mod">
          <ac:chgData name="서진원" userId="d436f2fc-5fcf-41bd-a485-016d4b3d0492" providerId="ADAL" clId="{94C85FDC-94BB-4DE0-84C1-AC49D8D3B152}" dt="2022-08-14T07:22:54.728" v="75" actId="165"/>
          <ac:grpSpMkLst>
            <pc:docMk/>
            <pc:sldMk cId="3762395793" sldId="256"/>
            <ac:grpSpMk id="43" creationId="{573DCC17-88AD-979E-3CBF-B9865AC2C351}"/>
          </ac:grpSpMkLst>
        </pc:grpChg>
        <pc:grpChg chg="add mod">
          <ac:chgData name="서진원" userId="d436f2fc-5fcf-41bd-a485-016d4b3d0492" providerId="ADAL" clId="{94C85FDC-94BB-4DE0-84C1-AC49D8D3B152}" dt="2022-08-14T10:58:37.180" v="498" actId="164"/>
          <ac:grpSpMkLst>
            <pc:docMk/>
            <pc:sldMk cId="3762395793" sldId="256"/>
            <ac:grpSpMk id="62" creationId="{9D921B40-01D9-10FB-7752-77C80098012C}"/>
          </ac:grpSpMkLst>
        </pc:grpChg>
        <pc:grpChg chg="add del mod">
          <ac:chgData name="서진원" userId="d436f2fc-5fcf-41bd-a485-016d4b3d0492" providerId="ADAL" clId="{94C85FDC-94BB-4DE0-84C1-AC49D8D3B152}" dt="2022-08-14T11:13:04.524" v="1323" actId="478"/>
          <ac:grpSpMkLst>
            <pc:docMk/>
            <pc:sldMk cId="3762395793" sldId="256"/>
            <ac:grpSpMk id="63" creationId="{A5A1FCF8-FA3A-B5C4-CA44-EA70B7567D33}"/>
          </ac:grpSpMkLst>
        </pc:grpChg>
        <pc:grpChg chg="add del mod">
          <ac:chgData name="서진원" userId="d436f2fc-5fcf-41bd-a485-016d4b3d0492" providerId="ADAL" clId="{94C85FDC-94BB-4DE0-84C1-AC49D8D3B152}" dt="2022-08-14T11:03:29.504" v="796" actId="478"/>
          <ac:grpSpMkLst>
            <pc:docMk/>
            <pc:sldMk cId="3762395793" sldId="256"/>
            <ac:grpSpMk id="64" creationId="{B3B7FF04-4AF1-39E2-59F2-95D219B4915B}"/>
          </ac:grpSpMkLst>
        </pc:grpChg>
        <pc:grpChg chg="add del mod">
          <ac:chgData name="서진원" userId="d436f2fc-5fcf-41bd-a485-016d4b3d0492" providerId="ADAL" clId="{94C85FDC-94BB-4DE0-84C1-AC49D8D3B152}" dt="2022-08-14T11:04:36.224" v="853" actId="165"/>
          <ac:grpSpMkLst>
            <pc:docMk/>
            <pc:sldMk cId="3762395793" sldId="256"/>
            <ac:grpSpMk id="65" creationId="{BE9A54DF-066F-2725-9EF0-3B5BA2261581}"/>
          </ac:grpSpMkLst>
        </pc:grpChg>
        <pc:grpChg chg="add del mod">
          <ac:chgData name="서진원" userId="d436f2fc-5fcf-41bd-a485-016d4b3d0492" providerId="ADAL" clId="{94C85FDC-94BB-4DE0-84C1-AC49D8D3B152}" dt="2022-08-14T11:13:04.524" v="1323" actId="478"/>
          <ac:grpSpMkLst>
            <pc:docMk/>
            <pc:sldMk cId="3762395793" sldId="256"/>
            <ac:grpSpMk id="86" creationId="{C38A7A61-9BB7-3665-7B81-F78A8556679C}"/>
          </ac:grpSpMkLst>
        </pc:grpChg>
        <pc:grpChg chg="add mod">
          <ac:chgData name="서진원" userId="d436f2fc-5fcf-41bd-a485-016d4b3d0492" providerId="ADAL" clId="{94C85FDC-94BB-4DE0-84C1-AC49D8D3B152}" dt="2022-08-14T11:13:21.727" v="1389" actId="164"/>
          <ac:grpSpMkLst>
            <pc:docMk/>
            <pc:sldMk cId="3762395793" sldId="256"/>
            <ac:grpSpMk id="100" creationId="{5E235C34-BB2E-A952-FF4A-06D2992E93B6}"/>
          </ac:grpSpMkLst>
        </pc:grpChg>
        <pc:grpChg chg="add del mod">
          <ac:chgData name="서진원" userId="d436f2fc-5fcf-41bd-a485-016d4b3d0492" providerId="ADAL" clId="{94C85FDC-94BB-4DE0-84C1-AC49D8D3B152}" dt="2022-08-14T11:13:41.947" v="1394" actId="165"/>
          <ac:grpSpMkLst>
            <pc:docMk/>
            <pc:sldMk cId="3762395793" sldId="256"/>
            <ac:grpSpMk id="101" creationId="{75271080-B2F0-1623-213E-FE750A95A4F2}"/>
          </ac:grpSpMkLst>
        </pc:grpChg>
        <pc:grpChg chg="add mod">
          <ac:chgData name="서진원" userId="d436f2fc-5fcf-41bd-a485-016d4b3d0492" providerId="ADAL" clId="{94C85FDC-94BB-4DE0-84C1-AC49D8D3B152}" dt="2022-08-14T11:13:58.784" v="1399" actId="1076"/>
          <ac:grpSpMkLst>
            <pc:docMk/>
            <pc:sldMk cId="3762395793" sldId="256"/>
            <ac:grpSpMk id="116" creationId="{350E84C2-7FE7-5BE6-A7BD-1F51EB83E5B0}"/>
          </ac:grpSpMkLst>
        </pc:grpChg>
        <pc:cxnChg chg="add del mod">
          <ac:chgData name="서진원" userId="d436f2fc-5fcf-41bd-a485-016d4b3d0492" providerId="ADAL" clId="{94C85FDC-94BB-4DE0-84C1-AC49D8D3B152}" dt="2022-08-14T05:07:11.262" v="46" actId="11529"/>
          <ac:cxnSpMkLst>
            <pc:docMk/>
            <pc:sldMk cId="3762395793" sldId="256"/>
            <ac:cxnSpMk id="26" creationId="{F6E0138E-5694-223B-8B0B-D37729C73CE6}"/>
          </ac:cxnSpMkLst>
        </pc:cxnChg>
        <pc:cxnChg chg="add del mod">
          <ac:chgData name="서진원" userId="d436f2fc-5fcf-41bd-a485-016d4b3d0492" providerId="ADAL" clId="{94C85FDC-94BB-4DE0-84C1-AC49D8D3B152}" dt="2022-08-14T07:34:08.916" v="119" actId="11529"/>
          <ac:cxnSpMkLst>
            <pc:docMk/>
            <pc:sldMk cId="3762395793" sldId="256"/>
            <ac:cxnSpMk id="58" creationId="{6CCA23AA-3348-9D44-C9C0-2AC8E17A78FE}"/>
          </ac:cxnSpMkLst>
        </pc:cxnChg>
        <pc:cxnChg chg="add mod">
          <ac:chgData name="서진원" userId="d436f2fc-5fcf-41bd-a485-016d4b3d0492" providerId="ADAL" clId="{94C85FDC-94BB-4DE0-84C1-AC49D8D3B152}" dt="2022-08-14T11:13:52.272" v="1397"/>
          <ac:cxnSpMkLst>
            <pc:docMk/>
            <pc:sldMk cId="3762395793" sldId="256"/>
            <ac:cxnSpMk id="115" creationId="{F3E24509-2FC2-6029-CC9B-B2D012A25049}"/>
          </ac:cxnSpMkLst>
        </pc:cxnChg>
      </pc:sldChg>
      <pc:sldChg chg="add del">
        <pc:chgData name="서진원" userId="d436f2fc-5fcf-41bd-a485-016d4b3d0492" providerId="ADAL" clId="{94C85FDC-94BB-4DE0-84C1-AC49D8D3B152}" dt="2022-08-14T07:32:31.092" v="109" actId="47"/>
        <pc:sldMkLst>
          <pc:docMk/>
          <pc:sldMk cId="285388011" sldId="257"/>
        </pc:sldMkLst>
      </pc:sldChg>
      <pc:sldChg chg="addSp modSp add mod ord">
        <pc:chgData name="서진원" userId="d436f2fc-5fcf-41bd-a485-016d4b3d0492" providerId="ADAL" clId="{94C85FDC-94BB-4DE0-84C1-AC49D8D3B152}" dt="2022-08-14T13:55:13.861" v="2855"/>
        <pc:sldMkLst>
          <pc:docMk/>
          <pc:sldMk cId="2442467881" sldId="257"/>
        </pc:sldMkLst>
        <pc:spChg chg="add mod">
          <ac:chgData name="서진원" userId="d436f2fc-5fcf-41bd-a485-016d4b3d0492" providerId="ADAL" clId="{94C85FDC-94BB-4DE0-84C1-AC49D8D3B152}" dt="2022-08-14T13:54:59.762" v="2853" actId="1076"/>
          <ac:spMkLst>
            <pc:docMk/>
            <pc:sldMk cId="2442467881" sldId="257"/>
            <ac:spMk id="2" creationId="{A3BB9CF5-512A-03F5-4CD3-4D1BE9B9F874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5" creationId="{FFB3CABE-964F-CE69-2D32-FB64DB2B11BC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6" creationId="{2459A9CC-2975-613C-7797-78082510D8CD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7" creationId="{153D89B5-768B-C159-8A85-1731B5A92515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8" creationId="{030D8DDC-D254-8814-6936-195CD43D12AC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9" creationId="{9A87259A-F470-F255-104C-9DD1FAF2535A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10" creationId="{1E4277EC-8F32-000E-1F56-96254BA7A044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11" creationId="{EC964CF7-CD59-02E3-39DE-A1605CCA7554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12" creationId="{CFE09517-BBEC-1DE2-DE19-D6115E2EB47E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13" creationId="{316DDA33-08B4-DC30-C971-5756EB8B6A40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14" creationId="{033362BE-DE8B-8992-DEC4-E758C759DD18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28" creationId="{B1F9D049-A4A0-2A5D-4085-62D469A496AE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31" creationId="{4EC4D254-B725-ED4C-CA80-04DEB1677F30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32" creationId="{BE961080-5CF3-EF42-96AD-305E0623474D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33" creationId="{90000BC5-CCD6-31E0-A19E-95DB91D52FE6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34" creationId="{9CC4DCAE-5FC8-427F-DDEA-6030E830AE69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35" creationId="{980276F3-34D7-5C1F-AC24-D405EFB2B944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36" creationId="{1E935788-DFD9-10C6-626E-89FC81844E0E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37" creationId="{0824088F-CF8B-D664-8BEE-A15F7FA16F29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38" creationId="{B1C8FF71-9D9A-CCB3-854D-73A6DAD61E5D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39" creationId="{EFBC9701-35D5-F7BF-C6EF-12D2D26AE397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40" creationId="{82B3A280-66FD-9EC6-E6D7-988ACD72CC20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41" creationId="{F1AE2E30-BE52-9A8F-66FB-922A0D462F77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42" creationId="{985FCA9F-5EC2-5B28-8479-73FC4F8C70DE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44" creationId="{976FB03D-99C8-3B2D-20D5-31B3F769A707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45" creationId="{F41F72CA-A86E-1B35-88AA-1F7AFFA39E26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46" creationId="{E5A28110-6371-7FA3-934A-50A88F4A4728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47" creationId="{A40B95E3-C4FD-A660-9253-50CFD34AFE52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48" creationId="{7C84CA04-94AB-68A6-062C-A6A70A2546F2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49" creationId="{331F90A0-66A4-AB26-D701-B54A1727A64F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50" creationId="{A70D0655-5F65-F05B-9A1D-05AEF5357F47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51" creationId="{F4F431EC-723D-43D4-9DAC-2BF8E927BE75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52" creationId="{8048470A-8A46-991D-552B-5F5D51091CC3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53" creationId="{552E1318-F37D-6623-6B0F-6D8DF303B045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54" creationId="{110AD7EB-E1A7-C6A1-5ACD-01A346B12858}"/>
          </ac:spMkLst>
        </pc:spChg>
        <pc:spChg chg="mod">
          <ac:chgData name="서진원" userId="d436f2fc-5fcf-41bd-a485-016d4b3d0492" providerId="ADAL" clId="{94C85FDC-94BB-4DE0-84C1-AC49D8D3B152}" dt="2022-08-14T07:40:12.387" v="297" actId="1036"/>
          <ac:spMkLst>
            <pc:docMk/>
            <pc:sldMk cId="2442467881" sldId="257"/>
            <ac:spMk id="55" creationId="{21EC0960-85D4-78DE-B847-2FE351633B26}"/>
          </ac:spMkLst>
        </pc:spChg>
      </pc:sldChg>
      <pc:sldChg chg="addSp delSp modSp add mod">
        <pc:chgData name="서진원" userId="d436f2fc-5fcf-41bd-a485-016d4b3d0492" providerId="ADAL" clId="{94C85FDC-94BB-4DE0-84C1-AC49D8D3B152}" dt="2022-08-14T13:46:34.015" v="1961" actId="20577"/>
        <pc:sldMkLst>
          <pc:docMk/>
          <pc:sldMk cId="433286076" sldId="258"/>
        </pc:sldMkLst>
        <pc:spChg chg="add mod">
          <ac:chgData name="서진원" userId="d436f2fc-5fcf-41bd-a485-016d4b3d0492" providerId="ADAL" clId="{94C85FDC-94BB-4DE0-84C1-AC49D8D3B152}" dt="2022-08-14T13:42:31.513" v="1740" actId="164"/>
          <ac:spMkLst>
            <pc:docMk/>
            <pc:sldMk cId="433286076" sldId="258"/>
            <ac:spMk id="2" creationId="{F69261B8-6CCF-B416-9A49-4C7513C02F3B}"/>
          </ac:spMkLst>
        </pc:spChg>
        <pc:spChg chg="add del mod">
          <ac:chgData name="서진원" userId="d436f2fc-5fcf-41bd-a485-016d4b3d0492" providerId="ADAL" clId="{94C85FDC-94BB-4DE0-84C1-AC49D8D3B152}" dt="2022-08-14T13:43:08.294" v="1743" actId="478"/>
          <ac:spMkLst>
            <pc:docMk/>
            <pc:sldMk cId="433286076" sldId="258"/>
            <ac:spMk id="3" creationId="{9AB20E03-7090-A8CF-65B2-F74D09D477C0}"/>
          </ac:spMkLst>
        </pc:spChg>
        <pc:spChg chg="mod">
          <ac:chgData name="서진원" userId="d436f2fc-5fcf-41bd-a485-016d4b3d0492" providerId="ADAL" clId="{94C85FDC-94BB-4DE0-84C1-AC49D8D3B152}" dt="2022-08-14T13:42:25.048" v="1738" actId="164"/>
          <ac:spMkLst>
            <pc:docMk/>
            <pc:sldMk cId="433286076" sldId="258"/>
            <ac:spMk id="5" creationId="{FFB3CABE-964F-CE69-2D32-FB64DB2B11BC}"/>
          </ac:spMkLst>
        </pc:spChg>
        <pc:spChg chg="mod">
          <ac:chgData name="서진원" userId="d436f2fc-5fcf-41bd-a485-016d4b3d0492" providerId="ADAL" clId="{94C85FDC-94BB-4DE0-84C1-AC49D8D3B152}" dt="2022-08-14T13:42:25.048" v="1738" actId="164"/>
          <ac:spMkLst>
            <pc:docMk/>
            <pc:sldMk cId="433286076" sldId="258"/>
            <ac:spMk id="6" creationId="{2459A9CC-2975-613C-7797-78082510D8CD}"/>
          </ac:spMkLst>
        </pc:spChg>
        <pc:spChg chg="mod">
          <ac:chgData name="서진원" userId="d436f2fc-5fcf-41bd-a485-016d4b3d0492" providerId="ADAL" clId="{94C85FDC-94BB-4DE0-84C1-AC49D8D3B152}" dt="2022-08-14T13:42:25.048" v="1738" actId="164"/>
          <ac:spMkLst>
            <pc:docMk/>
            <pc:sldMk cId="433286076" sldId="258"/>
            <ac:spMk id="7" creationId="{153D89B5-768B-C159-8A85-1731B5A92515}"/>
          </ac:spMkLst>
        </pc:spChg>
        <pc:spChg chg="mod">
          <ac:chgData name="서진원" userId="d436f2fc-5fcf-41bd-a485-016d4b3d0492" providerId="ADAL" clId="{94C85FDC-94BB-4DE0-84C1-AC49D8D3B152}" dt="2022-08-14T13:42:25.048" v="1738" actId="164"/>
          <ac:spMkLst>
            <pc:docMk/>
            <pc:sldMk cId="433286076" sldId="258"/>
            <ac:spMk id="8" creationId="{030D8DDC-D254-8814-6936-195CD43D12AC}"/>
          </ac:spMkLst>
        </pc:spChg>
        <pc:spChg chg="mod">
          <ac:chgData name="서진원" userId="d436f2fc-5fcf-41bd-a485-016d4b3d0492" providerId="ADAL" clId="{94C85FDC-94BB-4DE0-84C1-AC49D8D3B152}" dt="2022-08-14T13:42:25.048" v="1738" actId="164"/>
          <ac:spMkLst>
            <pc:docMk/>
            <pc:sldMk cId="433286076" sldId="258"/>
            <ac:spMk id="9" creationId="{9A87259A-F470-F255-104C-9DD1FAF2535A}"/>
          </ac:spMkLst>
        </pc:spChg>
        <pc:spChg chg="mod">
          <ac:chgData name="서진원" userId="d436f2fc-5fcf-41bd-a485-016d4b3d0492" providerId="ADAL" clId="{94C85FDC-94BB-4DE0-84C1-AC49D8D3B152}" dt="2022-08-14T13:42:25.048" v="1738" actId="164"/>
          <ac:spMkLst>
            <pc:docMk/>
            <pc:sldMk cId="433286076" sldId="258"/>
            <ac:spMk id="10" creationId="{1E4277EC-8F32-000E-1F56-96254BA7A044}"/>
          </ac:spMkLst>
        </pc:spChg>
        <pc:spChg chg="mod">
          <ac:chgData name="서진원" userId="d436f2fc-5fcf-41bd-a485-016d4b3d0492" providerId="ADAL" clId="{94C85FDC-94BB-4DE0-84C1-AC49D8D3B152}" dt="2022-08-14T13:42:25.048" v="1738" actId="164"/>
          <ac:spMkLst>
            <pc:docMk/>
            <pc:sldMk cId="433286076" sldId="258"/>
            <ac:spMk id="11" creationId="{EC964CF7-CD59-02E3-39DE-A1605CCA7554}"/>
          </ac:spMkLst>
        </pc:spChg>
        <pc:spChg chg="mod">
          <ac:chgData name="서진원" userId="d436f2fc-5fcf-41bd-a485-016d4b3d0492" providerId="ADAL" clId="{94C85FDC-94BB-4DE0-84C1-AC49D8D3B152}" dt="2022-08-14T13:42:25.048" v="1738" actId="164"/>
          <ac:spMkLst>
            <pc:docMk/>
            <pc:sldMk cId="433286076" sldId="258"/>
            <ac:spMk id="12" creationId="{CFE09517-BBEC-1DE2-DE19-D6115E2EB47E}"/>
          </ac:spMkLst>
        </pc:spChg>
        <pc:spChg chg="mod">
          <ac:chgData name="서진원" userId="d436f2fc-5fcf-41bd-a485-016d4b3d0492" providerId="ADAL" clId="{94C85FDC-94BB-4DE0-84C1-AC49D8D3B152}" dt="2022-08-14T13:42:25.048" v="1738" actId="164"/>
          <ac:spMkLst>
            <pc:docMk/>
            <pc:sldMk cId="433286076" sldId="258"/>
            <ac:spMk id="13" creationId="{316DDA33-08B4-DC30-C971-5756EB8B6A40}"/>
          </ac:spMkLst>
        </pc:spChg>
        <pc:spChg chg="mod">
          <ac:chgData name="서진원" userId="d436f2fc-5fcf-41bd-a485-016d4b3d0492" providerId="ADAL" clId="{94C85FDC-94BB-4DE0-84C1-AC49D8D3B152}" dt="2022-08-14T13:42:25.048" v="1738" actId="164"/>
          <ac:spMkLst>
            <pc:docMk/>
            <pc:sldMk cId="433286076" sldId="258"/>
            <ac:spMk id="14" creationId="{033362BE-DE8B-8992-DEC4-E758C759DD18}"/>
          </ac:spMkLst>
        </pc:spChg>
        <pc:spChg chg="mod">
          <ac:chgData name="서진원" userId="d436f2fc-5fcf-41bd-a485-016d4b3d0492" providerId="ADAL" clId="{94C85FDC-94BB-4DE0-84C1-AC49D8D3B152}" dt="2022-08-14T13:43:12.634" v="1744"/>
          <ac:spMkLst>
            <pc:docMk/>
            <pc:sldMk cId="433286076" sldId="258"/>
            <ac:spMk id="18" creationId="{9AF84A3D-33AA-A737-FC0B-D1483C88BAB2}"/>
          </ac:spMkLst>
        </pc:spChg>
        <pc:spChg chg="mod">
          <ac:chgData name="서진원" userId="d436f2fc-5fcf-41bd-a485-016d4b3d0492" providerId="ADAL" clId="{94C85FDC-94BB-4DE0-84C1-AC49D8D3B152}" dt="2022-08-14T13:43:12.634" v="1744"/>
          <ac:spMkLst>
            <pc:docMk/>
            <pc:sldMk cId="433286076" sldId="258"/>
            <ac:spMk id="19" creationId="{0EF7433F-339D-51CC-AE9C-4A2CB79C9D70}"/>
          </ac:spMkLst>
        </pc:spChg>
        <pc:spChg chg="mod">
          <ac:chgData name="서진원" userId="d436f2fc-5fcf-41bd-a485-016d4b3d0492" providerId="ADAL" clId="{94C85FDC-94BB-4DE0-84C1-AC49D8D3B152}" dt="2022-08-14T13:43:12.634" v="1744"/>
          <ac:spMkLst>
            <pc:docMk/>
            <pc:sldMk cId="433286076" sldId="258"/>
            <ac:spMk id="20" creationId="{5210E976-1597-2BA4-0970-DE012A3A6EA9}"/>
          </ac:spMkLst>
        </pc:spChg>
        <pc:spChg chg="mod">
          <ac:chgData name="서진원" userId="d436f2fc-5fcf-41bd-a485-016d4b3d0492" providerId="ADAL" clId="{94C85FDC-94BB-4DE0-84C1-AC49D8D3B152}" dt="2022-08-14T13:43:12.634" v="1744"/>
          <ac:spMkLst>
            <pc:docMk/>
            <pc:sldMk cId="433286076" sldId="258"/>
            <ac:spMk id="21" creationId="{2D42FFB5-B232-5962-3618-134D9872C3AD}"/>
          </ac:spMkLst>
        </pc:spChg>
        <pc:spChg chg="mod">
          <ac:chgData name="서진원" userId="d436f2fc-5fcf-41bd-a485-016d4b3d0492" providerId="ADAL" clId="{94C85FDC-94BB-4DE0-84C1-AC49D8D3B152}" dt="2022-08-14T13:43:12.634" v="1744"/>
          <ac:spMkLst>
            <pc:docMk/>
            <pc:sldMk cId="433286076" sldId="258"/>
            <ac:spMk id="22" creationId="{05D0BCDF-6DDB-961E-953B-22E2E47F52E9}"/>
          </ac:spMkLst>
        </pc:spChg>
        <pc:spChg chg="mod">
          <ac:chgData name="서진원" userId="d436f2fc-5fcf-41bd-a485-016d4b3d0492" providerId="ADAL" clId="{94C85FDC-94BB-4DE0-84C1-AC49D8D3B152}" dt="2022-08-14T13:43:12.634" v="1744"/>
          <ac:spMkLst>
            <pc:docMk/>
            <pc:sldMk cId="433286076" sldId="258"/>
            <ac:spMk id="23" creationId="{193E74E9-4D1F-711C-E831-8D759873A45B}"/>
          </ac:spMkLst>
        </pc:spChg>
        <pc:spChg chg="mod">
          <ac:chgData name="서진원" userId="d436f2fc-5fcf-41bd-a485-016d4b3d0492" providerId="ADAL" clId="{94C85FDC-94BB-4DE0-84C1-AC49D8D3B152}" dt="2022-08-14T13:43:12.634" v="1744"/>
          <ac:spMkLst>
            <pc:docMk/>
            <pc:sldMk cId="433286076" sldId="258"/>
            <ac:spMk id="24" creationId="{71B44912-6E24-6CFC-6241-761624380246}"/>
          </ac:spMkLst>
        </pc:spChg>
        <pc:spChg chg="mod">
          <ac:chgData name="서진원" userId="d436f2fc-5fcf-41bd-a485-016d4b3d0492" providerId="ADAL" clId="{94C85FDC-94BB-4DE0-84C1-AC49D8D3B152}" dt="2022-08-14T13:43:12.634" v="1744"/>
          <ac:spMkLst>
            <pc:docMk/>
            <pc:sldMk cId="433286076" sldId="258"/>
            <ac:spMk id="25" creationId="{68C0061A-CE93-0F61-E2C8-DDBA4C92FE9C}"/>
          </ac:spMkLst>
        </pc:spChg>
        <pc:spChg chg="mod">
          <ac:chgData name="서진원" userId="d436f2fc-5fcf-41bd-a485-016d4b3d0492" providerId="ADAL" clId="{94C85FDC-94BB-4DE0-84C1-AC49D8D3B152}" dt="2022-08-14T13:43:12.634" v="1744"/>
          <ac:spMkLst>
            <pc:docMk/>
            <pc:sldMk cId="433286076" sldId="258"/>
            <ac:spMk id="26" creationId="{DB491C82-CAD7-A72B-6D22-6D836111D7BE}"/>
          </ac:spMkLst>
        </pc:spChg>
        <pc:spChg chg="mod">
          <ac:chgData name="서진원" userId="d436f2fc-5fcf-41bd-a485-016d4b3d0492" providerId="ADAL" clId="{94C85FDC-94BB-4DE0-84C1-AC49D8D3B152}" dt="2022-08-14T13:43:12.634" v="1744"/>
          <ac:spMkLst>
            <pc:docMk/>
            <pc:sldMk cId="433286076" sldId="258"/>
            <ac:spMk id="27" creationId="{23F927AF-5DD7-FD8A-AC4F-07FAF284D540}"/>
          </ac:spMkLst>
        </pc:spChg>
        <pc:spChg chg="mod">
          <ac:chgData name="서진원" userId="d436f2fc-5fcf-41bd-a485-016d4b3d0492" providerId="ADAL" clId="{94C85FDC-94BB-4DE0-84C1-AC49D8D3B152}" dt="2022-08-14T13:42:25.048" v="1738" actId="164"/>
          <ac:spMkLst>
            <pc:docMk/>
            <pc:sldMk cId="433286076" sldId="258"/>
            <ac:spMk id="28" creationId="{B1F9D049-A4A0-2A5D-4085-62D469A496AE}"/>
          </ac:spMkLst>
        </pc:spChg>
        <pc:spChg chg="mod">
          <ac:chgData name="서진원" userId="d436f2fc-5fcf-41bd-a485-016d4b3d0492" providerId="ADAL" clId="{94C85FDC-94BB-4DE0-84C1-AC49D8D3B152}" dt="2022-08-14T13:43:12.634" v="1744"/>
          <ac:spMkLst>
            <pc:docMk/>
            <pc:sldMk cId="433286076" sldId="258"/>
            <ac:spMk id="29" creationId="{EDEC21D7-4AA8-4018-E8CC-980279E63A96}"/>
          </ac:spMkLst>
        </pc:spChg>
        <pc:spChg chg="mod">
          <ac:chgData name="서진원" userId="d436f2fc-5fcf-41bd-a485-016d4b3d0492" providerId="ADAL" clId="{94C85FDC-94BB-4DE0-84C1-AC49D8D3B152}" dt="2022-08-14T13:43:12.634" v="1744"/>
          <ac:spMkLst>
            <pc:docMk/>
            <pc:sldMk cId="433286076" sldId="258"/>
            <ac:spMk id="30" creationId="{36C5E076-FF09-2C2E-462B-A02C686F7F3A}"/>
          </ac:spMkLst>
        </pc:spChg>
        <pc:spChg chg="mod">
          <ac:chgData name="서진원" userId="d436f2fc-5fcf-41bd-a485-016d4b3d0492" providerId="ADAL" clId="{94C85FDC-94BB-4DE0-84C1-AC49D8D3B152}" dt="2022-08-14T13:42:31.513" v="1740" actId="164"/>
          <ac:spMkLst>
            <pc:docMk/>
            <pc:sldMk cId="433286076" sldId="258"/>
            <ac:spMk id="31" creationId="{4EC4D254-B725-ED4C-CA80-04DEB1677F30}"/>
          </ac:spMkLst>
        </pc:spChg>
        <pc:spChg chg="mod">
          <ac:chgData name="서진원" userId="d436f2fc-5fcf-41bd-a485-016d4b3d0492" providerId="ADAL" clId="{94C85FDC-94BB-4DE0-84C1-AC49D8D3B152}" dt="2022-08-14T13:42:31.513" v="1740" actId="164"/>
          <ac:spMkLst>
            <pc:docMk/>
            <pc:sldMk cId="433286076" sldId="258"/>
            <ac:spMk id="32" creationId="{BE961080-5CF3-EF42-96AD-305E0623474D}"/>
          </ac:spMkLst>
        </pc:spChg>
        <pc:spChg chg="mod">
          <ac:chgData name="서진원" userId="d436f2fc-5fcf-41bd-a485-016d4b3d0492" providerId="ADAL" clId="{94C85FDC-94BB-4DE0-84C1-AC49D8D3B152}" dt="2022-08-14T13:42:31.513" v="1740" actId="164"/>
          <ac:spMkLst>
            <pc:docMk/>
            <pc:sldMk cId="433286076" sldId="258"/>
            <ac:spMk id="33" creationId="{90000BC5-CCD6-31E0-A19E-95DB91D52FE6}"/>
          </ac:spMkLst>
        </pc:spChg>
        <pc:spChg chg="mod">
          <ac:chgData name="서진원" userId="d436f2fc-5fcf-41bd-a485-016d4b3d0492" providerId="ADAL" clId="{94C85FDC-94BB-4DE0-84C1-AC49D8D3B152}" dt="2022-08-14T13:42:31.513" v="1740" actId="164"/>
          <ac:spMkLst>
            <pc:docMk/>
            <pc:sldMk cId="433286076" sldId="258"/>
            <ac:spMk id="34" creationId="{9CC4DCAE-5FC8-427F-DDEA-6030E830AE69}"/>
          </ac:spMkLst>
        </pc:spChg>
        <pc:spChg chg="mod">
          <ac:chgData name="서진원" userId="d436f2fc-5fcf-41bd-a485-016d4b3d0492" providerId="ADAL" clId="{94C85FDC-94BB-4DE0-84C1-AC49D8D3B152}" dt="2022-08-14T13:42:31.513" v="1740" actId="164"/>
          <ac:spMkLst>
            <pc:docMk/>
            <pc:sldMk cId="433286076" sldId="258"/>
            <ac:spMk id="35" creationId="{980276F3-34D7-5C1F-AC24-D405EFB2B944}"/>
          </ac:spMkLst>
        </pc:spChg>
        <pc:spChg chg="mod">
          <ac:chgData name="서진원" userId="d436f2fc-5fcf-41bd-a485-016d4b3d0492" providerId="ADAL" clId="{94C85FDC-94BB-4DE0-84C1-AC49D8D3B152}" dt="2022-08-14T13:42:31.513" v="1740" actId="164"/>
          <ac:spMkLst>
            <pc:docMk/>
            <pc:sldMk cId="433286076" sldId="258"/>
            <ac:spMk id="36" creationId="{1E935788-DFD9-10C6-626E-89FC81844E0E}"/>
          </ac:spMkLst>
        </pc:spChg>
        <pc:spChg chg="mod">
          <ac:chgData name="서진원" userId="d436f2fc-5fcf-41bd-a485-016d4b3d0492" providerId="ADAL" clId="{94C85FDC-94BB-4DE0-84C1-AC49D8D3B152}" dt="2022-08-14T13:42:31.513" v="1740" actId="164"/>
          <ac:spMkLst>
            <pc:docMk/>
            <pc:sldMk cId="433286076" sldId="258"/>
            <ac:spMk id="37" creationId="{0824088F-CF8B-D664-8BEE-A15F7FA16F29}"/>
          </ac:spMkLst>
        </pc:spChg>
        <pc:spChg chg="mod">
          <ac:chgData name="서진원" userId="d436f2fc-5fcf-41bd-a485-016d4b3d0492" providerId="ADAL" clId="{94C85FDC-94BB-4DE0-84C1-AC49D8D3B152}" dt="2022-08-14T13:42:31.513" v="1740" actId="164"/>
          <ac:spMkLst>
            <pc:docMk/>
            <pc:sldMk cId="433286076" sldId="258"/>
            <ac:spMk id="38" creationId="{B1C8FF71-9D9A-CCB3-854D-73A6DAD61E5D}"/>
          </ac:spMkLst>
        </pc:spChg>
        <pc:spChg chg="mod">
          <ac:chgData name="서진원" userId="d436f2fc-5fcf-41bd-a485-016d4b3d0492" providerId="ADAL" clId="{94C85FDC-94BB-4DE0-84C1-AC49D8D3B152}" dt="2022-08-14T13:42:31.513" v="1740" actId="164"/>
          <ac:spMkLst>
            <pc:docMk/>
            <pc:sldMk cId="433286076" sldId="258"/>
            <ac:spMk id="39" creationId="{EFBC9701-35D5-F7BF-C6EF-12D2D26AE397}"/>
          </ac:spMkLst>
        </pc:spChg>
        <pc:spChg chg="mod">
          <ac:chgData name="서진원" userId="d436f2fc-5fcf-41bd-a485-016d4b3d0492" providerId="ADAL" clId="{94C85FDC-94BB-4DE0-84C1-AC49D8D3B152}" dt="2022-08-14T13:42:31.513" v="1740" actId="164"/>
          <ac:spMkLst>
            <pc:docMk/>
            <pc:sldMk cId="433286076" sldId="258"/>
            <ac:spMk id="40" creationId="{82B3A280-66FD-9EC6-E6D7-988ACD72CC20}"/>
          </ac:spMkLst>
        </pc:spChg>
        <pc:spChg chg="mod">
          <ac:chgData name="서진원" userId="d436f2fc-5fcf-41bd-a485-016d4b3d0492" providerId="ADAL" clId="{94C85FDC-94BB-4DE0-84C1-AC49D8D3B152}" dt="2022-08-14T13:42:31.513" v="1740" actId="164"/>
          <ac:spMkLst>
            <pc:docMk/>
            <pc:sldMk cId="433286076" sldId="258"/>
            <ac:spMk id="41" creationId="{F1AE2E30-BE52-9A8F-66FB-922A0D462F77}"/>
          </ac:spMkLst>
        </pc:spChg>
        <pc:spChg chg="mod">
          <ac:chgData name="서진원" userId="d436f2fc-5fcf-41bd-a485-016d4b3d0492" providerId="ADAL" clId="{94C85FDC-94BB-4DE0-84C1-AC49D8D3B152}" dt="2022-08-14T13:42:31.513" v="1740" actId="164"/>
          <ac:spMkLst>
            <pc:docMk/>
            <pc:sldMk cId="433286076" sldId="258"/>
            <ac:spMk id="42" creationId="{985FCA9F-5EC2-5B28-8479-73FC4F8C70DE}"/>
          </ac:spMkLst>
        </pc:spChg>
        <pc:spChg chg="del mod">
          <ac:chgData name="서진원" userId="d436f2fc-5fcf-41bd-a485-016d4b3d0492" providerId="ADAL" clId="{94C85FDC-94BB-4DE0-84C1-AC49D8D3B152}" dt="2022-08-14T13:43:08.294" v="1743" actId="478"/>
          <ac:spMkLst>
            <pc:docMk/>
            <pc:sldMk cId="433286076" sldId="258"/>
            <ac:spMk id="44" creationId="{976FB03D-99C8-3B2D-20D5-31B3F769A707}"/>
          </ac:spMkLst>
        </pc:spChg>
        <pc:spChg chg="del mod">
          <ac:chgData name="서진원" userId="d436f2fc-5fcf-41bd-a485-016d4b3d0492" providerId="ADAL" clId="{94C85FDC-94BB-4DE0-84C1-AC49D8D3B152}" dt="2022-08-14T13:43:08.294" v="1743" actId="478"/>
          <ac:spMkLst>
            <pc:docMk/>
            <pc:sldMk cId="433286076" sldId="258"/>
            <ac:spMk id="45" creationId="{F41F72CA-A86E-1B35-88AA-1F7AFFA39E26}"/>
          </ac:spMkLst>
        </pc:spChg>
        <pc:spChg chg="del mod">
          <ac:chgData name="서진원" userId="d436f2fc-5fcf-41bd-a485-016d4b3d0492" providerId="ADAL" clId="{94C85FDC-94BB-4DE0-84C1-AC49D8D3B152}" dt="2022-08-14T13:43:08.294" v="1743" actId="478"/>
          <ac:spMkLst>
            <pc:docMk/>
            <pc:sldMk cId="433286076" sldId="258"/>
            <ac:spMk id="46" creationId="{E5A28110-6371-7FA3-934A-50A88F4A4728}"/>
          </ac:spMkLst>
        </pc:spChg>
        <pc:spChg chg="del mod">
          <ac:chgData name="서진원" userId="d436f2fc-5fcf-41bd-a485-016d4b3d0492" providerId="ADAL" clId="{94C85FDC-94BB-4DE0-84C1-AC49D8D3B152}" dt="2022-08-14T13:43:08.294" v="1743" actId="478"/>
          <ac:spMkLst>
            <pc:docMk/>
            <pc:sldMk cId="433286076" sldId="258"/>
            <ac:spMk id="47" creationId="{A40B95E3-C4FD-A660-9253-50CFD34AFE52}"/>
          </ac:spMkLst>
        </pc:spChg>
        <pc:spChg chg="del mod">
          <ac:chgData name="서진원" userId="d436f2fc-5fcf-41bd-a485-016d4b3d0492" providerId="ADAL" clId="{94C85FDC-94BB-4DE0-84C1-AC49D8D3B152}" dt="2022-08-14T13:43:08.294" v="1743" actId="478"/>
          <ac:spMkLst>
            <pc:docMk/>
            <pc:sldMk cId="433286076" sldId="258"/>
            <ac:spMk id="48" creationId="{7C84CA04-94AB-68A6-062C-A6A70A2546F2}"/>
          </ac:spMkLst>
        </pc:spChg>
        <pc:spChg chg="del mod">
          <ac:chgData name="서진원" userId="d436f2fc-5fcf-41bd-a485-016d4b3d0492" providerId="ADAL" clId="{94C85FDC-94BB-4DE0-84C1-AC49D8D3B152}" dt="2022-08-14T13:43:08.294" v="1743" actId="478"/>
          <ac:spMkLst>
            <pc:docMk/>
            <pc:sldMk cId="433286076" sldId="258"/>
            <ac:spMk id="49" creationId="{331F90A0-66A4-AB26-D701-B54A1727A64F}"/>
          </ac:spMkLst>
        </pc:spChg>
        <pc:spChg chg="del mod">
          <ac:chgData name="서진원" userId="d436f2fc-5fcf-41bd-a485-016d4b3d0492" providerId="ADAL" clId="{94C85FDC-94BB-4DE0-84C1-AC49D8D3B152}" dt="2022-08-14T13:43:08.294" v="1743" actId="478"/>
          <ac:spMkLst>
            <pc:docMk/>
            <pc:sldMk cId="433286076" sldId="258"/>
            <ac:spMk id="50" creationId="{A70D0655-5F65-F05B-9A1D-05AEF5357F47}"/>
          </ac:spMkLst>
        </pc:spChg>
        <pc:spChg chg="del mod">
          <ac:chgData name="서진원" userId="d436f2fc-5fcf-41bd-a485-016d4b3d0492" providerId="ADAL" clId="{94C85FDC-94BB-4DE0-84C1-AC49D8D3B152}" dt="2022-08-14T13:43:08.294" v="1743" actId="478"/>
          <ac:spMkLst>
            <pc:docMk/>
            <pc:sldMk cId="433286076" sldId="258"/>
            <ac:spMk id="51" creationId="{F4F431EC-723D-43D4-9DAC-2BF8E927BE75}"/>
          </ac:spMkLst>
        </pc:spChg>
        <pc:spChg chg="del mod">
          <ac:chgData name="서진원" userId="d436f2fc-5fcf-41bd-a485-016d4b3d0492" providerId="ADAL" clId="{94C85FDC-94BB-4DE0-84C1-AC49D8D3B152}" dt="2022-08-14T13:43:08.294" v="1743" actId="478"/>
          <ac:spMkLst>
            <pc:docMk/>
            <pc:sldMk cId="433286076" sldId="258"/>
            <ac:spMk id="52" creationId="{8048470A-8A46-991D-552B-5F5D51091CC3}"/>
          </ac:spMkLst>
        </pc:spChg>
        <pc:spChg chg="del mod">
          <ac:chgData name="서진원" userId="d436f2fc-5fcf-41bd-a485-016d4b3d0492" providerId="ADAL" clId="{94C85FDC-94BB-4DE0-84C1-AC49D8D3B152}" dt="2022-08-14T13:43:08.294" v="1743" actId="478"/>
          <ac:spMkLst>
            <pc:docMk/>
            <pc:sldMk cId="433286076" sldId="258"/>
            <ac:spMk id="53" creationId="{552E1318-F37D-6623-6B0F-6D8DF303B045}"/>
          </ac:spMkLst>
        </pc:spChg>
        <pc:spChg chg="del mod">
          <ac:chgData name="서진원" userId="d436f2fc-5fcf-41bd-a485-016d4b3d0492" providerId="ADAL" clId="{94C85FDC-94BB-4DE0-84C1-AC49D8D3B152}" dt="2022-08-14T13:43:08.294" v="1743" actId="478"/>
          <ac:spMkLst>
            <pc:docMk/>
            <pc:sldMk cId="433286076" sldId="258"/>
            <ac:spMk id="54" creationId="{110AD7EB-E1A7-C6A1-5ACD-01A346B12858}"/>
          </ac:spMkLst>
        </pc:spChg>
        <pc:spChg chg="del mod">
          <ac:chgData name="서진원" userId="d436f2fc-5fcf-41bd-a485-016d4b3d0492" providerId="ADAL" clId="{94C85FDC-94BB-4DE0-84C1-AC49D8D3B152}" dt="2022-08-14T13:43:08.294" v="1743" actId="478"/>
          <ac:spMkLst>
            <pc:docMk/>
            <pc:sldMk cId="433286076" sldId="258"/>
            <ac:spMk id="55" creationId="{21EC0960-85D4-78DE-B847-2FE351633B26}"/>
          </ac:spMkLst>
        </pc:spChg>
        <pc:spChg chg="add del mod">
          <ac:chgData name="서진원" userId="d436f2fc-5fcf-41bd-a485-016d4b3d0492" providerId="ADAL" clId="{94C85FDC-94BB-4DE0-84C1-AC49D8D3B152}" dt="2022-08-14T13:42:31.513" v="1740" actId="164"/>
          <ac:spMkLst>
            <pc:docMk/>
            <pc:sldMk cId="433286076" sldId="258"/>
            <ac:spMk id="56" creationId="{3F060598-5630-16C1-1367-A3DA66A2FC40}"/>
          </ac:spMkLst>
        </pc:spChg>
        <pc:spChg chg="add mod">
          <ac:chgData name="서진원" userId="d436f2fc-5fcf-41bd-a485-016d4b3d0492" providerId="ADAL" clId="{94C85FDC-94BB-4DE0-84C1-AC49D8D3B152}" dt="2022-08-14T13:43:29.326" v="1747" actId="1076"/>
          <ac:spMkLst>
            <pc:docMk/>
            <pc:sldMk cId="433286076" sldId="258"/>
            <ac:spMk id="57" creationId="{52C824C2-C18E-D59F-4EAB-1D8E7ABCBE8E}"/>
          </ac:spMkLst>
        </pc:spChg>
        <pc:spChg chg="add mod">
          <ac:chgData name="서진원" userId="d436f2fc-5fcf-41bd-a485-016d4b3d0492" providerId="ADAL" clId="{94C85FDC-94BB-4DE0-84C1-AC49D8D3B152}" dt="2022-08-14T13:46:34.015" v="1961" actId="20577"/>
          <ac:spMkLst>
            <pc:docMk/>
            <pc:sldMk cId="433286076" sldId="258"/>
            <ac:spMk id="58" creationId="{556A62EE-57BC-2284-0F97-CA171762F3DB}"/>
          </ac:spMkLst>
        </pc:spChg>
        <pc:spChg chg="del">
          <ac:chgData name="서진원" userId="d436f2fc-5fcf-41bd-a485-016d4b3d0492" providerId="ADAL" clId="{94C85FDC-94BB-4DE0-84C1-AC49D8D3B152}" dt="2022-08-14T07:39:09.016" v="181" actId="478"/>
          <ac:spMkLst>
            <pc:docMk/>
            <pc:sldMk cId="433286076" sldId="258"/>
            <ac:spMk id="59" creationId="{8B363A91-32F1-395C-9220-1F43A0BFA194}"/>
          </ac:spMkLst>
        </pc:spChg>
        <pc:spChg chg="mod">
          <ac:chgData name="서진원" userId="d436f2fc-5fcf-41bd-a485-016d4b3d0492" providerId="ADAL" clId="{94C85FDC-94BB-4DE0-84C1-AC49D8D3B152}" dt="2022-08-14T11:16:43.801" v="1549" actId="1076"/>
          <ac:spMkLst>
            <pc:docMk/>
            <pc:sldMk cId="433286076" sldId="258"/>
            <ac:spMk id="60" creationId="{3A46A191-E9FA-4B96-3FAB-C07E7878D270}"/>
          </ac:spMkLst>
        </pc:spChg>
        <pc:grpChg chg="add mod">
          <ac:chgData name="서진원" userId="d436f2fc-5fcf-41bd-a485-016d4b3d0492" providerId="ADAL" clId="{94C85FDC-94BB-4DE0-84C1-AC49D8D3B152}" dt="2022-08-14T13:42:23.848" v="1737" actId="164"/>
          <ac:grpSpMkLst>
            <pc:docMk/>
            <pc:sldMk cId="433286076" sldId="258"/>
            <ac:grpSpMk id="4" creationId="{1EA71294-8BF7-09CB-6746-BB226E0D63F4}"/>
          </ac:grpSpMkLst>
        </pc:grpChg>
        <pc:grpChg chg="add del mod">
          <ac:chgData name="서진원" userId="d436f2fc-5fcf-41bd-a485-016d4b3d0492" providerId="ADAL" clId="{94C85FDC-94BB-4DE0-84C1-AC49D8D3B152}" dt="2022-08-14T13:43:08.294" v="1743" actId="478"/>
          <ac:grpSpMkLst>
            <pc:docMk/>
            <pc:sldMk cId="433286076" sldId="258"/>
            <ac:grpSpMk id="15" creationId="{DD8BBD6C-BE97-5D64-0BCC-03CE039CF378}"/>
          </ac:grpSpMkLst>
        </pc:grpChg>
        <pc:grpChg chg="add mod">
          <ac:chgData name="서진원" userId="d436f2fc-5fcf-41bd-a485-016d4b3d0492" providerId="ADAL" clId="{94C85FDC-94BB-4DE0-84C1-AC49D8D3B152}" dt="2022-08-14T13:42:37.698" v="1741" actId="1076"/>
          <ac:grpSpMkLst>
            <pc:docMk/>
            <pc:sldMk cId="433286076" sldId="258"/>
            <ac:grpSpMk id="16" creationId="{AFBFC60F-C335-2D3E-577F-BDDE7D71A1C8}"/>
          </ac:grpSpMkLst>
        </pc:grpChg>
        <pc:grpChg chg="add mod">
          <ac:chgData name="서진원" userId="d436f2fc-5fcf-41bd-a485-016d4b3d0492" providerId="ADAL" clId="{94C85FDC-94BB-4DE0-84C1-AC49D8D3B152}" dt="2022-08-14T13:43:17.929" v="1745" actId="1076"/>
          <ac:grpSpMkLst>
            <pc:docMk/>
            <pc:sldMk cId="433286076" sldId="258"/>
            <ac:grpSpMk id="17" creationId="{19EA21D6-C240-2D2E-35C0-BEFE43F42DEB}"/>
          </ac:grpSpMkLst>
        </pc:grpChg>
        <pc:cxnChg chg="add mod">
          <ac:chgData name="서진원" userId="d436f2fc-5fcf-41bd-a485-016d4b3d0492" providerId="ADAL" clId="{94C85FDC-94BB-4DE0-84C1-AC49D8D3B152}" dt="2022-08-14T13:43:17.929" v="1745" actId="1076"/>
          <ac:cxnSpMkLst>
            <pc:docMk/>
            <pc:sldMk cId="433286076" sldId="258"/>
            <ac:cxnSpMk id="43" creationId="{5209D005-92AF-2A08-707C-DD554B2C4E93}"/>
          </ac:cxnSpMkLst>
        </pc:cxnChg>
      </pc:sldChg>
      <pc:sldChg chg="addSp delSp modSp add mod ord">
        <pc:chgData name="서진원" userId="d436f2fc-5fcf-41bd-a485-016d4b3d0492" providerId="ADAL" clId="{94C85FDC-94BB-4DE0-84C1-AC49D8D3B152}" dt="2022-08-14T13:55:13.861" v="2855"/>
        <pc:sldMkLst>
          <pc:docMk/>
          <pc:sldMk cId="3293965788" sldId="259"/>
        </pc:sldMkLst>
        <pc:spChg chg="mod">
          <ac:chgData name="서진원" userId="d436f2fc-5fcf-41bd-a485-016d4b3d0492" providerId="ADAL" clId="{94C85FDC-94BB-4DE0-84C1-AC49D8D3B152}" dt="2022-08-14T07:40:27.021" v="309" actId="14100"/>
          <ac:spMkLst>
            <pc:docMk/>
            <pc:sldMk cId="3293965788" sldId="259"/>
            <ac:spMk id="2" creationId="{A3BB9CF5-512A-03F5-4CD3-4D1BE9B9F874}"/>
          </ac:spMkLst>
        </pc:spChg>
        <pc:spChg chg="add del mod">
          <ac:chgData name="서진원" userId="d436f2fc-5fcf-41bd-a485-016d4b3d0492" providerId="ADAL" clId="{94C85FDC-94BB-4DE0-84C1-AC49D8D3B152}" dt="2022-08-14T07:48:43.203" v="456"/>
          <ac:spMkLst>
            <pc:docMk/>
            <pc:sldMk cId="3293965788" sldId="259"/>
            <ac:spMk id="3" creationId="{386B45A9-CF2E-F514-605D-181E90AC44ED}"/>
          </ac:spMkLst>
        </pc:spChg>
        <pc:spChg chg="add del mod">
          <ac:chgData name="서진원" userId="d436f2fc-5fcf-41bd-a485-016d4b3d0492" providerId="ADAL" clId="{94C85FDC-94BB-4DE0-84C1-AC49D8D3B152}" dt="2022-08-14T07:48:43.203" v="456"/>
          <ac:spMkLst>
            <pc:docMk/>
            <pc:sldMk cId="3293965788" sldId="259"/>
            <ac:spMk id="4" creationId="{5876726F-A0C1-5914-7F45-A01182A9E394}"/>
          </ac:spMkLst>
        </pc:spChg>
        <pc:spChg chg="add del mod">
          <ac:chgData name="서진원" userId="d436f2fc-5fcf-41bd-a485-016d4b3d0492" providerId="ADAL" clId="{94C85FDC-94BB-4DE0-84C1-AC49D8D3B152}" dt="2022-08-14T07:48:43.203" v="456"/>
          <ac:spMkLst>
            <pc:docMk/>
            <pc:sldMk cId="3293965788" sldId="259"/>
            <ac:spMk id="15" creationId="{65DE15E3-AF35-25F6-7C9C-4F2ACBB9ACB3}"/>
          </ac:spMkLst>
        </pc:spChg>
        <pc:spChg chg="add del mod">
          <ac:chgData name="서진원" userId="d436f2fc-5fcf-41bd-a485-016d4b3d0492" providerId="ADAL" clId="{94C85FDC-94BB-4DE0-84C1-AC49D8D3B152}" dt="2022-08-14T07:48:43.203" v="456"/>
          <ac:spMkLst>
            <pc:docMk/>
            <pc:sldMk cId="3293965788" sldId="259"/>
            <ac:spMk id="16" creationId="{F74CA2B7-B9B1-2B31-6F56-06887781AF8B}"/>
          </ac:spMkLst>
        </pc:spChg>
        <pc:spChg chg="add del mod">
          <ac:chgData name="서진원" userId="d436f2fc-5fcf-41bd-a485-016d4b3d0492" providerId="ADAL" clId="{94C85FDC-94BB-4DE0-84C1-AC49D8D3B152}" dt="2022-08-14T07:48:43.203" v="456"/>
          <ac:spMkLst>
            <pc:docMk/>
            <pc:sldMk cId="3293965788" sldId="259"/>
            <ac:spMk id="17" creationId="{723B1EC4-7356-BDE0-3A96-C74AEF6009BE}"/>
          </ac:spMkLst>
        </pc:spChg>
        <pc:spChg chg="add del mod">
          <ac:chgData name="서진원" userId="d436f2fc-5fcf-41bd-a485-016d4b3d0492" providerId="ADAL" clId="{94C85FDC-94BB-4DE0-84C1-AC49D8D3B152}" dt="2022-08-14T07:48:43.203" v="456"/>
          <ac:spMkLst>
            <pc:docMk/>
            <pc:sldMk cId="3293965788" sldId="259"/>
            <ac:spMk id="18" creationId="{75FD7427-ACE9-7AD8-8DB0-E74674763A35}"/>
          </ac:spMkLst>
        </pc:spChg>
        <pc:spChg chg="add del mod">
          <ac:chgData name="서진원" userId="d436f2fc-5fcf-41bd-a485-016d4b3d0492" providerId="ADAL" clId="{94C85FDC-94BB-4DE0-84C1-AC49D8D3B152}" dt="2022-08-14T07:48:43.203" v="456"/>
          <ac:spMkLst>
            <pc:docMk/>
            <pc:sldMk cId="3293965788" sldId="259"/>
            <ac:spMk id="19" creationId="{87DF8B8D-2E2E-C68B-D582-743D8A347311}"/>
          </ac:spMkLst>
        </pc:spChg>
        <pc:spChg chg="add del mod">
          <ac:chgData name="서진원" userId="d436f2fc-5fcf-41bd-a485-016d4b3d0492" providerId="ADAL" clId="{94C85FDC-94BB-4DE0-84C1-AC49D8D3B152}" dt="2022-08-14T07:48:43.203" v="456"/>
          <ac:spMkLst>
            <pc:docMk/>
            <pc:sldMk cId="3293965788" sldId="259"/>
            <ac:spMk id="20" creationId="{558E2878-68ED-245A-794C-9609D6553C0A}"/>
          </ac:spMkLst>
        </pc:spChg>
        <pc:spChg chg="add del mod">
          <ac:chgData name="서진원" userId="d436f2fc-5fcf-41bd-a485-016d4b3d0492" providerId="ADAL" clId="{94C85FDC-94BB-4DE0-84C1-AC49D8D3B152}" dt="2022-08-14T07:48:43.203" v="456"/>
          <ac:spMkLst>
            <pc:docMk/>
            <pc:sldMk cId="3293965788" sldId="259"/>
            <ac:spMk id="21" creationId="{3ABD5CDD-EF13-9942-6B82-FF512DB6E6FD}"/>
          </ac:spMkLst>
        </pc:spChg>
        <pc:spChg chg="add del mod">
          <ac:chgData name="서진원" userId="d436f2fc-5fcf-41bd-a485-016d4b3d0492" providerId="ADAL" clId="{94C85FDC-94BB-4DE0-84C1-AC49D8D3B152}" dt="2022-08-14T07:48:43.203" v="456"/>
          <ac:spMkLst>
            <pc:docMk/>
            <pc:sldMk cId="3293965788" sldId="259"/>
            <ac:spMk id="22" creationId="{27926E7D-503A-36FA-08BB-DA7880FF5B2E}"/>
          </ac:spMkLst>
        </pc:spChg>
        <pc:spChg chg="add del mod">
          <ac:chgData name="서진원" userId="d436f2fc-5fcf-41bd-a485-016d4b3d0492" providerId="ADAL" clId="{94C85FDC-94BB-4DE0-84C1-AC49D8D3B152}" dt="2022-08-14T07:48:43.203" v="456"/>
          <ac:spMkLst>
            <pc:docMk/>
            <pc:sldMk cId="3293965788" sldId="259"/>
            <ac:spMk id="23" creationId="{D53A1A96-A3BA-1F5B-48C9-3A4071F1C055}"/>
          </ac:spMkLst>
        </pc:spChg>
        <pc:spChg chg="add del mod">
          <ac:chgData name="서진원" userId="d436f2fc-5fcf-41bd-a485-016d4b3d0492" providerId="ADAL" clId="{94C85FDC-94BB-4DE0-84C1-AC49D8D3B152}" dt="2022-08-14T07:48:43.203" v="456"/>
          <ac:spMkLst>
            <pc:docMk/>
            <pc:sldMk cId="3293965788" sldId="259"/>
            <ac:spMk id="24" creationId="{B90D5724-2A25-0497-CB22-5FB23D9A5AD1}"/>
          </ac:spMkLst>
        </pc:spChg>
        <pc:spChg chg="mod">
          <ac:chgData name="서진원" userId="d436f2fc-5fcf-41bd-a485-016d4b3d0492" providerId="ADAL" clId="{94C85FDC-94BB-4DE0-84C1-AC49D8D3B152}" dt="2022-08-14T07:40:36.563" v="310" actId="207"/>
          <ac:spMkLst>
            <pc:docMk/>
            <pc:sldMk cId="3293965788" sldId="259"/>
            <ac:spMk id="31" creationId="{4EC4D254-B725-ED4C-CA80-04DEB1677F30}"/>
          </ac:spMkLst>
        </pc:spChg>
        <pc:spChg chg="mod">
          <ac:chgData name="서진원" userId="d436f2fc-5fcf-41bd-a485-016d4b3d0492" providerId="ADAL" clId="{94C85FDC-94BB-4DE0-84C1-AC49D8D3B152}" dt="2022-08-14T07:40:36.563" v="310" actId="207"/>
          <ac:spMkLst>
            <pc:docMk/>
            <pc:sldMk cId="3293965788" sldId="259"/>
            <ac:spMk id="32" creationId="{BE961080-5CF3-EF42-96AD-305E0623474D}"/>
          </ac:spMkLst>
        </pc:spChg>
        <pc:spChg chg="mod">
          <ac:chgData name="서진원" userId="d436f2fc-5fcf-41bd-a485-016d4b3d0492" providerId="ADAL" clId="{94C85FDC-94BB-4DE0-84C1-AC49D8D3B152}" dt="2022-08-14T07:40:36.563" v="310" actId="207"/>
          <ac:spMkLst>
            <pc:docMk/>
            <pc:sldMk cId="3293965788" sldId="259"/>
            <ac:spMk id="33" creationId="{90000BC5-CCD6-31E0-A19E-95DB91D52FE6}"/>
          </ac:spMkLst>
        </pc:spChg>
        <pc:spChg chg="mod">
          <ac:chgData name="서진원" userId="d436f2fc-5fcf-41bd-a485-016d4b3d0492" providerId="ADAL" clId="{94C85FDC-94BB-4DE0-84C1-AC49D8D3B152}" dt="2022-08-14T07:40:36.563" v="310" actId="207"/>
          <ac:spMkLst>
            <pc:docMk/>
            <pc:sldMk cId="3293965788" sldId="259"/>
            <ac:spMk id="34" creationId="{9CC4DCAE-5FC8-427F-DDEA-6030E830AE69}"/>
          </ac:spMkLst>
        </pc:spChg>
      </pc:sldChg>
      <pc:sldChg chg="addSp delSp modSp add mod">
        <pc:chgData name="서진원" userId="d436f2fc-5fcf-41bd-a485-016d4b3d0492" providerId="ADAL" clId="{94C85FDC-94BB-4DE0-84C1-AC49D8D3B152}" dt="2022-08-14T13:46:47.726" v="1964" actId="20577"/>
        <pc:sldMkLst>
          <pc:docMk/>
          <pc:sldMk cId="245590749" sldId="260"/>
        </pc:sldMkLst>
        <pc:spChg chg="add mod">
          <ac:chgData name="서진원" userId="d436f2fc-5fcf-41bd-a485-016d4b3d0492" providerId="ADAL" clId="{94C85FDC-94BB-4DE0-84C1-AC49D8D3B152}" dt="2022-08-14T13:46:47.726" v="1964" actId="20577"/>
          <ac:spMkLst>
            <pc:docMk/>
            <pc:sldMk cId="245590749" sldId="260"/>
            <ac:spMk id="5" creationId="{44DFDE1D-57EE-8C10-6A2E-1177A8502D27}"/>
          </ac:spMkLst>
        </pc:spChg>
        <pc:spChg chg="del">
          <ac:chgData name="서진원" userId="d436f2fc-5fcf-41bd-a485-016d4b3d0492" providerId="ADAL" clId="{94C85FDC-94BB-4DE0-84C1-AC49D8D3B152}" dt="2022-08-14T11:12:26.033" v="1292" actId="478"/>
          <ac:spMkLst>
            <pc:docMk/>
            <pc:sldMk cId="245590749" sldId="260"/>
            <ac:spMk id="44" creationId="{976FB03D-99C8-3B2D-20D5-31B3F769A707}"/>
          </ac:spMkLst>
        </pc:spChg>
        <pc:spChg chg="del">
          <ac:chgData name="서진원" userId="d436f2fc-5fcf-41bd-a485-016d4b3d0492" providerId="ADAL" clId="{94C85FDC-94BB-4DE0-84C1-AC49D8D3B152}" dt="2022-08-14T11:12:26.033" v="1292" actId="478"/>
          <ac:spMkLst>
            <pc:docMk/>
            <pc:sldMk cId="245590749" sldId="260"/>
            <ac:spMk id="45" creationId="{F41F72CA-A86E-1B35-88AA-1F7AFFA39E26}"/>
          </ac:spMkLst>
        </pc:spChg>
        <pc:spChg chg="del">
          <ac:chgData name="서진원" userId="d436f2fc-5fcf-41bd-a485-016d4b3d0492" providerId="ADAL" clId="{94C85FDC-94BB-4DE0-84C1-AC49D8D3B152}" dt="2022-08-14T11:12:26.033" v="1292" actId="478"/>
          <ac:spMkLst>
            <pc:docMk/>
            <pc:sldMk cId="245590749" sldId="260"/>
            <ac:spMk id="46" creationId="{E5A28110-6371-7FA3-934A-50A88F4A4728}"/>
          </ac:spMkLst>
        </pc:spChg>
        <pc:spChg chg="del">
          <ac:chgData name="서진원" userId="d436f2fc-5fcf-41bd-a485-016d4b3d0492" providerId="ADAL" clId="{94C85FDC-94BB-4DE0-84C1-AC49D8D3B152}" dt="2022-08-14T11:12:26.033" v="1292" actId="478"/>
          <ac:spMkLst>
            <pc:docMk/>
            <pc:sldMk cId="245590749" sldId="260"/>
            <ac:spMk id="47" creationId="{A40B95E3-C4FD-A660-9253-50CFD34AFE52}"/>
          </ac:spMkLst>
        </pc:spChg>
        <pc:spChg chg="del">
          <ac:chgData name="서진원" userId="d436f2fc-5fcf-41bd-a485-016d4b3d0492" providerId="ADAL" clId="{94C85FDC-94BB-4DE0-84C1-AC49D8D3B152}" dt="2022-08-14T11:12:26.033" v="1292" actId="478"/>
          <ac:spMkLst>
            <pc:docMk/>
            <pc:sldMk cId="245590749" sldId="260"/>
            <ac:spMk id="48" creationId="{7C84CA04-94AB-68A6-062C-A6A70A2546F2}"/>
          </ac:spMkLst>
        </pc:spChg>
        <pc:spChg chg="del">
          <ac:chgData name="서진원" userId="d436f2fc-5fcf-41bd-a485-016d4b3d0492" providerId="ADAL" clId="{94C85FDC-94BB-4DE0-84C1-AC49D8D3B152}" dt="2022-08-14T11:12:26.033" v="1292" actId="478"/>
          <ac:spMkLst>
            <pc:docMk/>
            <pc:sldMk cId="245590749" sldId="260"/>
            <ac:spMk id="49" creationId="{331F90A0-66A4-AB26-D701-B54A1727A64F}"/>
          </ac:spMkLst>
        </pc:spChg>
        <pc:spChg chg="del">
          <ac:chgData name="서진원" userId="d436f2fc-5fcf-41bd-a485-016d4b3d0492" providerId="ADAL" clId="{94C85FDC-94BB-4DE0-84C1-AC49D8D3B152}" dt="2022-08-14T11:12:26.033" v="1292" actId="478"/>
          <ac:spMkLst>
            <pc:docMk/>
            <pc:sldMk cId="245590749" sldId="260"/>
            <ac:spMk id="50" creationId="{A70D0655-5F65-F05B-9A1D-05AEF5357F47}"/>
          </ac:spMkLst>
        </pc:spChg>
        <pc:spChg chg="del">
          <ac:chgData name="서진원" userId="d436f2fc-5fcf-41bd-a485-016d4b3d0492" providerId="ADAL" clId="{94C85FDC-94BB-4DE0-84C1-AC49D8D3B152}" dt="2022-08-14T11:12:26.033" v="1292" actId="478"/>
          <ac:spMkLst>
            <pc:docMk/>
            <pc:sldMk cId="245590749" sldId="260"/>
            <ac:spMk id="51" creationId="{F4F431EC-723D-43D4-9DAC-2BF8E927BE75}"/>
          </ac:spMkLst>
        </pc:spChg>
        <pc:spChg chg="del">
          <ac:chgData name="서진원" userId="d436f2fc-5fcf-41bd-a485-016d4b3d0492" providerId="ADAL" clId="{94C85FDC-94BB-4DE0-84C1-AC49D8D3B152}" dt="2022-08-14T11:12:26.033" v="1292" actId="478"/>
          <ac:spMkLst>
            <pc:docMk/>
            <pc:sldMk cId="245590749" sldId="260"/>
            <ac:spMk id="52" creationId="{8048470A-8A46-991D-552B-5F5D51091CC3}"/>
          </ac:spMkLst>
        </pc:spChg>
        <pc:spChg chg="del">
          <ac:chgData name="서진원" userId="d436f2fc-5fcf-41bd-a485-016d4b3d0492" providerId="ADAL" clId="{94C85FDC-94BB-4DE0-84C1-AC49D8D3B152}" dt="2022-08-14T11:12:26.033" v="1292" actId="478"/>
          <ac:spMkLst>
            <pc:docMk/>
            <pc:sldMk cId="245590749" sldId="260"/>
            <ac:spMk id="53" creationId="{552E1318-F37D-6623-6B0F-6D8DF303B045}"/>
          </ac:spMkLst>
        </pc:spChg>
        <pc:spChg chg="del">
          <ac:chgData name="서진원" userId="d436f2fc-5fcf-41bd-a485-016d4b3d0492" providerId="ADAL" clId="{94C85FDC-94BB-4DE0-84C1-AC49D8D3B152}" dt="2022-08-14T11:12:26.033" v="1292" actId="478"/>
          <ac:spMkLst>
            <pc:docMk/>
            <pc:sldMk cId="245590749" sldId="260"/>
            <ac:spMk id="54" creationId="{110AD7EB-E1A7-C6A1-5ACD-01A346B12858}"/>
          </ac:spMkLst>
        </pc:spChg>
        <pc:spChg chg="del">
          <ac:chgData name="서진원" userId="d436f2fc-5fcf-41bd-a485-016d4b3d0492" providerId="ADAL" clId="{94C85FDC-94BB-4DE0-84C1-AC49D8D3B152}" dt="2022-08-14T11:12:26.033" v="1292" actId="478"/>
          <ac:spMkLst>
            <pc:docMk/>
            <pc:sldMk cId="245590749" sldId="260"/>
            <ac:spMk id="55" creationId="{21EC0960-85D4-78DE-B847-2FE351633B26}"/>
          </ac:spMkLst>
        </pc:spChg>
        <pc:spChg chg="del">
          <ac:chgData name="서진원" userId="d436f2fc-5fcf-41bd-a485-016d4b3d0492" providerId="ADAL" clId="{94C85FDC-94BB-4DE0-84C1-AC49D8D3B152}" dt="2022-08-14T11:12:26.033" v="1292" actId="478"/>
          <ac:spMkLst>
            <pc:docMk/>
            <pc:sldMk cId="245590749" sldId="260"/>
            <ac:spMk id="59" creationId="{8B363A91-32F1-395C-9220-1F43A0BFA194}"/>
          </ac:spMkLst>
        </pc:spChg>
        <pc:spChg chg="mod">
          <ac:chgData name="서진원" userId="d436f2fc-5fcf-41bd-a485-016d4b3d0492" providerId="ADAL" clId="{94C85FDC-94BB-4DE0-84C1-AC49D8D3B152}" dt="2022-08-14T11:12:34.224" v="1295" actId="21"/>
          <ac:spMkLst>
            <pc:docMk/>
            <pc:sldMk cId="245590749" sldId="260"/>
            <ac:spMk id="61" creationId="{8F8436A2-AF28-39B6-7305-266A8AABDBA9}"/>
          </ac:spMkLst>
        </pc:spChg>
        <pc:spChg chg="del">
          <ac:chgData name="서진원" userId="d436f2fc-5fcf-41bd-a485-016d4b3d0492" providerId="ADAL" clId="{94C85FDC-94BB-4DE0-84C1-AC49D8D3B152}" dt="2022-08-14T11:12:26.033" v="1292" actId="478"/>
          <ac:spMkLst>
            <pc:docMk/>
            <pc:sldMk cId="245590749" sldId="260"/>
            <ac:spMk id="67" creationId="{8B2F036A-BF46-C59D-1C9F-D0AF690F3A3D}"/>
          </ac:spMkLst>
        </pc:spChg>
        <pc:spChg chg="del">
          <ac:chgData name="서진원" userId="d436f2fc-5fcf-41bd-a485-016d4b3d0492" providerId="ADAL" clId="{94C85FDC-94BB-4DE0-84C1-AC49D8D3B152}" dt="2022-08-14T11:12:28.103" v="1293" actId="478"/>
          <ac:spMkLst>
            <pc:docMk/>
            <pc:sldMk cId="245590749" sldId="260"/>
            <ac:spMk id="69" creationId="{8B032DC9-4C81-F394-8E8D-D246484FE0BC}"/>
          </ac:spMkLst>
        </pc:spChg>
        <pc:grpChg chg="mod">
          <ac:chgData name="서진원" userId="d436f2fc-5fcf-41bd-a485-016d4b3d0492" providerId="ADAL" clId="{94C85FDC-94BB-4DE0-84C1-AC49D8D3B152}" dt="2022-08-14T11:12:41.744" v="1321" actId="1036"/>
          <ac:grpSpMkLst>
            <pc:docMk/>
            <pc:sldMk cId="245590749" sldId="260"/>
            <ac:grpSpMk id="86" creationId="{C38A7A61-9BB7-3665-7B81-F78A8556679C}"/>
          </ac:grpSpMkLst>
        </pc:grpChg>
        <pc:cxnChg chg="add">
          <ac:chgData name="서진원" userId="d436f2fc-5fcf-41bd-a485-016d4b3d0492" providerId="ADAL" clId="{94C85FDC-94BB-4DE0-84C1-AC49D8D3B152}" dt="2022-08-14T11:12:56.545" v="1322" actId="11529"/>
          <ac:cxnSpMkLst>
            <pc:docMk/>
            <pc:sldMk cId="245590749" sldId="260"/>
            <ac:cxnSpMk id="3" creationId="{4C1A0267-0D98-ECF5-2B10-4FEC2699A7EB}"/>
          </ac:cxnSpMkLst>
        </pc:cxnChg>
        <pc:cxnChg chg="add del mod">
          <ac:chgData name="서진원" userId="d436f2fc-5fcf-41bd-a485-016d4b3d0492" providerId="ADAL" clId="{94C85FDC-94BB-4DE0-84C1-AC49D8D3B152}" dt="2022-08-14T11:24:35.312" v="1731" actId="478"/>
          <ac:cxnSpMkLst>
            <pc:docMk/>
            <pc:sldMk cId="245590749" sldId="260"/>
            <ac:cxnSpMk id="4" creationId="{B24C6B42-CEB6-FA5E-22B0-951E98DF6873}"/>
          </ac:cxnSpMkLst>
        </pc:cxnChg>
      </pc:sldChg>
      <pc:sldChg chg="addSp delSp modSp add mod ord">
        <pc:chgData name="서진원" userId="d436f2fc-5fcf-41bd-a485-016d4b3d0492" providerId="ADAL" clId="{94C85FDC-94BB-4DE0-84C1-AC49D8D3B152}" dt="2022-08-14T14:08:42.640" v="3183" actId="1076"/>
        <pc:sldMkLst>
          <pc:docMk/>
          <pc:sldMk cId="725100384" sldId="261"/>
        </pc:sldMkLst>
        <pc:spChg chg="add mod">
          <ac:chgData name="서진원" userId="d436f2fc-5fcf-41bd-a485-016d4b3d0492" providerId="ADAL" clId="{94C85FDC-94BB-4DE0-84C1-AC49D8D3B152}" dt="2022-08-14T11:20:09.933" v="1636" actId="164"/>
          <ac:spMkLst>
            <pc:docMk/>
            <pc:sldMk cId="725100384" sldId="261"/>
            <ac:spMk id="2" creationId="{39F37EB3-9D50-5FC0-C220-A18861D5FB71}"/>
          </ac:spMkLst>
        </pc:spChg>
        <pc:spChg chg="add mod">
          <ac:chgData name="서진원" userId="d436f2fc-5fcf-41bd-a485-016d4b3d0492" providerId="ADAL" clId="{94C85FDC-94BB-4DE0-84C1-AC49D8D3B152}" dt="2022-08-14T11:20:09.933" v="1636" actId="164"/>
          <ac:spMkLst>
            <pc:docMk/>
            <pc:sldMk cId="725100384" sldId="261"/>
            <ac:spMk id="3" creationId="{2DD0D169-AAB0-3E9A-12F0-AD5AE2B7DFCB}"/>
          </ac:spMkLst>
        </pc:spChg>
        <pc:spChg chg="add mod">
          <ac:chgData name="서진원" userId="d436f2fc-5fcf-41bd-a485-016d4b3d0492" providerId="ADAL" clId="{94C85FDC-94BB-4DE0-84C1-AC49D8D3B152}" dt="2022-08-14T11:22:40.497" v="1728" actId="207"/>
          <ac:spMkLst>
            <pc:docMk/>
            <pc:sldMk cId="725100384" sldId="261"/>
            <ac:spMk id="4" creationId="{2E615524-C077-7F79-F869-BACFD1C19838}"/>
          </ac:spMkLst>
        </pc:spChg>
        <pc:spChg chg="add mod">
          <ac:chgData name="서진원" userId="d436f2fc-5fcf-41bd-a485-016d4b3d0492" providerId="ADAL" clId="{94C85FDC-94BB-4DE0-84C1-AC49D8D3B152}" dt="2022-08-14T14:08:42.640" v="3183" actId="1076"/>
          <ac:spMkLst>
            <pc:docMk/>
            <pc:sldMk cId="725100384" sldId="261"/>
            <ac:spMk id="5" creationId="{C4A7D03E-C90B-060C-790A-7CF9D999EAFE}"/>
          </ac:spMkLst>
        </pc:spChg>
        <pc:spChg chg="del">
          <ac:chgData name="서진원" userId="d436f2fc-5fcf-41bd-a485-016d4b3d0492" providerId="ADAL" clId="{94C85FDC-94BB-4DE0-84C1-AC49D8D3B152}" dt="2022-08-14T11:18:43.235" v="1577" actId="478"/>
          <ac:spMkLst>
            <pc:docMk/>
            <pc:sldMk cId="725100384" sldId="261"/>
            <ac:spMk id="5" creationId="{FFB3CABE-964F-CE69-2D32-FB64DB2B11BC}"/>
          </ac:spMkLst>
        </pc:spChg>
        <pc:spChg chg="del">
          <ac:chgData name="서진원" userId="d436f2fc-5fcf-41bd-a485-016d4b3d0492" providerId="ADAL" clId="{94C85FDC-94BB-4DE0-84C1-AC49D8D3B152}" dt="2022-08-14T11:18:43.235" v="1577" actId="478"/>
          <ac:spMkLst>
            <pc:docMk/>
            <pc:sldMk cId="725100384" sldId="261"/>
            <ac:spMk id="6" creationId="{2459A9CC-2975-613C-7797-78082510D8CD}"/>
          </ac:spMkLst>
        </pc:spChg>
        <pc:spChg chg="del">
          <ac:chgData name="서진원" userId="d436f2fc-5fcf-41bd-a485-016d4b3d0492" providerId="ADAL" clId="{94C85FDC-94BB-4DE0-84C1-AC49D8D3B152}" dt="2022-08-14T11:18:43.235" v="1577" actId="478"/>
          <ac:spMkLst>
            <pc:docMk/>
            <pc:sldMk cId="725100384" sldId="261"/>
            <ac:spMk id="7" creationId="{153D89B5-768B-C159-8A85-1731B5A92515}"/>
          </ac:spMkLst>
        </pc:spChg>
        <pc:spChg chg="del">
          <ac:chgData name="서진원" userId="d436f2fc-5fcf-41bd-a485-016d4b3d0492" providerId="ADAL" clId="{94C85FDC-94BB-4DE0-84C1-AC49D8D3B152}" dt="2022-08-14T11:18:43.235" v="1577" actId="478"/>
          <ac:spMkLst>
            <pc:docMk/>
            <pc:sldMk cId="725100384" sldId="261"/>
            <ac:spMk id="8" creationId="{030D8DDC-D254-8814-6936-195CD43D12AC}"/>
          </ac:spMkLst>
        </pc:spChg>
        <pc:spChg chg="del">
          <ac:chgData name="서진원" userId="d436f2fc-5fcf-41bd-a485-016d4b3d0492" providerId="ADAL" clId="{94C85FDC-94BB-4DE0-84C1-AC49D8D3B152}" dt="2022-08-14T11:18:43.235" v="1577" actId="478"/>
          <ac:spMkLst>
            <pc:docMk/>
            <pc:sldMk cId="725100384" sldId="261"/>
            <ac:spMk id="9" creationId="{9A87259A-F470-F255-104C-9DD1FAF2535A}"/>
          </ac:spMkLst>
        </pc:spChg>
        <pc:spChg chg="del">
          <ac:chgData name="서진원" userId="d436f2fc-5fcf-41bd-a485-016d4b3d0492" providerId="ADAL" clId="{94C85FDC-94BB-4DE0-84C1-AC49D8D3B152}" dt="2022-08-14T11:18:43.235" v="1577" actId="478"/>
          <ac:spMkLst>
            <pc:docMk/>
            <pc:sldMk cId="725100384" sldId="261"/>
            <ac:spMk id="10" creationId="{1E4277EC-8F32-000E-1F56-96254BA7A044}"/>
          </ac:spMkLst>
        </pc:spChg>
        <pc:spChg chg="del">
          <ac:chgData name="서진원" userId="d436f2fc-5fcf-41bd-a485-016d4b3d0492" providerId="ADAL" clId="{94C85FDC-94BB-4DE0-84C1-AC49D8D3B152}" dt="2022-08-14T11:18:43.235" v="1577" actId="478"/>
          <ac:spMkLst>
            <pc:docMk/>
            <pc:sldMk cId="725100384" sldId="261"/>
            <ac:spMk id="11" creationId="{EC964CF7-CD59-02E3-39DE-A1605CCA7554}"/>
          </ac:spMkLst>
        </pc:spChg>
        <pc:spChg chg="del">
          <ac:chgData name="서진원" userId="d436f2fc-5fcf-41bd-a485-016d4b3d0492" providerId="ADAL" clId="{94C85FDC-94BB-4DE0-84C1-AC49D8D3B152}" dt="2022-08-14T11:18:43.235" v="1577" actId="478"/>
          <ac:spMkLst>
            <pc:docMk/>
            <pc:sldMk cId="725100384" sldId="261"/>
            <ac:spMk id="12" creationId="{CFE09517-BBEC-1DE2-DE19-D6115E2EB47E}"/>
          </ac:spMkLst>
        </pc:spChg>
        <pc:spChg chg="del">
          <ac:chgData name="서진원" userId="d436f2fc-5fcf-41bd-a485-016d4b3d0492" providerId="ADAL" clId="{94C85FDC-94BB-4DE0-84C1-AC49D8D3B152}" dt="2022-08-14T11:18:43.235" v="1577" actId="478"/>
          <ac:spMkLst>
            <pc:docMk/>
            <pc:sldMk cId="725100384" sldId="261"/>
            <ac:spMk id="13" creationId="{316DDA33-08B4-DC30-C971-5756EB8B6A40}"/>
          </ac:spMkLst>
        </pc:spChg>
        <pc:spChg chg="del">
          <ac:chgData name="서진원" userId="d436f2fc-5fcf-41bd-a485-016d4b3d0492" providerId="ADAL" clId="{94C85FDC-94BB-4DE0-84C1-AC49D8D3B152}" dt="2022-08-14T11:18:43.235" v="1577" actId="478"/>
          <ac:spMkLst>
            <pc:docMk/>
            <pc:sldMk cId="725100384" sldId="261"/>
            <ac:spMk id="14" creationId="{033362BE-DE8B-8992-DEC4-E758C759DD18}"/>
          </ac:spMkLst>
        </pc:spChg>
        <pc:spChg chg="add mod">
          <ac:chgData name="서진원" userId="d436f2fc-5fcf-41bd-a485-016d4b3d0492" providerId="ADAL" clId="{94C85FDC-94BB-4DE0-84C1-AC49D8D3B152}" dt="2022-08-14T11:22:40.497" v="1728" actId="207"/>
          <ac:spMkLst>
            <pc:docMk/>
            <pc:sldMk cId="725100384" sldId="261"/>
            <ac:spMk id="15" creationId="{6225060E-0E00-24D8-E5DB-CF0286EA4AE4}"/>
          </ac:spMkLst>
        </pc:spChg>
        <pc:spChg chg="add mod">
          <ac:chgData name="서진원" userId="d436f2fc-5fcf-41bd-a485-016d4b3d0492" providerId="ADAL" clId="{94C85FDC-94BB-4DE0-84C1-AC49D8D3B152}" dt="2022-08-14T11:22:40.497" v="1728" actId="207"/>
          <ac:spMkLst>
            <pc:docMk/>
            <pc:sldMk cId="725100384" sldId="261"/>
            <ac:spMk id="16" creationId="{C94CE799-377D-2F9E-CC52-ED72E3623047}"/>
          </ac:spMkLst>
        </pc:spChg>
        <pc:spChg chg="add mod">
          <ac:chgData name="서진원" userId="d436f2fc-5fcf-41bd-a485-016d4b3d0492" providerId="ADAL" clId="{94C85FDC-94BB-4DE0-84C1-AC49D8D3B152}" dt="2022-08-14T11:20:09.933" v="1636" actId="164"/>
          <ac:spMkLst>
            <pc:docMk/>
            <pc:sldMk cId="725100384" sldId="261"/>
            <ac:spMk id="17" creationId="{A4AC82DA-3514-A45F-EAB3-A0F59D8053B3}"/>
          </ac:spMkLst>
        </pc:spChg>
        <pc:spChg chg="add mod">
          <ac:chgData name="서진원" userId="d436f2fc-5fcf-41bd-a485-016d4b3d0492" providerId="ADAL" clId="{94C85FDC-94BB-4DE0-84C1-AC49D8D3B152}" dt="2022-08-14T11:20:09.933" v="1636" actId="164"/>
          <ac:spMkLst>
            <pc:docMk/>
            <pc:sldMk cId="725100384" sldId="261"/>
            <ac:spMk id="18" creationId="{849F6A19-CC7F-DD77-5341-A0D60962DC3C}"/>
          </ac:spMkLst>
        </pc:spChg>
        <pc:spChg chg="add mod">
          <ac:chgData name="서진원" userId="d436f2fc-5fcf-41bd-a485-016d4b3d0492" providerId="ADAL" clId="{94C85FDC-94BB-4DE0-84C1-AC49D8D3B152}" dt="2022-08-14T11:20:09.933" v="1636" actId="164"/>
          <ac:spMkLst>
            <pc:docMk/>
            <pc:sldMk cId="725100384" sldId="261"/>
            <ac:spMk id="19" creationId="{1E0EC6C7-EEEB-6AA6-7466-9B11D1DCDF65}"/>
          </ac:spMkLst>
        </pc:spChg>
        <pc:spChg chg="add mod">
          <ac:chgData name="서진원" userId="d436f2fc-5fcf-41bd-a485-016d4b3d0492" providerId="ADAL" clId="{94C85FDC-94BB-4DE0-84C1-AC49D8D3B152}" dt="2022-08-14T11:20:09.933" v="1636" actId="164"/>
          <ac:spMkLst>
            <pc:docMk/>
            <pc:sldMk cId="725100384" sldId="261"/>
            <ac:spMk id="20" creationId="{6666A846-F79D-7C25-28F2-268B9F3C50F3}"/>
          </ac:spMkLst>
        </pc:spChg>
        <pc:spChg chg="add mod">
          <ac:chgData name="서진원" userId="d436f2fc-5fcf-41bd-a485-016d4b3d0492" providerId="ADAL" clId="{94C85FDC-94BB-4DE0-84C1-AC49D8D3B152}" dt="2022-08-14T11:20:09.933" v="1636" actId="164"/>
          <ac:spMkLst>
            <pc:docMk/>
            <pc:sldMk cId="725100384" sldId="261"/>
            <ac:spMk id="21" creationId="{1722CE9E-CD33-D6F1-449A-083CE71F9F00}"/>
          </ac:spMkLst>
        </pc:spChg>
        <pc:spChg chg="add mod">
          <ac:chgData name="서진원" userId="d436f2fc-5fcf-41bd-a485-016d4b3d0492" providerId="ADAL" clId="{94C85FDC-94BB-4DE0-84C1-AC49D8D3B152}" dt="2022-08-14T11:20:09.933" v="1636" actId="164"/>
          <ac:spMkLst>
            <pc:docMk/>
            <pc:sldMk cId="725100384" sldId="261"/>
            <ac:spMk id="22" creationId="{C7F58B49-73E7-B747-1B41-3FCED13C5799}"/>
          </ac:spMkLst>
        </pc:spChg>
        <pc:spChg chg="add mod">
          <ac:chgData name="서진원" userId="d436f2fc-5fcf-41bd-a485-016d4b3d0492" providerId="ADAL" clId="{94C85FDC-94BB-4DE0-84C1-AC49D8D3B152}" dt="2022-08-14T11:20:09.933" v="1636" actId="164"/>
          <ac:spMkLst>
            <pc:docMk/>
            <pc:sldMk cId="725100384" sldId="261"/>
            <ac:spMk id="23" creationId="{FE800646-E462-86EB-6D9A-240F8FA53151}"/>
          </ac:spMkLst>
        </pc:spChg>
        <pc:spChg chg="add del mod">
          <ac:chgData name="서진원" userId="d436f2fc-5fcf-41bd-a485-016d4b3d0492" providerId="ADAL" clId="{94C85FDC-94BB-4DE0-84C1-AC49D8D3B152}" dt="2022-08-14T11:17:38.798" v="1571"/>
          <ac:spMkLst>
            <pc:docMk/>
            <pc:sldMk cId="725100384" sldId="261"/>
            <ac:spMk id="24" creationId="{7A656BF1-7630-4CEB-3243-4C2EBBEE18CF}"/>
          </ac:spMkLst>
        </pc:spChg>
        <pc:spChg chg="add del mod">
          <ac:chgData name="서진원" userId="d436f2fc-5fcf-41bd-a485-016d4b3d0492" providerId="ADAL" clId="{94C85FDC-94BB-4DE0-84C1-AC49D8D3B152}" dt="2022-08-14T11:17:38.798" v="1571"/>
          <ac:spMkLst>
            <pc:docMk/>
            <pc:sldMk cId="725100384" sldId="261"/>
            <ac:spMk id="25" creationId="{002D0934-7C79-CE8F-9197-5C734BF764BF}"/>
          </ac:spMkLst>
        </pc:spChg>
        <pc:spChg chg="add del mod">
          <ac:chgData name="서진원" userId="d436f2fc-5fcf-41bd-a485-016d4b3d0492" providerId="ADAL" clId="{94C85FDC-94BB-4DE0-84C1-AC49D8D3B152}" dt="2022-08-14T11:17:38.798" v="1571"/>
          <ac:spMkLst>
            <pc:docMk/>
            <pc:sldMk cId="725100384" sldId="261"/>
            <ac:spMk id="26" creationId="{9BBEB4E4-34F4-72D9-ED34-E36721A83165}"/>
          </ac:spMkLst>
        </pc:spChg>
        <pc:spChg chg="add del mod">
          <ac:chgData name="서진원" userId="d436f2fc-5fcf-41bd-a485-016d4b3d0492" providerId="ADAL" clId="{94C85FDC-94BB-4DE0-84C1-AC49D8D3B152}" dt="2022-08-14T11:17:38.798" v="1571"/>
          <ac:spMkLst>
            <pc:docMk/>
            <pc:sldMk cId="725100384" sldId="261"/>
            <ac:spMk id="27" creationId="{A6F872AC-1F4F-2831-0512-2B80C17B8144}"/>
          </ac:spMkLst>
        </pc:spChg>
        <pc:spChg chg="del">
          <ac:chgData name="서진원" userId="d436f2fc-5fcf-41bd-a485-016d4b3d0492" providerId="ADAL" clId="{94C85FDC-94BB-4DE0-84C1-AC49D8D3B152}" dt="2022-08-14T11:18:43.235" v="1577" actId="478"/>
          <ac:spMkLst>
            <pc:docMk/>
            <pc:sldMk cId="725100384" sldId="261"/>
            <ac:spMk id="28" creationId="{B1F9D049-A4A0-2A5D-4085-62D469A496AE}"/>
          </ac:spMkLst>
        </pc:spChg>
        <pc:spChg chg="add del mod">
          <ac:chgData name="서진원" userId="d436f2fc-5fcf-41bd-a485-016d4b3d0492" providerId="ADAL" clId="{94C85FDC-94BB-4DE0-84C1-AC49D8D3B152}" dt="2022-08-14T11:17:38.798" v="1571"/>
          <ac:spMkLst>
            <pc:docMk/>
            <pc:sldMk cId="725100384" sldId="261"/>
            <ac:spMk id="29" creationId="{C406CC77-12AB-813E-A1B5-562EE4F38901}"/>
          </ac:spMkLst>
        </pc:spChg>
        <pc:spChg chg="add del mod">
          <ac:chgData name="서진원" userId="d436f2fc-5fcf-41bd-a485-016d4b3d0492" providerId="ADAL" clId="{94C85FDC-94BB-4DE0-84C1-AC49D8D3B152}" dt="2022-08-14T11:17:38.798" v="1571"/>
          <ac:spMkLst>
            <pc:docMk/>
            <pc:sldMk cId="725100384" sldId="261"/>
            <ac:spMk id="30" creationId="{5E4E6C41-B0CF-74C1-6E01-2B692A5CB6E1}"/>
          </ac:spMkLst>
        </pc:spChg>
        <pc:spChg chg="mod">
          <ac:chgData name="서진원" userId="d436f2fc-5fcf-41bd-a485-016d4b3d0492" providerId="ADAL" clId="{94C85FDC-94BB-4DE0-84C1-AC49D8D3B152}" dt="2022-08-14T11:21:36.259" v="1672" actId="164"/>
          <ac:spMkLst>
            <pc:docMk/>
            <pc:sldMk cId="725100384" sldId="261"/>
            <ac:spMk id="31" creationId="{4EC4D254-B725-ED4C-CA80-04DEB1677F30}"/>
          </ac:spMkLst>
        </pc:spChg>
        <pc:spChg chg="mod">
          <ac:chgData name="서진원" userId="d436f2fc-5fcf-41bd-a485-016d4b3d0492" providerId="ADAL" clId="{94C85FDC-94BB-4DE0-84C1-AC49D8D3B152}" dt="2022-08-14T11:21:36.259" v="1672" actId="164"/>
          <ac:spMkLst>
            <pc:docMk/>
            <pc:sldMk cId="725100384" sldId="261"/>
            <ac:spMk id="32" creationId="{BE961080-5CF3-EF42-96AD-305E0623474D}"/>
          </ac:spMkLst>
        </pc:spChg>
        <pc:spChg chg="mod">
          <ac:chgData name="서진원" userId="d436f2fc-5fcf-41bd-a485-016d4b3d0492" providerId="ADAL" clId="{94C85FDC-94BB-4DE0-84C1-AC49D8D3B152}" dt="2022-08-14T11:21:36.259" v="1672" actId="164"/>
          <ac:spMkLst>
            <pc:docMk/>
            <pc:sldMk cId="725100384" sldId="261"/>
            <ac:spMk id="33" creationId="{90000BC5-CCD6-31E0-A19E-95DB91D52FE6}"/>
          </ac:spMkLst>
        </pc:spChg>
        <pc:spChg chg="mod">
          <ac:chgData name="서진원" userId="d436f2fc-5fcf-41bd-a485-016d4b3d0492" providerId="ADAL" clId="{94C85FDC-94BB-4DE0-84C1-AC49D8D3B152}" dt="2022-08-14T11:21:36.259" v="1672" actId="164"/>
          <ac:spMkLst>
            <pc:docMk/>
            <pc:sldMk cId="725100384" sldId="261"/>
            <ac:spMk id="34" creationId="{9CC4DCAE-5FC8-427F-DDEA-6030E830AE69}"/>
          </ac:spMkLst>
        </pc:spChg>
        <pc:spChg chg="mod">
          <ac:chgData name="서진원" userId="d436f2fc-5fcf-41bd-a485-016d4b3d0492" providerId="ADAL" clId="{94C85FDC-94BB-4DE0-84C1-AC49D8D3B152}" dt="2022-08-14T11:21:36.259" v="1672" actId="164"/>
          <ac:spMkLst>
            <pc:docMk/>
            <pc:sldMk cId="725100384" sldId="261"/>
            <ac:spMk id="35" creationId="{980276F3-34D7-5C1F-AC24-D405EFB2B944}"/>
          </ac:spMkLst>
        </pc:spChg>
        <pc:spChg chg="mod">
          <ac:chgData name="서진원" userId="d436f2fc-5fcf-41bd-a485-016d4b3d0492" providerId="ADAL" clId="{94C85FDC-94BB-4DE0-84C1-AC49D8D3B152}" dt="2022-08-14T11:21:36.259" v="1672" actId="164"/>
          <ac:spMkLst>
            <pc:docMk/>
            <pc:sldMk cId="725100384" sldId="261"/>
            <ac:spMk id="36" creationId="{1E935788-DFD9-10C6-626E-89FC81844E0E}"/>
          </ac:spMkLst>
        </pc:spChg>
        <pc:spChg chg="mod">
          <ac:chgData name="서진원" userId="d436f2fc-5fcf-41bd-a485-016d4b3d0492" providerId="ADAL" clId="{94C85FDC-94BB-4DE0-84C1-AC49D8D3B152}" dt="2022-08-14T11:21:36.259" v="1672" actId="164"/>
          <ac:spMkLst>
            <pc:docMk/>
            <pc:sldMk cId="725100384" sldId="261"/>
            <ac:spMk id="37" creationId="{0824088F-CF8B-D664-8BEE-A15F7FA16F29}"/>
          </ac:spMkLst>
        </pc:spChg>
        <pc:spChg chg="mod">
          <ac:chgData name="서진원" userId="d436f2fc-5fcf-41bd-a485-016d4b3d0492" providerId="ADAL" clId="{94C85FDC-94BB-4DE0-84C1-AC49D8D3B152}" dt="2022-08-14T11:21:36.259" v="1672" actId="164"/>
          <ac:spMkLst>
            <pc:docMk/>
            <pc:sldMk cId="725100384" sldId="261"/>
            <ac:spMk id="38" creationId="{B1C8FF71-9D9A-CCB3-854D-73A6DAD61E5D}"/>
          </ac:spMkLst>
        </pc:spChg>
        <pc:spChg chg="mod">
          <ac:chgData name="서진원" userId="d436f2fc-5fcf-41bd-a485-016d4b3d0492" providerId="ADAL" clId="{94C85FDC-94BB-4DE0-84C1-AC49D8D3B152}" dt="2022-08-14T11:21:36.259" v="1672" actId="164"/>
          <ac:spMkLst>
            <pc:docMk/>
            <pc:sldMk cId="725100384" sldId="261"/>
            <ac:spMk id="39" creationId="{EFBC9701-35D5-F7BF-C6EF-12D2D26AE397}"/>
          </ac:spMkLst>
        </pc:spChg>
        <pc:spChg chg="mod">
          <ac:chgData name="서진원" userId="d436f2fc-5fcf-41bd-a485-016d4b3d0492" providerId="ADAL" clId="{94C85FDC-94BB-4DE0-84C1-AC49D8D3B152}" dt="2022-08-14T11:21:36.259" v="1672" actId="164"/>
          <ac:spMkLst>
            <pc:docMk/>
            <pc:sldMk cId="725100384" sldId="261"/>
            <ac:spMk id="40" creationId="{82B3A280-66FD-9EC6-E6D7-988ACD72CC20}"/>
          </ac:spMkLst>
        </pc:spChg>
        <pc:spChg chg="mod">
          <ac:chgData name="서진원" userId="d436f2fc-5fcf-41bd-a485-016d4b3d0492" providerId="ADAL" clId="{94C85FDC-94BB-4DE0-84C1-AC49D8D3B152}" dt="2022-08-14T11:21:36.259" v="1672" actId="164"/>
          <ac:spMkLst>
            <pc:docMk/>
            <pc:sldMk cId="725100384" sldId="261"/>
            <ac:spMk id="41" creationId="{F1AE2E30-BE52-9A8F-66FB-922A0D462F77}"/>
          </ac:spMkLst>
        </pc:spChg>
        <pc:spChg chg="mod">
          <ac:chgData name="서진원" userId="d436f2fc-5fcf-41bd-a485-016d4b3d0492" providerId="ADAL" clId="{94C85FDC-94BB-4DE0-84C1-AC49D8D3B152}" dt="2022-08-14T11:21:36.259" v="1672" actId="164"/>
          <ac:spMkLst>
            <pc:docMk/>
            <pc:sldMk cId="725100384" sldId="261"/>
            <ac:spMk id="42" creationId="{985FCA9F-5EC2-5B28-8479-73FC4F8C70DE}"/>
          </ac:spMkLst>
        </pc:spChg>
        <pc:spChg chg="add del mod">
          <ac:chgData name="서진원" userId="d436f2fc-5fcf-41bd-a485-016d4b3d0492" providerId="ADAL" clId="{94C85FDC-94BB-4DE0-84C1-AC49D8D3B152}" dt="2022-08-14T11:17:38.798" v="1571"/>
          <ac:spMkLst>
            <pc:docMk/>
            <pc:sldMk cId="725100384" sldId="261"/>
            <ac:spMk id="43" creationId="{E32995FC-1358-7BD1-6389-8E9BF8BFF801}"/>
          </ac:spMkLst>
        </pc:spChg>
        <pc:spChg chg="mod">
          <ac:chgData name="서진원" userId="d436f2fc-5fcf-41bd-a485-016d4b3d0492" providerId="ADAL" clId="{94C85FDC-94BB-4DE0-84C1-AC49D8D3B152}" dt="2022-08-14T11:22:03.363" v="1721" actId="164"/>
          <ac:spMkLst>
            <pc:docMk/>
            <pc:sldMk cId="725100384" sldId="261"/>
            <ac:spMk id="44" creationId="{976FB03D-99C8-3B2D-20D5-31B3F769A707}"/>
          </ac:spMkLst>
        </pc:spChg>
        <pc:spChg chg="mod">
          <ac:chgData name="서진원" userId="d436f2fc-5fcf-41bd-a485-016d4b3d0492" providerId="ADAL" clId="{94C85FDC-94BB-4DE0-84C1-AC49D8D3B152}" dt="2022-08-14T11:22:03.363" v="1721" actId="164"/>
          <ac:spMkLst>
            <pc:docMk/>
            <pc:sldMk cId="725100384" sldId="261"/>
            <ac:spMk id="45" creationId="{F41F72CA-A86E-1B35-88AA-1F7AFFA39E26}"/>
          </ac:spMkLst>
        </pc:spChg>
        <pc:spChg chg="mod">
          <ac:chgData name="서진원" userId="d436f2fc-5fcf-41bd-a485-016d4b3d0492" providerId="ADAL" clId="{94C85FDC-94BB-4DE0-84C1-AC49D8D3B152}" dt="2022-08-14T11:22:03.363" v="1721" actId="164"/>
          <ac:spMkLst>
            <pc:docMk/>
            <pc:sldMk cId="725100384" sldId="261"/>
            <ac:spMk id="46" creationId="{E5A28110-6371-7FA3-934A-50A88F4A4728}"/>
          </ac:spMkLst>
        </pc:spChg>
        <pc:spChg chg="mod">
          <ac:chgData name="서진원" userId="d436f2fc-5fcf-41bd-a485-016d4b3d0492" providerId="ADAL" clId="{94C85FDC-94BB-4DE0-84C1-AC49D8D3B152}" dt="2022-08-14T11:22:03.363" v="1721" actId="164"/>
          <ac:spMkLst>
            <pc:docMk/>
            <pc:sldMk cId="725100384" sldId="261"/>
            <ac:spMk id="47" creationId="{A40B95E3-C4FD-A660-9253-50CFD34AFE52}"/>
          </ac:spMkLst>
        </pc:spChg>
        <pc:spChg chg="mod">
          <ac:chgData name="서진원" userId="d436f2fc-5fcf-41bd-a485-016d4b3d0492" providerId="ADAL" clId="{94C85FDC-94BB-4DE0-84C1-AC49D8D3B152}" dt="2022-08-14T11:22:03.363" v="1721" actId="164"/>
          <ac:spMkLst>
            <pc:docMk/>
            <pc:sldMk cId="725100384" sldId="261"/>
            <ac:spMk id="48" creationId="{7C84CA04-94AB-68A6-062C-A6A70A2546F2}"/>
          </ac:spMkLst>
        </pc:spChg>
        <pc:spChg chg="mod">
          <ac:chgData name="서진원" userId="d436f2fc-5fcf-41bd-a485-016d4b3d0492" providerId="ADAL" clId="{94C85FDC-94BB-4DE0-84C1-AC49D8D3B152}" dt="2022-08-14T11:22:03.363" v="1721" actId="164"/>
          <ac:spMkLst>
            <pc:docMk/>
            <pc:sldMk cId="725100384" sldId="261"/>
            <ac:spMk id="49" creationId="{331F90A0-66A4-AB26-D701-B54A1727A64F}"/>
          </ac:spMkLst>
        </pc:spChg>
        <pc:spChg chg="mod">
          <ac:chgData name="서진원" userId="d436f2fc-5fcf-41bd-a485-016d4b3d0492" providerId="ADAL" clId="{94C85FDC-94BB-4DE0-84C1-AC49D8D3B152}" dt="2022-08-14T11:22:03.363" v="1721" actId="164"/>
          <ac:spMkLst>
            <pc:docMk/>
            <pc:sldMk cId="725100384" sldId="261"/>
            <ac:spMk id="50" creationId="{A70D0655-5F65-F05B-9A1D-05AEF5357F47}"/>
          </ac:spMkLst>
        </pc:spChg>
        <pc:spChg chg="mod">
          <ac:chgData name="서진원" userId="d436f2fc-5fcf-41bd-a485-016d4b3d0492" providerId="ADAL" clId="{94C85FDC-94BB-4DE0-84C1-AC49D8D3B152}" dt="2022-08-14T11:22:03.363" v="1721" actId="164"/>
          <ac:spMkLst>
            <pc:docMk/>
            <pc:sldMk cId="725100384" sldId="261"/>
            <ac:spMk id="51" creationId="{F4F431EC-723D-43D4-9DAC-2BF8E927BE75}"/>
          </ac:spMkLst>
        </pc:spChg>
        <pc:spChg chg="mod">
          <ac:chgData name="서진원" userId="d436f2fc-5fcf-41bd-a485-016d4b3d0492" providerId="ADAL" clId="{94C85FDC-94BB-4DE0-84C1-AC49D8D3B152}" dt="2022-08-14T11:22:03.363" v="1721" actId="164"/>
          <ac:spMkLst>
            <pc:docMk/>
            <pc:sldMk cId="725100384" sldId="261"/>
            <ac:spMk id="52" creationId="{8048470A-8A46-991D-552B-5F5D51091CC3}"/>
          </ac:spMkLst>
        </pc:spChg>
        <pc:spChg chg="mod">
          <ac:chgData name="서진원" userId="d436f2fc-5fcf-41bd-a485-016d4b3d0492" providerId="ADAL" clId="{94C85FDC-94BB-4DE0-84C1-AC49D8D3B152}" dt="2022-08-14T11:22:03.363" v="1721" actId="164"/>
          <ac:spMkLst>
            <pc:docMk/>
            <pc:sldMk cId="725100384" sldId="261"/>
            <ac:spMk id="53" creationId="{552E1318-F37D-6623-6B0F-6D8DF303B045}"/>
          </ac:spMkLst>
        </pc:spChg>
        <pc:spChg chg="mod">
          <ac:chgData name="서진원" userId="d436f2fc-5fcf-41bd-a485-016d4b3d0492" providerId="ADAL" clId="{94C85FDC-94BB-4DE0-84C1-AC49D8D3B152}" dt="2022-08-14T11:22:03.363" v="1721" actId="164"/>
          <ac:spMkLst>
            <pc:docMk/>
            <pc:sldMk cId="725100384" sldId="261"/>
            <ac:spMk id="54" creationId="{110AD7EB-E1A7-C6A1-5ACD-01A346B12858}"/>
          </ac:spMkLst>
        </pc:spChg>
        <pc:spChg chg="mod">
          <ac:chgData name="서진원" userId="d436f2fc-5fcf-41bd-a485-016d4b3d0492" providerId="ADAL" clId="{94C85FDC-94BB-4DE0-84C1-AC49D8D3B152}" dt="2022-08-14T11:22:03.363" v="1721" actId="164"/>
          <ac:spMkLst>
            <pc:docMk/>
            <pc:sldMk cId="725100384" sldId="261"/>
            <ac:spMk id="55" creationId="{21EC0960-85D4-78DE-B847-2FE351633B26}"/>
          </ac:spMkLst>
        </pc:spChg>
        <pc:spChg chg="add del mod">
          <ac:chgData name="서진원" userId="d436f2fc-5fcf-41bd-a485-016d4b3d0492" providerId="ADAL" clId="{94C85FDC-94BB-4DE0-84C1-AC49D8D3B152}" dt="2022-08-14T11:21:36.259" v="1672" actId="164"/>
          <ac:spMkLst>
            <pc:docMk/>
            <pc:sldMk cId="725100384" sldId="261"/>
            <ac:spMk id="56" creationId="{3F060598-5630-16C1-1367-A3DA66A2FC40}"/>
          </ac:spMkLst>
        </pc:spChg>
        <pc:spChg chg="add del mod">
          <ac:chgData name="서진원" userId="d436f2fc-5fcf-41bd-a485-016d4b3d0492" providerId="ADAL" clId="{94C85FDC-94BB-4DE0-84C1-AC49D8D3B152}" dt="2022-08-14T11:17:38.798" v="1571"/>
          <ac:spMkLst>
            <pc:docMk/>
            <pc:sldMk cId="725100384" sldId="261"/>
            <ac:spMk id="57" creationId="{0A1D4F90-D8BE-E215-9B1D-4181642E1F25}"/>
          </ac:spMkLst>
        </pc:spChg>
        <pc:spChg chg="add del mod">
          <ac:chgData name="서진원" userId="d436f2fc-5fcf-41bd-a485-016d4b3d0492" providerId="ADAL" clId="{94C85FDC-94BB-4DE0-84C1-AC49D8D3B152}" dt="2022-08-14T11:17:38.798" v="1571"/>
          <ac:spMkLst>
            <pc:docMk/>
            <pc:sldMk cId="725100384" sldId="261"/>
            <ac:spMk id="58" creationId="{1E93FC7E-8008-4A43-3EFD-E4B69557202D}"/>
          </ac:spMkLst>
        </pc:spChg>
        <pc:spChg chg="add del mod">
          <ac:chgData name="서진원" userId="d436f2fc-5fcf-41bd-a485-016d4b3d0492" providerId="ADAL" clId="{94C85FDC-94BB-4DE0-84C1-AC49D8D3B152}" dt="2022-08-14T11:17:38.798" v="1571"/>
          <ac:spMkLst>
            <pc:docMk/>
            <pc:sldMk cId="725100384" sldId="261"/>
            <ac:spMk id="59" creationId="{95437FFB-875F-AE08-8CEE-723BBAD85337}"/>
          </ac:spMkLst>
        </pc:spChg>
        <pc:spChg chg="mod">
          <ac:chgData name="서진원" userId="d436f2fc-5fcf-41bd-a485-016d4b3d0492" providerId="ADAL" clId="{94C85FDC-94BB-4DE0-84C1-AC49D8D3B152}" dt="2022-08-14T11:16:57.168" v="1563" actId="20577"/>
          <ac:spMkLst>
            <pc:docMk/>
            <pc:sldMk cId="725100384" sldId="261"/>
            <ac:spMk id="60" creationId="{3A46A191-E9FA-4B96-3FAB-C07E7878D270}"/>
          </ac:spMkLst>
        </pc:spChg>
        <pc:spChg chg="add del mod">
          <ac:chgData name="서진원" userId="d436f2fc-5fcf-41bd-a485-016d4b3d0492" providerId="ADAL" clId="{94C85FDC-94BB-4DE0-84C1-AC49D8D3B152}" dt="2022-08-14T11:17:38.798" v="1571"/>
          <ac:spMkLst>
            <pc:docMk/>
            <pc:sldMk cId="725100384" sldId="261"/>
            <ac:spMk id="61" creationId="{5E13B136-9AA4-170D-1C90-67D89651BD64}"/>
          </ac:spMkLst>
        </pc:spChg>
        <pc:spChg chg="add del mod">
          <ac:chgData name="서진원" userId="d436f2fc-5fcf-41bd-a485-016d4b3d0492" providerId="ADAL" clId="{94C85FDC-94BB-4DE0-84C1-AC49D8D3B152}" dt="2022-08-14T11:17:38.798" v="1571"/>
          <ac:spMkLst>
            <pc:docMk/>
            <pc:sldMk cId="725100384" sldId="261"/>
            <ac:spMk id="62" creationId="{C1B67269-A43C-AEC6-4D82-3F5DADA0FF6F}"/>
          </ac:spMkLst>
        </pc:spChg>
        <pc:spChg chg="add mod">
          <ac:chgData name="서진원" userId="d436f2fc-5fcf-41bd-a485-016d4b3d0492" providerId="ADAL" clId="{94C85FDC-94BB-4DE0-84C1-AC49D8D3B152}" dt="2022-08-14T11:20:09.933" v="1636" actId="164"/>
          <ac:spMkLst>
            <pc:docMk/>
            <pc:sldMk cId="725100384" sldId="261"/>
            <ac:spMk id="63" creationId="{A51EA2DD-ADB4-2191-2DD2-7C180024D4C7}"/>
          </ac:spMkLst>
        </pc:spChg>
        <pc:spChg chg="add mod">
          <ac:chgData name="서진원" userId="d436f2fc-5fcf-41bd-a485-016d4b3d0492" providerId="ADAL" clId="{94C85FDC-94BB-4DE0-84C1-AC49D8D3B152}" dt="2022-08-14T11:20:14.224" v="1638" actId="164"/>
          <ac:spMkLst>
            <pc:docMk/>
            <pc:sldMk cId="725100384" sldId="261"/>
            <ac:spMk id="64" creationId="{71F6946D-EA71-0FD6-18BF-CF0BC16C2E15}"/>
          </ac:spMkLst>
        </pc:spChg>
        <pc:spChg chg="add mod">
          <ac:chgData name="서진원" userId="d436f2fc-5fcf-41bd-a485-016d4b3d0492" providerId="ADAL" clId="{94C85FDC-94BB-4DE0-84C1-AC49D8D3B152}" dt="2022-08-14T11:20:14.224" v="1638" actId="164"/>
          <ac:spMkLst>
            <pc:docMk/>
            <pc:sldMk cId="725100384" sldId="261"/>
            <ac:spMk id="65" creationId="{5E389CEA-5D3C-58DF-3AFC-40863C804F5A}"/>
          </ac:spMkLst>
        </pc:spChg>
        <pc:spChg chg="add mod">
          <ac:chgData name="서진원" userId="d436f2fc-5fcf-41bd-a485-016d4b3d0492" providerId="ADAL" clId="{94C85FDC-94BB-4DE0-84C1-AC49D8D3B152}" dt="2022-08-14T11:20:14.224" v="1638" actId="164"/>
          <ac:spMkLst>
            <pc:docMk/>
            <pc:sldMk cId="725100384" sldId="261"/>
            <ac:spMk id="66" creationId="{BCE74562-0DD0-C0F9-D7E8-5DD00507B661}"/>
          </ac:spMkLst>
        </pc:spChg>
        <pc:spChg chg="add mod">
          <ac:chgData name="서진원" userId="d436f2fc-5fcf-41bd-a485-016d4b3d0492" providerId="ADAL" clId="{94C85FDC-94BB-4DE0-84C1-AC49D8D3B152}" dt="2022-08-14T11:20:14.224" v="1638" actId="164"/>
          <ac:spMkLst>
            <pc:docMk/>
            <pc:sldMk cId="725100384" sldId="261"/>
            <ac:spMk id="67" creationId="{31D405AA-133B-8950-CA16-AB8F91E8A05C}"/>
          </ac:spMkLst>
        </pc:spChg>
        <pc:spChg chg="add mod">
          <ac:chgData name="서진원" userId="d436f2fc-5fcf-41bd-a485-016d4b3d0492" providerId="ADAL" clId="{94C85FDC-94BB-4DE0-84C1-AC49D8D3B152}" dt="2022-08-14T11:20:14.224" v="1638" actId="164"/>
          <ac:spMkLst>
            <pc:docMk/>
            <pc:sldMk cId="725100384" sldId="261"/>
            <ac:spMk id="68" creationId="{09E1A4F7-BC7B-042E-5871-4C082490DC18}"/>
          </ac:spMkLst>
        </pc:spChg>
        <pc:spChg chg="add mod">
          <ac:chgData name="서진원" userId="d436f2fc-5fcf-41bd-a485-016d4b3d0492" providerId="ADAL" clId="{94C85FDC-94BB-4DE0-84C1-AC49D8D3B152}" dt="2022-08-14T11:20:14.224" v="1638" actId="164"/>
          <ac:spMkLst>
            <pc:docMk/>
            <pc:sldMk cId="725100384" sldId="261"/>
            <ac:spMk id="69" creationId="{C41AE638-D9CA-4243-6B43-E57393FE578B}"/>
          </ac:spMkLst>
        </pc:spChg>
        <pc:spChg chg="add mod">
          <ac:chgData name="서진원" userId="d436f2fc-5fcf-41bd-a485-016d4b3d0492" providerId="ADAL" clId="{94C85FDC-94BB-4DE0-84C1-AC49D8D3B152}" dt="2022-08-14T11:22:32.783" v="1727" actId="207"/>
          <ac:spMkLst>
            <pc:docMk/>
            <pc:sldMk cId="725100384" sldId="261"/>
            <ac:spMk id="70" creationId="{1028719F-2ACB-D9ED-E8A6-DBF5E69AF5D1}"/>
          </ac:spMkLst>
        </pc:spChg>
        <pc:spChg chg="add mod">
          <ac:chgData name="서진원" userId="d436f2fc-5fcf-41bd-a485-016d4b3d0492" providerId="ADAL" clId="{94C85FDC-94BB-4DE0-84C1-AC49D8D3B152}" dt="2022-08-14T11:22:32.783" v="1727" actId="207"/>
          <ac:spMkLst>
            <pc:docMk/>
            <pc:sldMk cId="725100384" sldId="261"/>
            <ac:spMk id="71" creationId="{EACE57E6-DBD9-2592-6174-E4332F09289D}"/>
          </ac:spMkLst>
        </pc:spChg>
        <pc:spChg chg="add mod">
          <ac:chgData name="서진원" userId="d436f2fc-5fcf-41bd-a485-016d4b3d0492" providerId="ADAL" clId="{94C85FDC-94BB-4DE0-84C1-AC49D8D3B152}" dt="2022-08-14T11:20:14.224" v="1638" actId="164"/>
          <ac:spMkLst>
            <pc:docMk/>
            <pc:sldMk cId="725100384" sldId="261"/>
            <ac:spMk id="72" creationId="{A04D2FAC-FDA8-898C-0787-7C5642E7E53A}"/>
          </ac:spMkLst>
        </pc:spChg>
        <pc:spChg chg="add mod">
          <ac:chgData name="서진원" userId="d436f2fc-5fcf-41bd-a485-016d4b3d0492" providerId="ADAL" clId="{94C85FDC-94BB-4DE0-84C1-AC49D8D3B152}" dt="2022-08-14T11:20:14.224" v="1638" actId="164"/>
          <ac:spMkLst>
            <pc:docMk/>
            <pc:sldMk cId="725100384" sldId="261"/>
            <ac:spMk id="73" creationId="{E9D00AE0-05F8-71C5-8A9E-10D30536FA8C}"/>
          </ac:spMkLst>
        </pc:spChg>
        <pc:spChg chg="add mod">
          <ac:chgData name="서진원" userId="d436f2fc-5fcf-41bd-a485-016d4b3d0492" providerId="ADAL" clId="{94C85FDC-94BB-4DE0-84C1-AC49D8D3B152}" dt="2022-08-14T11:20:14.224" v="1638" actId="164"/>
          <ac:spMkLst>
            <pc:docMk/>
            <pc:sldMk cId="725100384" sldId="261"/>
            <ac:spMk id="74" creationId="{F74EE78E-B7CE-8D25-AB3E-C9BEEAE0BB29}"/>
          </ac:spMkLst>
        </pc:spChg>
        <pc:spChg chg="add mod">
          <ac:chgData name="서진원" userId="d436f2fc-5fcf-41bd-a485-016d4b3d0492" providerId="ADAL" clId="{94C85FDC-94BB-4DE0-84C1-AC49D8D3B152}" dt="2022-08-14T11:20:14.224" v="1638" actId="164"/>
          <ac:spMkLst>
            <pc:docMk/>
            <pc:sldMk cId="725100384" sldId="261"/>
            <ac:spMk id="75" creationId="{0BCB2229-D92E-34FB-0609-D72548381A90}"/>
          </ac:spMkLst>
        </pc:spChg>
        <pc:spChg chg="add del mod">
          <ac:chgData name="서진원" userId="d436f2fc-5fcf-41bd-a485-016d4b3d0492" providerId="ADAL" clId="{94C85FDC-94BB-4DE0-84C1-AC49D8D3B152}" dt="2022-08-14T11:19:46.701" v="1629" actId="478"/>
          <ac:spMkLst>
            <pc:docMk/>
            <pc:sldMk cId="725100384" sldId="261"/>
            <ac:spMk id="76" creationId="{081B4D83-3B1F-3676-F8F4-A29E1801F5B0}"/>
          </ac:spMkLst>
        </pc:spChg>
        <pc:spChg chg="add mod">
          <ac:chgData name="서진원" userId="d436f2fc-5fcf-41bd-a485-016d4b3d0492" providerId="ADAL" clId="{94C85FDC-94BB-4DE0-84C1-AC49D8D3B152}" dt="2022-08-14T11:19:17.110" v="1618" actId="571"/>
          <ac:spMkLst>
            <pc:docMk/>
            <pc:sldMk cId="725100384" sldId="261"/>
            <ac:spMk id="77" creationId="{A9D20AF8-B184-FFDB-8BFB-EDBEA8BD60DE}"/>
          </ac:spMkLst>
        </pc:spChg>
        <pc:spChg chg="add del mod">
          <ac:chgData name="서진원" userId="d436f2fc-5fcf-41bd-a485-016d4b3d0492" providerId="ADAL" clId="{94C85FDC-94BB-4DE0-84C1-AC49D8D3B152}" dt="2022-08-14T11:19:22.463" v="1622"/>
          <ac:spMkLst>
            <pc:docMk/>
            <pc:sldMk cId="725100384" sldId="261"/>
            <ac:spMk id="78" creationId="{C29E87DB-850D-506C-9ED4-5E86791BBFDF}"/>
          </ac:spMkLst>
        </pc:spChg>
        <pc:spChg chg="add del mod">
          <ac:chgData name="서진원" userId="d436f2fc-5fcf-41bd-a485-016d4b3d0492" providerId="ADAL" clId="{94C85FDC-94BB-4DE0-84C1-AC49D8D3B152}" dt="2022-08-14T11:20:00.543" v="1634" actId="478"/>
          <ac:spMkLst>
            <pc:docMk/>
            <pc:sldMk cId="725100384" sldId="261"/>
            <ac:spMk id="79" creationId="{C3772D72-06AE-6A87-3181-4C0420EB506B}"/>
          </ac:spMkLst>
        </pc:spChg>
        <pc:spChg chg="add mod">
          <ac:chgData name="서진원" userId="d436f2fc-5fcf-41bd-a485-016d4b3d0492" providerId="ADAL" clId="{94C85FDC-94BB-4DE0-84C1-AC49D8D3B152}" dt="2022-08-14T11:20:14.224" v="1638" actId="164"/>
          <ac:spMkLst>
            <pc:docMk/>
            <pc:sldMk cId="725100384" sldId="261"/>
            <ac:spMk id="80" creationId="{F3BD7880-554A-391E-7D55-B6A316A19768}"/>
          </ac:spMkLst>
        </pc:spChg>
        <pc:spChg chg="add mod">
          <ac:chgData name="서진원" userId="d436f2fc-5fcf-41bd-a485-016d4b3d0492" providerId="ADAL" clId="{94C85FDC-94BB-4DE0-84C1-AC49D8D3B152}" dt="2022-08-14T11:20:14.224" v="1638" actId="164"/>
          <ac:spMkLst>
            <pc:docMk/>
            <pc:sldMk cId="725100384" sldId="261"/>
            <ac:spMk id="81" creationId="{3DB994FA-2729-2EFD-A2C8-E122210F95C7}"/>
          </ac:spMkLst>
        </pc:spChg>
        <pc:spChg chg="add mod">
          <ac:chgData name="서진원" userId="d436f2fc-5fcf-41bd-a485-016d4b3d0492" providerId="ADAL" clId="{94C85FDC-94BB-4DE0-84C1-AC49D8D3B152}" dt="2022-08-14T14:08:38.039" v="3182" actId="1076"/>
          <ac:spMkLst>
            <pc:docMk/>
            <pc:sldMk cId="725100384" sldId="261"/>
            <ac:spMk id="84" creationId="{15E56517-B716-980D-DCC3-8FABF902EB59}"/>
          </ac:spMkLst>
        </pc:spChg>
        <pc:spChg chg="add mod">
          <ac:chgData name="서진원" userId="d436f2fc-5fcf-41bd-a485-016d4b3d0492" providerId="ADAL" clId="{94C85FDC-94BB-4DE0-84C1-AC49D8D3B152}" dt="2022-08-14T14:08:38.039" v="3182" actId="1076"/>
          <ac:spMkLst>
            <pc:docMk/>
            <pc:sldMk cId="725100384" sldId="261"/>
            <ac:spMk id="85" creationId="{D92971BB-1DB9-06ED-0F41-47EA55B2FEF5}"/>
          </ac:spMkLst>
        </pc:spChg>
        <pc:spChg chg="add del mod">
          <ac:chgData name="서진원" userId="d436f2fc-5fcf-41bd-a485-016d4b3d0492" providerId="ADAL" clId="{94C85FDC-94BB-4DE0-84C1-AC49D8D3B152}" dt="2022-08-14T14:08:34.145" v="3181" actId="478"/>
          <ac:spMkLst>
            <pc:docMk/>
            <pc:sldMk cId="725100384" sldId="261"/>
            <ac:spMk id="88" creationId="{859A7C0C-F46C-8C07-7A97-3289C9AA9A94}"/>
          </ac:spMkLst>
        </pc:spChg>
        <pc:spChg chg="add del mod">
          <ac:chgData name="서진원" userId="d436f2fc-5fcf-41bd-a485-016d4b3d0492" providerId="ADAL" clId="{94C85FDC-94BB-4DE0-84C1-AC49D8D3B152}" dt="2022-08-14T14:08:34.145" v="3181" actId="478"/>
          <ac:spMkLst>
            <pc:docMk/>
            <pc:sldMk cId="725100384" sldId="261"/>
            <ac:spMk id="89" creationId="{35C8ED58-2FB7-BB88-5879-CFFD3BEE3CF9}"/>
          </ac:spMkLst>
        </pc:spChg>
        <pc:grpChg chg="add del mod">
          <ac:chgData name="서진원" userId="d436f2fc-5fcf-41bd-a485-016d4b3d0492" providerId="ADAL" clId="{94C85FDC-94BB-4DE0-84C1-AC49D8D3B152}" dt="2022-08-14T14:08:34.145" v="3181" actId="478"/>
          <ac:grpSpMkLst>
            <pc:docMk/>
            <pc:sldMk cId="725100384" sldId="261"/>
            <ac:grpSpMk id="82" creationId="{EA67402E-0815-2CDF-7D01-B336D5496005}"/>
          </ac:grpSpMkLst>
        </pc:grpChg>
        <pc:grpChg chg="add mod">
          <ac:chgData name="서진원" userId="d436f2fc-5fcf-41bd-a485-016d4b3d0492" providerId="ADAL" clId="{94C85FDC-94BB-4DE0-84C1-AC49D8D3B152}" dt="2022-08-14T14:08:38.039" v="3182" actId="1076"/>
          <ac:grpSpMkLst>
            <pc:docMk/>
            <pc:sldMk cId="725100384" sldId="261"/>
            <ac:grpSpMk id="83" creationId="{892E87EE-C024-D1FC-E0F9-F6E6D82DCAB9}"/>
          </ac:grpSpMkLst>
        </pc:grpChg>
        <pc:grpChg chg="add mod">
          <ac:chgData name="서진원" userId="d436f2fc-5fcf-41bd-a485-016d4b3d0492" providerId="ADAL" clId="{94C85FDC-94BB-4DE0-84C1-AC49D8D3B152}" dt="2022-08-14T14:08:38.039" v="3182" actId="1076"/>
          <ac:grpSpMkLst>
            <pc:docMk/>
            <pc:sldMk cId="725100384" sldId="261"/>
            <ac:grpSpMk id="86" creationId="{C862FD36-A391-6984-AABE-C23EF17A5625}"/>
          </ac:grpSpMkLst>
        </pc:grpChg>
        <pc:grpChg chg="add del mod">
          <ac:chgData name="서진원" userId="d436f2fc-5fcf-41bd-a485-016d4b3d0492" providerId="ADAL" clId="{94C85FDC-94BB-4DE0-84C1-AC49D8D3B152}" dt="2022-08-14T14:08:34.145" v="3181" actId="478"/>
          <ac:grpSpMkLst>
            <pc:docMk/>
            <pc:sldMk cId="725100384" sldId="261"/>
            <ac:grpSpMk id="87" creationId="{89F0881A-D346-BB7E-1FA8-9E55105B84BF}"/>
          </ac:grpSpMkLst>
        </pc:grpChg>
      </pc:sldChg>
      <pc:sldChg chg="addSp delSp modSp add mod">
        <pc:chgData name="서진원" userId="d436f2fc-5fcf-41bd-a485-016d4b3d0492" providerId="ADAL" clId="{94C85FDC-94BB-4DE0-84C1-AC49D8D3B152}" dt="2022-08-14T13:48:20.417" v="2100" actId="20577"/>
        <pc:sldMkLst>
          <pc:docMk/>
          <pc:sldMk cId="636650018" sldId="262"/>
        </pc:sldMkLst>
        <pc:spChg chg="mod">
          <ac:chgData name="서진원" userId="d436f2fc-5fcf-41bd-a485-016d4b3d0492" providerId="ADAL" clId="{94C85FDC-94BB-4DE0-84C1-AC49D8D3B152}" dt="2022-08-14T13:48:15.475" v="2099" actId="1076"/>
          <ac:spMkLst>
            <pc:docMk/>
            <pc:sldMk cId="636650018" sldId="262"/>
            <ac:spMk id="3" creationId="{9AB20E03-7090-A8CF-65B2-F74D09D477C0}"/>
          </ac:spMkLst>
        </pc:spChg>
        <pc:spChg chg="add mod">
          <ac:chgData name="서진원" userId="d436f2fc-5fcf-41bd-a485-016d4b3d0492" providerId="ADAL" clId="{94C85FDC-94BB-4DE0-84C1-AC49D8D3B152}" dt="2022-08-14T13:48:20.417" v="2100" actId="20577"/>
          <ac:spMkLst>
            <pc:docMk/>
            <pc:sldMk cId="636650018" sldId="262"/>
            <ac:spMk id="4" creationId="{C9FA594F-7593-3957-51AD-71F7756CD784}"/>
          </ac:spMkLst>
        </pc:spChg>
        <pc:spChg chg="mod">
          <ac:chgData name="서진원" userId="d436f2fc-5fcf-41bd-a485-016d4b3d0492" providerId="ADAL" clId="{94C85FDC-94BB-4DE0-84C1-AC49D8D3B152}" dt="2022-08-14T13:45:33.332" v="1933"/>
          <ac:spMkLst>
            <pc:docMk/>
            <pc:sldMk cId="636650018" sldId="262"/>
            <ac:spMk id="18" creationId="{15472860-37B3-BC21-28FF-A7C813ED7CA2}"/>
          </ac:spMkLst>
        </pc:spChg>
        <pc:spChg chg="mod">
          <ac:chgData name="서진원" userId="d436f2fc-5fcf-41bd-a485-016d4b3d0492" providerId="ADAL" clId="{94C85FDC-94BB-4DE0-84C1-AC49D8D3B152}" dt="2022-08-14T13:45:33.332" v="1933"/>
          <ac:spMkLst>
            <pc:docMk/>
            <pc:sldMk cId="636650018" sldId="262"/>
            <ac:spMk id="19" creationId="{E85CCF16-6C79-02C6-02A1-DEF1E83B9980}"/>
          </ac:spMkLst>
        </pc:spChg>
        <pc:spChg chg="mod">
          <ac:chgData name="서진원" userId="d436f2fc-5fcf-41bd-a485-016d4b3d0492" providerId="ADAL" clId="{94C85FDC-94BB-4DE0-84C1-AC49D8D3B152}" dt="2022-08-14T13:45:33.332" v="1933"/>
          <ac:spMkLst>
            <pc:docMk/>
            <pc:sldMk cId="636650018" sldId="262"/>
            <ac:spMk id="20" creationId="{97BBFA7F-0860-86D9-764C-99F7679A06E1}"/>
          </ac:spMkLst>
        </pc:spChg>
        <pc:spChg chg="mod">
          <ac:chgData name="서진원" userId="d436f2fc-5fcf-41bd-a485-016d4b3d0492" providerId="ADAL" clId="{94C85FDC-94BB-4DE0-84C1-AC49D8D3B152}" dt="2022-08-14T13:45:33.332" v="1933"/>
          <ac:spMkLst>
            <pc:docMk/>
            <pc:sldMk cId="636650018" sldId="262"/>
            <ac:spMk id="21" creationId="{9A30FF54-B4E8-05FC-DBA1-4124D1466E8D}"/>
          </ac:spMkLst>
        </pc:spChg>
        <pc:spChg chg="mod">
          <ac:chgData name="서진원" userId="d436f2fc-5fcf-41bd-a485-016d4b3d0492" providerId="ADAL" clId="{94C85FDC-94BB-4DE0-84C1-AC49D8D3B152}" dt="2022-08-14T13:45:33.332" v="1933"/>
          <ac:spMkLst>
            <pc:docMk/>
            <pc:sldMk cId="636650018" sldId="262"/>
            <ac:spMk id="22" creationId="{04ED71A9-A5F2-5E44-B657-6E95D3A746A0}"/>
          </ac:spMkLst>
        </pc:spChg>
        <pc:spChg chg="mod">
          <ac:chgData name="서진원" userId="d436f2fc-5fcf-41bd-a485-016d4b3d0492" providerId="ADAL" clId="{94C85FDC-94BB-4DE0-84C1-AC49D8D3B152}" dt="2022-08-14T13:45:33.332" v="1933"/>
          <ac:spMkLst>
            <pc:docMk/>
            <pc:sldMk cId="636650018" sldId="262"/>
            <ac:spMk id="23" creationId="{F60F60F2-30FB-37CA-07E0-282E146B489D}"/>
          </ac:spMkLst>
        </pc:spChg>
        <pc:spChg chg="add del mod">
          <ac:chgData name="서진원" userId="d436f2fc-5fcf-41bd-a485-016d4b3d0492" providerId="ADAL" clId="{94C85FDC-94BB-4DE0-84C1-AC49D8D3B152}" dt="2022-08-14T13:45:55.743" v="1938" actId="207"/>
          <ac:spMkLst>
            <pc:docMk/>
            <pc:sldMk cId="636650018" sldId="262"/>
            <ac:spMk id="24" creationId="{2E587804-C49C-D9E6-3C90-9E6CF88186A8}"/>
          </ac:spMkLst>
        </pc:spChg>
        <pc:spChg chg="mod">
          <ac:chgData name="서진원" userId="d436f2fc-5fcf-41bd-a485-016d4b3d0492" providerId="ADAL" clId="{94C85FDC-94BB-4DE0-84C1-AC49D8D3B152}" dt="2022-08-14T13:45:33.332" v="1933"/>
          <ac:spMkLst>
            <pc:docMk/>
            <pc:sldMk cId="636650018" sldId="262"/>
            <ac:spMk id="25" creationId="{44083677-0F19-C242-2741-19957654BFCB}"/>
          </ac:spMkLst>
        </pc:spChg>
        <pc:spChg chg="mod">
          <ac:chgData name="서진원" userId="d436f2fc-5fcf-41bd-a485-016d4b3d0492" providerId="ADAL" clId="{94C85FDC-94BB-4DE0-84C1-AC49D8D3B152}" dt="2022-08-14T13:45:33.332" v="1933"/>
          <ac:spMkLst>
            <pc:docMk/>
            <pc:sldMk cId="636650018" sldId="262"/>
            <ac:spMk id="26" creationId="{E1EF220E-E005-AADB-C1DB-E7445E438F5A}"/>
          </ac:spMkLst>
        </pc:spChg>
        <pc:spChg chg="mod">
          <ac:chgData name="서진원" userId="d436f2fc-5fcf-41bd-a485-016d4b3d0492" providerId="ADAL" clId="{94C85FDC-94BB-4DE0-84C1-AC49D8D3B152}" dt="2022-08-14T13:45:33.332" v="1933"/>
          <ac:spMkLst>
            <pc:docMk/>
            <pc:sldMk cId="636650018" sldId="262"/>
            <ac:spMk id="27" creationId="{81369AC8-529F-9617-8C20-3302B7F4B2CB}"/>
          </ac:spMkLst>
        </pc:spChg>
        <pc:spChg chg="mod">
          <ac:chgData name="서진원" userId="d436f2fc-5fcf-41bd-a485-016d4b3d0492" providerId="ADAL" clId="{94C85FDC-94BB-4DE0-84C1-AC49D8D3B152}" dt="2022-08-14T13:45:46.614" v="1935" actId="1076"/>
          <ac:spMkLst>
            <pc:docMk/>
            <pc:sldMk cId="636650018" sldId="262"/>
            <ac:spMk id="29" creationId="{7025CAE1-502F-A7B7-3837-B96ABBDC88CE}"/>
          </ac:spMkLst>
        </pc:spChg>
        <pc:spChg chg="mod">
          <ac:chgData name="서진원" userId="d436f2fc-5fcf-41bd-a485-016d4b3d0492" providerId="ADAL" clId="{94C85FDC-94BB-4DE0-84C1-AC49D8D3B152}" dt="2022-08-14T13:45:40.155" v="1934" actId="1076"/>
          <ac:spMkLst>
            <pc:docMk/>
            <pc:sldMk cId="636650018" sldId="262"/>
            <ac:spMk id="30" creationId="{A64ED0E0-36BF-155E-2559-C3F426A900D4}"/>
          </ac:spMkLst>
        </pc:spChg>
        <pc:spChg chg="mod">
          <ac:chgData name="서진원" userId="d436f2fc-5fcf-41bd-a485-016d4b3d0492" providerId="ADAL" clId="{94C85FDC-94BB-4DE0-84C1-AC49D8D3B152}" dt="2022-08-14T13:43:42.381" v="1749" actId="1076"/>
          <ac:spMkLst>
            <pc:docMk/>
            <pc:sldMk cId="636650018" sldId="262"/>
            <ac:spMk id="44" creationId="{976FB03D-99C8-3B2D-20D5-31B3F769A707}"/>
          </ac:spMkLst>
        </pc:spChg>
        <pc:spChg chg="mod">
          <ac:chgData name="서진원" userId="d436f2fc-5fcf-41bd-a485-016d4b3d0492" providerId="ADAL" clId="{94C85FDC-94BB-4DE0-84C1-AC49D8D3B152}" dt="2022-08-14T13:43:42.381" v="1749" actId="1076"/>
          <ac:spMkLst>
            <pc:docMk/>
            <pc:sldMk cId="636650018" sldId="262"/>
            <ac:spMk id="45" creationId="{F41F72CA-A86E-1B35-88AA-1F7AFFA39E26}"/>
          </ac:spMkLst>
        </pc:spChg>
        <pc:spChg chg="mod">
          <ac:chgData name="서진원" userId="d436f2fc-5fcf-41bd-a485-016d4b3d0492" providerId="ADAL" clId="{94C85FDC-94BB-4DE0-84C1-AC49D8D3B152}" dt="2022-08-14T13:43:42.381" v="1749" actId="1076"/>
          <ac:spMkLst>
            <pc:docMk/>
            <pc:sldMk cId="636650018" sldId="262"/>
            <ac:spMk id="46" creationId="{E5A28110-6371-7FA3-934A-50A88F4A4728}"/>
          </ac:spMkLst>
        </pc:spChg>
        <pc:spChg chg="mod">
          <ac:chgData name="서진원" userId="d436f2fc-5fcf-41bd-a485-016d4b3d0492" providerId="ADAL" clId="{94C85FDC-94BB-4DE0-84C1-AC49D8D3B152}" dt="2022-08-14T13:43:42.381" v="1749" actId="1076"/>
          <ac:spMkLst>
            <pc:docMk/>
            <pc:sldMk cId="636650018" sldId="262"/>
            <ac:spMk id="47" creationId="{A40B95E3-C4FD-A660-9253-50CFD34AFE52}"/>
          </ac:spMkLst>
        </pc:spChg>
        <pc:spChg chg="mod">
          <ac:chgData name="서진원" userId="d436f2fc-5fcf-41bd-a485-016d4b3d0492" providerId="ADAL" clId="{94C85FDC-94BB-4DE0-84C1-AC49D8D3B152}" dt="2022-08-14T13:43:42.381" v="1749" actId="1076"/>
          <ac:spMkLst>
            <pc:docMk/>
            <pc:sldMk cId="636650018" sldId="262"/>
            <ac:spMk id="48" creationId="{7C84CA04-94AB-68A6-062C-A6A70A2546F2}"/>
          </ac:spMkLst>
        </pc:spChg>
        <pc:spChg chg="mod">
          <ac:chgData name="서진원" userId="d436f2fc-5fcf-41bd-a485-016d4b3d0492" providerId="ADAL" clId="{94C85FDC-94BB-4DE0-84C1-AC49D8D3B152}" dt="2022-08-14T13:43:42.381" v="1749" actId="1076"/>
          <ac:spMkLst>
            <pc:docMk/>
            <pc:sldMk cId="636650018" sldId="262"/>
            <ac:spMk id="49" creationId="{331F90A0-66A4-AB26-D701-B54A1727A64F}"/>
          </ac:spMkLst>
        </pc:spChg>
        <pc:spChg chg="mod">
          <ac:chgData name="서진원" userId="d436f2fc-5fcf-41bd-a485-016d4b3d0492" providerId="ADAL" clId="{94C85FDC-94BB-4DE0-84C1-AC49D8D3B152}" dt="2022-08-14T13:43:42.381" v="1749" actId="1076"/>
          <ac:spMkLst>
            <pc:docMk/>
            <pc:sldMk cId="636650018" sldId="262"/>
            <ac:spMk id="50" creationId="{A70D0655-5F65-F05B-9A1D-05AEF5357F47}"/>
          </ac:spMkLst>
        </pc:spChg>
        <pc:spChg chg="mod">
          <ac:chgData name="서진원" userId="d436f2fc-5fcf-41bd-a485-016d4b3d0492" providerId="ADAL" clId="{94C85FDC-94BB-4DE0-84C1-AC49D8D3B152}" dt="2022-08-14T13:43:42.381" v="1749" actId="1076"/>
          <ac:spMkLst>
            <pc:docMk/>
            <pc:sldMk cId="636650018" sldId="262"/>
            <ac:spMk id="51" creationId="{F4F431EC-723D-43D4-9DAC-2BF8E927BE75}"/>
          </ac:spMkLst>
        </pc:spChg>
        <pc:spChg chg="mod">
          <ac:chgData name="서진원" userId="d436f2fc-5fcf-41bd-a485-016d4b3d0492" providerId="ADAL" clId="{94C85FDC-94BB-4DE0-84C1-AC49D8D3B152}" dt="2022-08-14T13:43:42.381" v="1749" actId="1076"/>
          <ac:spMkLst>
            <pc:docMk/>
            <pc:sldMk cId="636650018" sldId="262"/>
            <ac:spMk id="52" creationId="{8048470A-8A46-991D-552B-5F5D51091CC3}"/>
          </ac:spMkLst>
        </pc:spChg>
        <pc:spChg chg="mod">
          <ac:chgData name="서진원" userId="d436f2fc-5fcf-41bd-a485-016d4b3d0492" providerId="ADAL" clId="{94C85FDC-94BB-4DE0-84C1-AC49D8D3B152}" dt="2022-08-14T13:43:42.381" v="1749" actId="1076"/>
          <ac:spMkLst>
            <pc:docMk/>
            <pc:sldMk cId="636650018" sldId="262"/>
            <ac:spMk id="53" creationId="{552E1318-F37D-6623-6B0F-6D8DF303B045}"/>
          </ac:spMkLst>
        </pc:spChg>
        <pc:spChg chg="mod">
          <ac:chgData name="서진원" userId="d436f2fc-5fcf-41bd-a485-016d4b3d0492" providerId="ADAL" clId="{94C85FDC-94BB-4DE0-84C1-AC49D8D3B152}" dt="2022-08-14T13:43:42.381" v="1749" actId="1076"/>
          <ac:spMkLst>
            <pc:docMk/>
            <pc:sldMk cId="636650018" sldId="262"/>
            <ac:spMk id="54" creationId="{110AD7EB-E1A7-C6A1-5ACD-01A346B12858}"/>
          </ac:spMkLst>
        </pc:spChg>
        <pc:spChg chg="mod">
          <ac:chgData name="서진원" userId="d436f2fc-5fcf-41bd-a485-016d4b3d0492" providerId="ADAL" clId="{94C85FDC-94BB-4DE0-84C1-AC49D8D3B152}" dt="2022-08-14T13:43:42.381" v="1749" actId="1076"/>
          <ac:spMkLst>
            <pc:docMk/>
            <pc:sldMk cId="636650018" sldId="262"/>
            <ac:spMk id="55" creationId="{21EC0960-85D4-78DE-B847-2FE351633B26}"/>
          </ac:spMkLst>
        </pc:spChg>
        <pc:spChg chg="add mod">
          <ac:chgData name="서진원" userId="d436f2fc-5fcf-41bd-a485-016d4b3d0492" providerId="ADAL" clId="{94C85FDC-94BB-4DE0-84C1-AC49D8D3B152}" dt="2022-08-14T13:46:19.846" v="1959" actId="1076"/>
          <ac:spMkLst>
            <pc:docMk/>
            <pc:sldMk cId="636650018" sldId="262"/>
            <ac:spMk id="57" creationId="{6FA45718-A696-D97B-813B-2EABA95ADC41}"/>
          </ac:spMkLst>
        </pc:spChg>
        <pc:grpChg chg="del mod">
          <ac:chgData name="서진원" userId="d436f2fc-5fcf-41bd-a485-016d4b3d0492" providerId="ADAL" clId="{94C85FDC-94BB-4DE0-84C1-AC49D8D3B152}" dt="2022-08-14T13:44:27.928" v="1775" actId="478"/>
          <ac:grpSpMkLst>
            <pc:docMk/>
            <pc:sldMk cId="636650018" sldId="262"/>
            <ac:grpSpMk id="15" creationId="{DD8BBD6C-BE97-5D64-0BCC-03CE039CF378}"/>
          </ac:grpSpMkLst>
        </pc:grpChg>
        <pc:grpChg chg="del">
          <ac:chgData name="서진원" userId="d436f2fc-5fcf-41bd-a485-016d4b3d0492" providerId="ADAL" clId="{94C85FDC-94BB-4DE0-84C1-AC49D8D3B152}" dt="2022-08-14T13:43:37.992" v="1748" actId="478"/>
          <ac:grpSpMkLst>
            <pc:docMk/>
            <pc:sldMk cId="636650018" sldId="262"/>
            <ac:grpSpMk id="16" creationId="{AFBFC60F-C335-2D3E-577F-BDDE7D71A1C8}"/>
          </ac:grpSpMkLst>
        </pc:grpChg>
        <pc:grpChg chg="add mod">
          <ac:chgData name="서진원" userId="d436f2fc-5fcf-41bd-a485-016d4b3d0492" providerId="ADAL" clId="{94C85FDC-94BB-4DE0-84C1-AC49D8D3B152}" dt="2022-08-14T13:45:33.332" v="1933"/>
          <ac:grpSpMkLst>
            <pc:docMk/>
            <pc:sldMk cId="636650018" sldId="262"/>
            <ac:grpSpMk id="17" creationId="{F8753F59-3F32-354D-3C5A-A464F76129B3}"/>
          </ac:grpSpMkLst>
        </pc:grpChg>
        <pc:cxnChg chg="add mod">
          <ac:chgData name="서진원" userId="d436f2fc-5fcf-41bd-a485-016d4b3d0492" providerId="ADAL" clId="{94C85FDC-94BB-4DE0-84C1-AC49D8D3B152}" dt="2022-08-14T13:45:33.332" v="1933"/>
          <ac:cxnSpMkLst>
            <pc:docMk/>
            <pc:sldMk cId="636650018" sldId="262"/>
            <ac:cxnSpMk id="43" creationId="{E7AB6E90-59C2-4015-5AB3-6896262E4EC5}"/>
          </ac:cxnSpMkLst>
        </pc:cxnChg>
      </pc:sldChg>
      <pc:sldChg chg="addSp delSp modSp add mod">
        <pc:chgData name="서진원" userId="d436f2fc-5fcf-41bd-a485-016d4b3d0492" providerId="ADAL" clId="{94C85FDC-94BB-4DE0-84C1-AC49D8D3B152}" dt="2022-08-14T13:54:09.081" v="2850" actId="20577"/>
        <pc:sldMkLst>
          <pc:docMk/>
          <pc:sldMk cId="3018107003" sldId="263"/>
        </pc:sldMkLst>
        <pc:spChg chg="add del mod topLvl">
          <ac:chgData name="서진원" userId="d436f2fc-5fcf-41bd-a485-016d4b3d0492" providerId="ADAL" clId="{94C85FDC-94BB-4DE0-84C1-AC49D8D3B152}" dt="2022-08-14T13:48:36.400" v="2101" actId="478"/>
          <ac:spMkLst>
            <pc:docMk/>
            <pc:sldMk cId="3018107003" sldId="263"/>
            <ac:spMk id="2" creationId="{A0A658F8-8939-E3D1-5D29-C0DD6250884C}"/>
          </ac:spMkLst>
        </pc:spChg>
        <pc:spChg chg="del">
          <ac:chgData name="서진원" userId="d436f2fc-5fcf-41bd-a485-016d4b3d0492" providerId="ADAL" clId="{94C85FDC-94BB-4DE0-84C1-AC49D8D3B152}" dt="2022-08-14T13:47:31.703" v="2002" actId="478"/>
          <ac:spMkLst>
            <pc:docMk/>
            <pc:sldMk cId="3018107003" sldId="263"/>
            <ac:spMk id="3" creationId="{9AB20E03-7090-A8CF-65B2-F74D09D477C0}"/>
          </ac:spMkLst>
        </pc:spChg>
        <pc:spChg chg="mod">
          <ac:chgData name="서진원" userId="d436f2fc-5fcf-41bd-a485-016d4b3d0492" providerId="ADAL" clId="{94C85FDC-94BB-4DE0-84C1-AC49D8D3B152}" dt="2022-08-14T13:52:30.823" v="2746"/>
          <ac:spMkLst>
            <pc:docMk/>
            <pc:sldMk cId="3018107003" sldId="263"/>
            <ac:spMk id="3" creationId="{A3F2FB2A-07B7-B2B1-2702-BC145A8E90FC}"/>
          </ac:spMkLst>
        </pc:spChg>
        <pc:spChg chg="mod">
          <ac:chgData name="서진원" userId="d436f2fc-5fcf-41bd-a485-016d4b3d0492" providerId="ADAL" clId="{94C85FDC-94BB-4DE0-84C1-AC49D8D3B152}" dt="2022-08-14T13:52:30.823" v="2746"/>
          <ac:spMkLst>
            <pc:docMk/>
            <pc:sldMk cId="3018107003" sldId="263"/>
            <ac:spMk id="4" creationId="{F0C2F1C8-1109-990B-7D25-94147D5C78A1}"/>
          </ac:spMkLst>
        </pc:spChg>
        <pc:spChg chg="mod">
          <ac:chgData name="서진원" userId="d436f2fc-5fcf-41bd-a485-016d4b3d0492" providerId="ADAL" clId="{94C85FDC-94BB-4DE0-84C1-AC49D8D3B152}" dt="2022-08-14T13:50:58.857" v="2526" actId="207"/>
          <ac:spMkLst>
            <pc:docMk/>
            <pc:sldMk cId="3018107003" sldId="263"/>
            <ac:spMk id="14" creationId="{033362BE-DE8B-8992-DEC4-E758C759DD18}"/>
          </ac:spMkLst>
        </pc:spChg>
        <pc:spChg chg="add mod">
          <ac:chgData name="서진원" userId="d436f2fc-5fcf-41bd-a485-016d4b3d0492" providerId="ADAL" clId="{94C85FDC-94BB-4DE0-84C1-AC49D8D3B152}" dt="2022-08-14T13:54:09.081" v="2850" actId="20577"/>
          <ac:spMkLst>
            <pc:docMk/>
            <pc:sldMk cId="3018107003" sldId="263"/>
            <ac:spMk id="16" creationId="{F4B7E287-28AB-3115-1478-388880017055}"/>
          </ac:spMkLst>
        </pc:spChg>
        <pc:spChg chg="add mod">
          <ac:chgData name="서진원" userId="d436f2fc-5fcf-41bd-a485-016d4b3d0492" providerId="ADAL" clId="{94C85FDC-94BB-4DE0-84C1-AC49D8D3B152}" dt="2022-08-14T13:49:06.367" v="2152" actId="14100"/>
          <ac:spMkLst>
            <pc:docMk/>
            <pc:sldMk cId="3018107003" sldId="263"/>
            <ac:spMk id="17" creationId="{86FCD54B-18A6-6B09-EEDE-6F14E7B5A497}"/>
          </ac:spMkLst>
        </pc:spChg>
        <pc:spChg chg="mod">
          <ac:chgData name="서진원" userId="d436f2fc-5fcf-41bd-a485-016d4b3d0492" providerId="ADAL" clId="{94C85FDC-94BB-4DE0-84C1-AC49D8D3B152}" dt="2022-08-14T13:51:14.594" v="2528" actId="207"/>
          <ac:spMkLst>
            <pc:docMk/>
            <pc:sldMk cId="3018107003" sldId="263"/>
            <ac:spMk id="19" creationId="{6B224ACA-1FE7-30D3-E6B0-34C169E3D5A8}"/>
          </ac:spMkLst>
        </pc:spChg>
        <pc:spChg chg="mod">
          <ac:chgData name="서진원" userId="d436f2fc-5fcf-41bd-a485-016d4b3d0492" providerId="ADAL" clId="{94C85FDC-94BB-4DE0-84C1-AC49D8D3B152}" dt="2022-08-14T13:51:14.594" v="2528" actId="207"/>
          <ac:spMkLst>
            <pc:docMk/>
            <pc:sldMk cId="3018107003" sldId="263"/>
            <ac:spMk id="20" creationId="{EE637561-A78E-73DB-951E-0D671EF1553F}"/>
          </ac:spMkLst>
        </pc:spChg>
        <pc:spChg chg="mod">
          <ac:chgData name="서진원" userId="d436f2fc-5fcf-41bd-a485-016d4b3d0492" providerId="ADAL" clId="{94C85FDC-94BB-4DE0-84C1-AC49D8D3B152}" dt="2022-08-14T13:51:14.594" v="2528" actId="207"/>
          <ac:spMkLst>
            <pc:docMk/>
            <pc:sldMk cId="3018107003" sldId="263"/>
            <ac:spMk id="21" creationId="{DBDADD85-0D6D-C8C2-8FAB-24257BB15A23}"/>
          </ac:spMkLst>
        </pc:spChg>
        <pc:spChg chg="mod">
          <ac:chgData name="서진원" userId="d436f2fc-5fcf-41bd-a485-016d4b3d0492" providerId="ADAL" clId="{94C85FDC-94BB-4DE0-84C1-AC49D8D3B152}" dt="2022-08-14T13:51:14.594" v="2528" actId="207"/>
          <ac:spMkLst>
            <pc:docMk/>
            <pc:sldMk cId="3018107003" sldId="263"/>
            <ac:spMk id="22" creationId="{092A8773-2BD0-B2D8-852F-ADD7E2108D3A}"/>
          </ac:spMkLst>
        </pc:spChg>
        <pc:spChg chg="mod">
          <ac:chgData name="서진원" userId="d436f2fc-5fcf-41bd-a485-016d4b3d0492" providerId="ADAL" clId="{94C85FDC-94BB-4DE0-84C1-AC49D8D3B152}" dt="2022-08-14T13:51:14.594" v="2528" actId="207"/>
          <ac:spMkLst>
            <pc:docMk/>
            <pc:sldMk cId="3018107003" sldId="263"/>
            <ac:spMk id="23" creationId="{BE1F21CA-50B7-391E-0939-9E3B3CE302A6}"/>
          </ac:spMkLst>
        </pc:spChg>
        <pc:spChg chg="mod">
          <ac:chgData name="서진원" userId="d436f2fc-5fcf-41bd-a485-016d4b3d0492" providerId="ADAL" clId="{94C85FDC-94BB-4DE0-84C1-AC49D8D3B152}" dt="2022-08-14T13:51:14.594" v="2528" actId="207"/>
          <ac:spMkLst>
            <pc:docMk/>
            <pc:sldMk cId="3018107003" sldId="263"/>
            <ac:spMk id="24" creationId="{4831EDDF-C940-0286-9896-3F2F21E345AD}"/>
          </ac:spMkLst>
        </pc:spChg>
        <pc:spChg chg="mod">
          <ac:chgData name="서진원" userId="d436f2fc-5fcf-41bd-a485-016d4b3d0492" providerId="ADAL" clId="{94C85FDC-94BB-4DE0-84C1-AC49D8D3B152}" dt="2022-08-14T13:51:14.594" v="2528" actId="207"/>
          <ac:spMkLst>
            <pc:docMk/>
            <pc:sldMk cId="3018107003" sldId="263"/>
            <ac:spMk id="25" creationId="{95E5FE15-1744-A667-B757-82DC69EE4FC3}"/>
          </ac:spMkLst>
        </pc:spChg>
        <pc:spChg chg="mod">
          <ac:chgData name="서진원" userId="d436f2fc-5fcf-41bd-a485-016d4b3d0492" providerId="ADAL" clId="{94C85FDC-94BB-4DE0-84C1-AC49D8D3B152}" dt="2022-08-14T13:51:14.594" v="2528" actId="207"/>
          <ac:spMkLst>
            <pc:docMk/>
            <pc:sldMk cId="3018107003" sldId="263"/>
            <ac:spMk id="26" creationId="{AB892506-FB5E-4938-B88F-1BA86A30BB82}"/>
          </ac:spMkLst>
        </pc:spChg>
        <pc:spChg chg="mod">
          <ac:chgData name="서진원" userId="d436f2fc-5fcf-41bd-a485-016d4b3d0492" providerId="ADAL" clId="{94C85FDC-94BB-4DE0-84C1-AC49D8D3B152}" dt="2022-08-14T13:51:14.594" v="2528" actId="207"/>
          <ac:spMkLst>
            <pc:docMk/>
            <pc:sldMk cId="3018107003" sldId="263"/>
            <ac:spMk id="27" creationId="{53E24B1B-578E-54C2-455F-B290125881D6}"/>
          </ac:spMkLst>
        </pc:spChg>
        <pc:spChg chg="mod">
          <ac:chgData name="서진원" userId="d436f2fc-5fcf-41bd-a485-016d4b3d0492" providerId="ADAL" clId="{94C85FDC-94BB-4DE0-84C1-AC49D8D3B152}" dt="2022-08-14T13:51:14.594" v="2528" actId="207"/>
          <ac:spMkLst>
            <pc:docMk/>
            <pc:sldMk cId="3018107003" sldId="263"/>
            <ac:spMk id="29" creationId="{24705BB2-45D1-9D49-4D72-238FAAE31C83}"/>
          </ac:spMkLst>
        </pc:spChg>
        <pc:spChg chg="mod">
          <ac:chgData name="서진원" userId="d436f2fc-5fcf-41bd-a485-016d4b3d0492" providerId="ADAL" clId="{94C85FDC-94BB-4DE0-84C1-AC49D8D3B152}" dt="2022-08-14T13:50:01.077" v="2461"/>
          <ac:spMkLst>
            <pc:docMk/>
            <pc:sldMk cId="3018107003" sldId="263"/>
            <ac:spMk id="30" creationId="{640A8100-3D84-DDF9-7D43-F421C3D92630}"/>
          </ac:spMkLst>
        </pc:spChg>
        <pc:spChg chg="add mod">
          <ac:chgData name="서진원" userId="d436f2fc-5fcf-41bd-a485-016d4b3d0492" providerId="ADAL" clId="{94C85FDC-94BB-4DE0-84C1-AC49D8D3B152}" dt="2022-08-14T13:53:52.313" v="2843" actId="1036"/>
          <ac:spMkLst>
            <pc:docMk/>
            <pc:sldMk cId="3018107003" sldId="263"/>
            <ac:spMk id="32" creationId="{E761B879-042F-7914-DE1F-F0EA552BC219}"/>
          </ac:spMkLst>
        </pc:spChg>
        <pc:spChg chg="mod">
          <ac:chgData name="서진원" userId="d436f2fc-5fcf-41bd-a485-016d4b3d0492" providerId="ADAL" clId="{94C85FDC-94BB-4DE0-84C1-AC49D8D3B152}" dt="2022-08-14T13:52:30.823" v="2746"/>
          <ac:spMkLst>
            <pc:docMk/>
            <pc:sldMk cId="3018107003" sldId="263"/>
            <ac:spMk id="33" creationId="{0B51EEF5-8815-F2F0-80E3-ACF2046A46C8}"/>
          </ac:spMkLst>
        </pc:spChg>
        <pc:spChg chg="mod">
          <ac:chgData name="서진원" userId="d436f2fc-5fcf-41bd-a485-016d4b3d0492" providerId="ADAL" clId="{94C85FDC-94BB-4DE0-84C1-AC49D8D3B152}" dt="2022-08-14T13:52:30.823" v="2746"/>
          <ac:spMkLst>
            <pc:docMk/>
            <pc:sldMk cId="3018107003" sldId="263"/>
            <ac:spMk id="34" creationId="{7F23D558-1326-C0C1-16A9-A1DDED45EBA1}"/>
          </ac:spMkLst>
        </pc:spChg>
        <pc:spChg chg="mod">
          <ac:chgData name="서진원" userId="d436f2fc-5fcf-41bd-a485-016d4b3d0492" providerId="ADAL" clId="{94C85FDC-94BB-4DE0-84C1-AC49D8D3B152}" dt="2022-08-14T13:52:30.823" v="2746"/>
          <ac:spMkLst>
            <pc:docMk/>
            <pc:sldMk cId="3018107003" sldId="263"/>
            <ac:spMk id="35" creationId="{E60FB1EE-FD3A-9D59-3AD3-69AFF5C5D7E6}"/>
          </ac:spMkLst>
        </pc:spChg>
        <pc:spChg chg="mod">
          <ac:chgData name="서진원" userId="d436f2fc-5fcf-41bd-a485-016d4b3d0492" providerId="ADAL" clId="{94C85FDC-94BB-4DE0-84C1-AC49D8D3B152}" dt="2022-08-14T13:52:30.823" v="2746"/>
          <ac:spMkLst>
            <pc:docMk/>
            <pc:sldMk cId="3018107003" sldId="263"/>
            <ac:spMk id="36" creationId="{6C9CE5FE-C603-74D8-7820-9B67D43455D1}"/>
          </ac:spMkLst>
        </pc:spChg>
        <pc:spChg chg="mod">
          <ac:chgData name="서진원" userId="d436f2fc-5fcf-41bd-a485-016d4b3d0492" providerId="ADAL" clId="{94C85FDC-94BB-4DE0-84C1-AC49D8D3B152}" dt="2022-08-14T13:52:30.823" v="2746"/>
          <ac:spMkLst>
            <pc:docMk/>
            <pc:sldMk cId="3018107003" sldId="263"/>
            <ac:spMk id="37" creationId="{D715BAF2-503D-B37D-3E61-ECA41946DD5D}"/>
          </ac:spMkLst>
        </pc:spChg>
        <pc:spChg chg="mod">
          <ac:chgData name="서진원" userId="d436f2fc-5fcf-41bd-a485-016d4b3d0492" providerId="ADAL" clId="{94C85FDC-94BB-4DE0-84C1-AC49D8D3B152}" dt="2022-08-14T13:52:30.823" v="2746"/>
          <ac:spMkLst>
            <pc:docMk/>
            <pc:sldMk cId="3018107003" sldId="263"/>
            <ac:spMk id="38" creationId="{0DFD58FD-FEBF-8A46-A37B-9167629B0CEB}"/>
          </ac:spMkLst>
        </pc:spChg>
        <pc:spChg chg="mod">
          <ac:chgData name="서진원" userId="d436f2fc-5fcf-41bd-a485-016d4b3d0492" providerId="ADAL" clId="{94C85FDC-94BB-4DE0-84C1-AC49D8D3B152}" dt="2022-08-14T13:52:30.823" v="2746"/>
          <ac:spMkLst>
            <pc:docMk/>
            <pc:sldMk cId="3018107003" sldId="263"/>
            <ac:spMk id="39" creationId="{5CD31ED3-BC33-1E4C-B507-CC87D9E4D7CF}"/>
          </ac:spMkLst>
        </pc:spChg>
        <pc:spChg chg="mod">
          <ac:chgData name="서진원" userId="d436f2fc-5fcf-41bd-a485-016d4b3d0492" providerId="ADAL" clId="{94C85FDC-94BB-4DE0-84C1-AC49D8D3B152}" dt="2022-08-14T13:52:42.350" v="2750" actId="207"/>
          <ac:spMkLst>
            <pc:docMk/>
            <pc:sldMk cId="3018107003" sldId="263"/>
            <ac:spMk id="40" creationId="{E2D49857-9DAB-29B3-8F06-8ACBFABB3E43}"/>
          </ac:spMkLst>
        </pc:spChg>
        <pc:spChg chg="mod">
          <ac:chgData name="서진원" userId="d436f2fc-5fcf-41bd-a485-016d4b3d0492" providerId="ADAL" clId="{94C85FDC-94BB-4DE0-84C1-AC49D8D3B152}" dt="2022-08-14T13:52:30.823" v="2746"/>
          <ac:spMkLst>
            <pc:docMk/>
            <pc:sldMk cId="3018107003" sldId="263"/>
            <ac:spMk id="41" creationId="{D21D5F2B-150C-9FF5-68DD-7F23B852BE46}"/>
          </ac:spMkLst>
        </pc:spChg>
        <pc:spChg chg="mod">
          <ac:chgData name="서진원" userId="d436f2fc-5fcf-41bd-a485-016d4b3d0492" providerId="ADAL" clId="{94C85FDC-94BB-4DE0-84C1-AC49D8D3B152}" dt="2022-08-14T13:53:09.088" v="2805"/>
          <ac:spMkLst>
            <pc:docMk/>
            <pc:sldMk cId="3018107003" sldId="263"/>
            <ac:spMk id="43" creationId="{2001D4D9-6155-7957-C07F-5B21C3F3772B}"/>
          </ac:spMkLst>
        </pc:spChg>
        <pc:spChg chg="mod">
          <ac:chgData name="서진원" userId="d436f2fc-5fcf-41bd-a485-016d4b3d0492" providerId="ADAL" clId="{94C85FDC-94BB-4DE0-84C1-AC49D8D3B152}" dt="2022-08-14T13:53:09.088" v="2805"/>
          <ac:spMkLst>
            <pc:docMk/>
            <pc:sldMk cId="3018107003" sldId="263"/>
            <ac:spMk id="44" creationId="{151FE624-B857-12AF-B859-9252B9E29E0B}"/>
          </ac:spMkLst>
        </pc:spChg>
        <pc:spChg chg="del">
          <ac:chgData name="서진원" userId="d436f2fc-5fcf-41bd-a485-016d4b3d0492" providerId="ADAL" clId="{94C85FDC-94BB-4DE0-84C1-AC49D8D3B152}" dt="2022-08-14T13:47:31.703" v="2002" actId="478"/>
          <ac:spMkLst>
            <pc:docMk/>
            <pc:sldMk cId="3018107003" sldId="263"/>
            <ac:spMk id="44" creationId="{976FB03D-99C8-3B2D-20D5-31B3F769A707}"/>
          </ac:spMkLst>
        </pc:spChg>
        <pc:spChg chg="mod">
          <ac:chgData name="서진원" userId="d436f2fc-5fcf-41bd-a485-016d4b3d0492" providerId="ADAL" clId="{94C85FDC-94BB-4DE0-84C1-AC49D8D3B152}" dt="2022-08-14T13:53:09.088" v="2805"/>
          <ac:spMkLst>
            <pc:docMk/>
            <pc:sldMk cId="3018107003" sldId="263"/>
            <ac:spMk id="45" creationId="{133ACF87-9C6B-E11B-EC2B-62C6B53F3352}"/>
          </ac:spMkLst>
        </pc:spChg>
        <pc:spChg chg="del">
          <ac:chgData name="서진원" userId="d436f2fc-5fcf-41bd-a485-016d4b3d0492" providerId="ADAL" clId="{94C85FDC-94BB-4DE0-84C1-AC49D8D3B152}" dt="2022-08-14T13:47:31.703" v="2002" actId="478"/>
          <ac:spMkLst>
            <pc:docMk/>
            <pc:sldMk cId="3018107003" sldId="263"/>
            <ac:spMk id="45" creationId="{F41F72CA-A86E-1B35-88AA-1F7AFFA39E26}"/>
          </ac:spMkLst>
        </pc:spChg>
        <pc:spChg chg="mod">
          <ac:chgData name="서진원" userId="d436f2fc-5fcf-41bd-a485-016d4b3d0492" providerId="ADAL" clId="{94C85FDC-94BB-4DE0-84C1-AC49D8D3B152}" dt="2022-08-14T13:53:09.088" v="2805"/>
          <ac:spMkLst>
            <pc:docMk/>
            <pc:sldMk cId="3018107003" sldId="263"/>
            <ac:spMk id="46" creationId="{C41F6C0B-E7B1-F047-E1F3-3208287B324C}"/>
          </ac:spMkLst>
        </pc:spChg>
        <pc:spChg chg="del">
          <ac:chgData name="서진원" userId="d436f2fc-5fcf-41bd-a485-016d4b3d0492" providerId="ADAL" clId="{94C85FDC-94BB-4DE0-84C1-AC49D8D3B152}" dt="2022-08-14T13:47:31.703" v="2002" actId="478"/>
          <ac:spMkLst>
            <pc:docMk/>
            <pc:sldMk cId="3018107003" sldId="263"/>
            <ac:spMk id="46" creationId="{E5A28110-6371-7FA3-934A-50A88F4A4728}"/>
          </ac:spMkLst>
        </pc:spChg>
        <pc:spChg chg="del">
          <ac:chgData name="서진원" userId="d436f2fc-5fcf-41bd-a485-016d4b3d0492" providerId="ADAL" clId="{94C85FDC-94BB-4DE0-84C1-AC49D8D3B152}" dt="2022-08-14T13:47:31.703" v="2002" actId="478"/>
          <ac:spMkLst>
            <pc:docMk/>
            <pc:sldMk cId="3018107003" sldId="263"/>
            <ac:spMk id="47" creationId="{A40B95E3-C4FD-A660-9253-50CFD34AFE52}"/>
          </ac:spMkLst>
        </pc:spChg>
        <pc:spChg chg="mod">
          <ac:chgData name="서진원" userId="d436f2fc-5fcf-41bd-a485-016d4b3d0492" providerId="ADAL" clId="{94C85FDC-94BB-4DE0-84C1-AC49D8D3B152}" dt="2022-08-14T13:53:09.088" v="2805"/>
          <ac:spMkLst>
            <pc:docMk/>
            <pc:sldMk cId="3018107003" sldId="263"/>
            <ac:spMk id="47" creationId="{AA6D4263-03C1-4A56-5AFA-B90B7F50340D}"/>
          </ac:spMkLst>
        </pc:spChg>
        <pc:spChg chg="del">
          <ac:chgData name="서진원" userId="d436f2fc-5fcf-41bd-a485-016d4b3d0492" providerId="ADAL" clId="{94C85FDC-94BB-4DE0-84C1-AC49D8D3B152}" dt="2022-08-14T13:47:31.703" v="2002" actId="478"/>
          <ac:spMkLst>
            <pc:docMk/>
            <pc:sldMk cId="3018107003" sldId="263"/>
            <ac:spMk id="48" creationId="{7C84CA04-94AB-68A6-062C-A6A70A2546F2}"/>
          </ac:spMkLst>
        </pc:spChg>
        <pc:spChg chg="mod">
          <ac:chgData name="서진원" userId="d436f2fc-5fcf-41bd-a485-016d4b3d0492" providerId="ADAL" clId="{94C85FDC-94BB-4DE0-84C1-AC49D8D3B152}" dt="2022-08-14T13:53:09.088" v="2805"/>
          <ac:spMkLst>
            <pc:docMk/>
            <pc:sldMk cId="3018107003" sldId="263"/>
            <ac:spMk id="48" creationId="{7F9ABA76-7A98-F908-55D2-104572C97D82}"/>
          </ac:spMkLst>
        </pc:spChg>
        <pc:spChg chg="mod">
          <ac:chgData name="서진원" userId="d436f2fc-5fcf-41bd-a485-016d4b3d0492" providerId="ADAL" clId="{94C85FDC-94BB-4DE0-84C1-AC49D8D3B152}" dt="2022-08-14T13:53:12.711" v="2807" actId="1076"/>
          <ac:spMkLst>
            <pc:docMk/>
            <pc:sldMk cId="3018107003" sldId="263"/>
            <ac:spMk id="49" creationId="{3264108B-4D67-BCFC-6094-E31C84081B0A}"/>
          </ac:spMkLst>
        </pc:spChg>
        <pc:spChg chg="del">
          <ac:chgData name="서진원" userId="d436f2fc-5fcf-41bd-a485-016d4b3d0492" providerId="ADAL" clId="{94C85FDC-94BB-4DE0-84C1-AC49D8D3B152}" dt="2022-08-14T13:47:31.703" v="2002" actId="478"/>
          <ac:spMkLst>
            <pc:docMk/>
            <pc:sldMk cId="3018107003" sldId="263"/>
            <ac:spMk id="49" creationId="{331F90A0-66A4-AB26-D701-B54A1727A64F}"/>
          </ac:spMkLst>
        </pc:spChg>
        <pc:spChg chg="mod">
          <ac:chgData name="서진원" userId="d436f2fc-5fcf-41bd-a485-016d4b3d0492" providerId="ADAL" clId="{94C85FDC-94BB-4DE0-84C1-AC49D8D3B152}" dt="2022-08-14T13:53:09.088" v="2805"/>
          <ac:spMkLst>
            <pc:docMk/>
            <pc:sldMk cId="3018107003" sldId="263"/>
            <ac:spMk id="50" creationId="{84EFC1DD-1D7A-05CC-CAC8-198C8528FF28}"/>
          </ac:spMkLst>
        </pc:spChg>
        <pc:spChg chg="del">
          <ac:chgData name="서진원" userId="d436f2fc-5fcf-41bd-a485-016d4b3d0492" providerId="ADAL" clId="{94C85FDC-94BB-4DE0-84C1-AC49D8D3B152}" dt="2022-08-14T13:47:31.703" v="2002" actId="478"/>
          <ac:spMkLst>
            <pc:docMk/>
            <pc:sldMk cId="3018107003" sldId="263"/>
            <ac:spMk id="50" creationId="{A70D0655-5F65-F05B-9A1D-05AEF5357F47}"/>
          </ac:spMkLst>
        </pc:spChg>
        <pc:spChg chg="mod">
          <ac:chgData name="서진원" userId="d436f2fc-5fcf-41bd-a485-016d4b3d0492" providerId="ADAL" clId="{94C85FDC-94BB-4DE0-84C1-AC49D8D3B152}" dt="2022-08-14T13:53:09.088" v="2805"/>
          <ac:spMkLst>
            <pc:docMk/>
            <pc:sldMk cId="3018107003" sldId="263"/>
            <ac:spMk id="51" creationId="{B5A903E8-93FD-E4EF-232A-7DA6A660C731}"/>
          </ac:spMkLst>
        </pc:spChg>
        <pc:spChg chg="del">
          <ac:chgData name="서진원" userId="d436f2fc-5fcf-41bd-a485-016d4b3d0492" providerId="ADAL" clId="{94C85FDC-94BB-4DE0-84C1-AC49D8D3B152}" dt="2022-08-14T13:47:31.703" v="2002" actId="478"/>
          <ac:spMkLst>
            <pc:docMk/>
            <pc:sldMk cId="3018107003" sldId="263"/>
            <ac:spMk id="51" creationId="{F4F431EC-723D-43D4-9DAC-2BF8E927BE75}"/>
          </ac:spMkLst>
        </pc:spChg>
        <pc:spChg chg="mod">
          <ac:chgData name="서진원" userId="d436f2fc-5fcf-41bd-a485-016d4b3d0492" providerId="ADAL" clId="{94C85FDC-94BB-4DE0-84C1-AC49D8D3B152}" dt="2022-08-14T13:53:09.088" v="2805"/>
          <ac:spMkLst>
            <pc:docMk/>
            <pc:sldMk cId="3018107003" sldId="263"/>
            <ac:spMk id="52" creationId="{1DFE68CE-7B1F-0DB5-3946-F1B2ACEE67EC}"/>
          </ac:spMkLst>
        </pc:spChg>
        <pc:spChg chg="del">
          <ac:chgData name="서진원" userId="d436f2fc-5fcf-41bd-a485-016d4b3d0492" providerId="ADAL" clId="{94C85FDC-94BB-4DE0-84C1-AC49D8D3B152}" dt="2022-08-14T13:47:31.703" v="2002" actId="478"/>
          <ac:spMkLst>
            <pc:docMk/>
            <pc:sldMk cId="3018107003" sldId="263"/>
            <ac:spMk id="52" creationId="{8048470A-8A46-991D-552B-5F5D51091CC3}"/>
          </ac:spMkLst>
        </pc:spChg>
        <pc:spChg chg="del">
          <ac:chgData name="서진원" userId="d436f2fc-5fcf-41bd-a485-016d4b3d0492" providerId="ADAL" clId="{94C85FDC-94BB-4DE0-84C1-AC49D8D3B152}" dt="2022-08-14T13:47:31.703" v="2002" actId="478"/>
          <ac:spMkLst>
            <pc:docMk/>
            <pc:sldMk cId="3018107003" sldId="263"/>
            <ac:spMk id="53" creationId="{552E1318-F37D-6623-6B0F-6D8DF303B045}"/>
          </ac:spMkLst>
        </pc:spChg>
        <pc:spChg chg="mod">
          <ac:chgData name="서진원" userId="d436f2fc-5fcf-41bd-a485-016d4b3d0492" providerId="ADAL" clId="{94C85FDC-94BB-4DE0-84C1-AC49D8D3B152}" dt="2022-08-14T13:53:09.088" v="2805"/>
          <ac:spMkLst>
            <pc:docMk/>
            <pc:sldMk cId="3018107003" sldId="263"/>
            <ac:spMk id="53" creationId="{71CE7036-2DCE-0F83-49C7-1AD4B7FDF49A}"/>
          </ac:spMkLst>
        </pc:spChg>
        <pc:spChg chg="del">
          <ac:chgData name="서진원" userId="d436f2fc-5fcf-41bd-a485-016d4b3d0492" providerId="ADAL" clId="{94C85FDC-94BB-4DE0-84C1-AC49D8D3B152}" dt="2022-08-14T13:47:31.703" v="2002" actId="478"/>
          <ac:spMkLst>
            <pc:docMk/>
            <pc:sldMk cId="3018107003" sldId="263"/>
            <ac:spMk id="54" creationId="{110AD7EB-E1A7-C6A1-5ACD-01A346B12858}"/>
          </ac:spMkLst>
        </pc:spChg>
        <pc:spChg chg="del">
          <ac:chgData name="서진원" userId="d436f2fc-5fcf-41bd-a485-016d4b3d0492" providerId="ADAL" clId="{94C85FDC-94BB-4DE0-84C1-AC49D8D3B152}" dt="2022-08-14T13:47:31.703" v="2002" actId="478"/>
          <ac:spMkLst>
            <pc:docMk/>
            <pc:sldMk cId="3018107003" sldId="263"/>
            <ac:spMk id="55" creationId="{21EC0960-85D4-78DE-B847-2FE351633B26}"/>
          </ac:spMkLst>
        </pc:spChg>
        <pc:spChg chg="add del mod">
          <ac:chgData name="서진원" userId="d436f2fc-5fcf-41bd-a485-016d4b3d0492" providerId="ADAL" clId="{94C85FDC-94BB-4DE0-84C1-AC49D8D3B152}" dt="2022-08-14T13:53:13.033" v="2808"/>
          <ac:spMkLst>
            <pc:docMk/>
            <pc:sldMk cId="3018107003" sldId="263"/>
            <ac:spMk id="55" creationId="{E69D68F0-BAFC-F05E-A388-7792E6F5B1DA}"/>
          </ac:spMkLst>
        </pc:spChg>
        <pc:spChg chg="mod">
          <ac:chgData name="서진원" userId="d436f2fc-5fcf-41bd-a485-016d4b3d0492" providerId="ADAL" clId="{94C85FDC-94BB-4DE0-84C1-AC49D8D3B152}" dt="2022-08-14T13:53:13.977" v="2809"/>
          <ac:spMkLst>
            <pc:docMk/>
            <pc:sldMk cId="3018107003" sldId="263"/>
            <ac:spMk id="57" creationId="{1CDD1E64-7840-5B45-7FCD-48A4ADCD88EC}"/>
          </ac:spMkLst>
        </pc:spChg>
        <pc:spChg chg="mod">
          <ac:chgData name="서진원" userId="d436f2fc-5fcf-41bd-a485-016d4b3d0492" providerId="ADAL" clId="{94C85FDC-94BB-4DE0-84C1-AC49D8D3B152}" dt="2022-08-14T13:53:13.977" v="2809"/>
          <ac:spMkLst>
            <pc:docMk/>
            <pc:sldMk cId="3018107003" sldId="263"/>
            <ac:spMk id="58" creationId="{983726D4-643C-021C-F016-81584CAAD4F3}"/>
          </ac:spMkLst>
        </pc:spChg>
        <pc:spChg chg="mod">
          <ac:chgData name="서진원" userId="d436f2fc-5fcf-41bd-a485-016d4b3d0492" providerId="ADAL" clId="{94C85FDC-94BB-4DE0-84C1-AC49D8D3B152}" dt="2022-08-14T13:53:13.977" v="2809"/>
          <ac:spMkLst>
            <pc:docMk/>
            <pc:sldMk cId="3018107003" sldId="263"/>
            <ac:spMk id="59" creationId="{76758811-1AAC-8093-6434-4F0E29DD1DCA}"/>
          </ac:spMkLst>
        </pc:spChg>
        <pc:spChg chg="mod">
          <ac:chgData name="서진원" userId="d436f2fc-5fcf-41bd-a485-016d4b3d0492" providerId="ADAL" clId="{94C85FDC-94BB-4DE0-84C1-AC49D8D3B152}" dt="2022-08-14T13:53:13.977" v="2809"/>
          <ac:spMkLst>
            <pc:docMk/>
            <pc:sldMk cId="3018107003" sldId="263"/>
            <ac:spMk id="61" creationId="{FF3607CF-E64A-633F-BAD1-FCFB694303D8}"/>
          </ac:spMkLst>
        </pc:spChg>
        <pc:spChg chg="mod">
          <ac:chgData name="서진원" userId="d436f2fc-5fcf-41bd-a485-016d4b3d0492" providerId="ADAL" clId="{94C85FDC-94BB-4DE0-84C1-AC49D8D3B152}" dt="2022-08-14T13:53:13.977" v="2809"/>
          <ac:spMkLst>
            <pc:docMk/>
            <pc:sldMk cId="3018107003" sldId="263"/>
            <ac:spMk id="62" creationId="{6998AF91-B3DA-0352-4AAF-4E28C14BD727}"/>
          </ac:spMkLst>
        </pc:spChg>
        <pc:spChg chg="mod">
          <ac:chgData name="서진원" userId="d436f2fc-5fcf-41bd-a485-016d4b3d0492" providerId="ADAL" clId="{94C85FDC-94BB-4DE0-84C1-AC49D8D3B152}" dt="2022-08-14T13:53:13.977" v="2809"/>
          <ac:spMkLst>
            <pc:docMk/>
            <pc:sldMk cId="3018107003" sldId="263"/>
            <ac:spMk id="63" creationId="{90F91691-96BD-CAB8-60AB-73651C88ADF5}"/>
          </ac:spMkLst>
        </pc:spChg>
        <pc:spChg chg="mod">
          <ac:chgData name="서진원" userId="d436f2fc-5fcf-41bd-a485-016d4b3d0492" providerId="ADAL" clId="{94C85FDC-94BB-4DE0-84C1-AC49D8D3B152}" dt="2022-08-14T13:53:13.977" v="2809"/>
          <ac:spMkLst>
            <pc:docMk/>
            <pc:sldMk cId="3018107003" sldId="263"/>
            <ac:spMk id="64" creationId="{A86EA01A-15EF-076A-2213-10D23B4E7041}"/>
          </ac:spMkLst>
        </pc:spChg>
        <pc:spChg chg="mod">
          <ac:chgData name="서진원" userId="d436f2fc-5fcf-41bd-a485-016d4b3d0492" providerId="ADAL" clId="{94C85FDC-94BB-4DE0-84C1-AC49D8D3B152}" dt="2022-08-14T13:53:13.977" v="2809"/>
          <ac:spMkLst>
            <pc:docMk/>
            <pc:sldMk cId="3018107003" sldId="263"/>
            <ac:spMk id="65" creationId="{D4250B9D-610D-B360-716E-960D2DA06E9B}"/>
          </ac:spMkLst>
        </pc:spChg>
        <pc:spChg chg="mod">
          <ac:chgData name="서진원" userId="d436f2fc-5fcf-41bd-a485-016d4b3d0492" providerId="ADAL" clId="{94C85FDC-94BB-4DE0-84C1-AC49D8D3B152}" dt="2022-08-14T13:53:13.977" v="2809"/>
          <ac:spMkLst>
            <pc:docMk/>
            <pc:sldMk cId="3018107003" sldId="263"/>
            <ac:spMk id="66" creationId="{B38FE49C-68C0-7B03-C0E0-D707654AA159}"/>
          </ac:spMkLst>
        </pc:spChg>
        <pc:spChg chg="mod">
          <ac:chgData name="서진원" userId="d436f2fc-5fcf-41bd-a485-016d4b3d0492" providerId="ADAL" clId="{94C85FDC-94BB-4DE0-84C1-AC49D8D3B152}" dt="2022-08-14T13:53:27.674" v="2812" actId="207"/>
          <ac:spMkLst>
            <pc:docMk/>
            <pc:sldMk cId="3018107003" sldId="263"/>
            <ac:spMk id="67" creationId="{DF51D440-3951-10BF-66D2-48238532271B}"/>
          </ac:spMkLst>
        </pc:spChg>
        <pc:spChg chg="mod">
          <ac:chgData name="서진원" userId="d436f2fc-5fcf-41bd-a485-016d4b3d0492" providerId="ADAL" clId="{94C85FDC-94BB-4DE0-84C1-AC49D8D3B152}" dt="2022-08-14T13:53:35.166" v="2816" actId="1076"/>
          <ac:spMkLst>
            <pc:docMk/>
            <pc:sldMk cId="3018107003" sldId="263"/>
            <ac:spMk id="68" creationId="{E2115B6D-B3C6-1376-FDCF-524F83658478}"/>
          </ac:spMkLst>
        </pc:spChg>
        <pc:spChg chg="add mod">
          <ac:chgData name="서진원" userId="d436f2fc-5fcf-41bd-a485-016d4b3d0492" providerId="ADAL" clId="{94C85FDC-94BB-4DE0-84C1-AC49D8D3B152}" dt="2022-08-14T13:53:21.532" v="2811" actId="20577"/>
          <ac:spMkLst>
            <pc:docMk/>
            <pc:sldMk cId="3018107003" sldId="263"/>
            <ac:spMk id="70" creationId="{0AA0C9FA-41D4-8E32-9D3D-F6F0CEF8AB5C}"/>
          </ac:spMkLst>
        </pc:spChg>
        <pc:spChg chg="add mod">
          <ac:chgData name="서진원" userId="d436f2fc-5fcf-41bd-a485-016d4b3d0492" providerId="ADAL" clId="{94C85FDC-94BB-4DE0-84C1-AC49D8D3B152}" dt="2022-08-14T13:53:43.930" v="2820" actId="1076"/>
          <ac:spMkLst>
            <pc:docMk/>
            <pc:sldMk cId="3018107003" sldId="263"/>
            <ac:spMk id="71" creationId="{99684AAB-F504-7731-6134-7F2E4C061AF2}"/>
          </ac:spMkLst>
        </pc:spChg>
        <pc:grpChg chg="add mod">
          <ac:chgData name="서진원" userId="d436f2fc-5fcf-41bd-a485-016d4b3d0492" providerId="ADAL" clId="{94C85FDC-94BB-4DE0-84C1-AC49D8D3B152}" dt="2022-08-14T13:52:33.383" v="2747" actId="1076"/>
          <ac:grpSpMkLst>
            <pc:docMk/>
            <pc:sldMk cId="3018107003" sldId="263"/>
            <ac:grpSpMk id="2" creationId="{F71131BD-BC37-643E-25FF-A72CFE5B969F}"/>
          </ac:grpSpMkLst>
        </pc:grpChg>
        <pc:grpChg chg="add del mod">
          <ac:chgData name="서진원" userId="d436f2fc-5fcf-41bd-a485-016d4b3d0492" providerId="ADAL" clId="{94C85FDC-94BB-4DE0-84C1-AC49D8D3B152}" dt="2022-08-14T13:48:36.400" v="2101" actId="478"/>
          <ac:grpSpMkLst>
            <pc:docMk/>
            <pc:sldMk cId="3018107003" sldId="263"/>
            <ac:grpSpMk id="4" creationId="{B555AE90-803C-F150-D953-604CF5785FB6}"/>
          </ac:grpSpMkLst>
        </pc:grpChg>
        <pc:grpChg chg="mod topLvl">
          <ac:chgData name="서진원" userId="d436f2fc-5fcf-41bd-a485-016d4b3d0492" providerId="ADAL" clId="{94C85FDC-94BB-4DE0-84C1-AC49D8D3B152}" dt="2022-08-14T13:48:36.400" v="2101" actId="478"/>
          <ac:grpSpMkLst>
            <pc:docMk/>
            <pc:sldMk cId="3018107003" sldId="263"/>
            <ac:grpSpMk id="15" creationId="{DD8BBD6C-BE97-5D64-0BCC-03CE039CF378}"/>
          </ac:grpSpMkLst>
        </pc:grpChg>
        <pc:grpChg chg="add mod">
          <ac:chgData name="서진원" userId="d436f2fc-5fcf-41bd-a485-016d4b3d0492" providerId="ADAL" clId="{94C85FDC-94BB-4DE0-84C1-AC49D8D3B152}" dt="2022-08-14T13:53:52.313" v="2843" actId="1036"/>
          <ac:grpSpMkLst>
            <pc:docMk/>
            <pc:sldMk cId="3018107003" sldId="263"/>
            <ac:grpSpMk id="18" creationId="{7D79F16D-82C7-7AD3-5A27-215B3BAD8079}"/>
          </ac:grpSpMkLst>
        </pc:grpChg>
        <pc:grpChg chg="add del mod">
          <ac:chgData name="서진원" userId="d436f2fc-5fcf-41bd-a485-016d4b3d0492" providerId="ADAL" clId="{94C85FDC-94BB-4DE0-84C1-AC49D8D3B152}" dt="2022-08-14T13:53:13.033" v="2808"/>
          <ac:grpSpMkLst>
            <pc:docMk/>
            <pc:sldMk cId="3018107003" sldId="263"/>
            <ac:grpSpMk id="42" creationId="{442ACF60-7746-2AF0-F8D3-C54C28465303}"/>
          </ac:grpSpMkLst>
        </pc:grpChg>
        <pc:grpChg chg="add mod">
          <ac:chgData name="서진원" userId="d436f2fc-5fcf-41bd-a485-016d4b3d0492" providerId="ADAL" clId="{94C85FDC-94BB-4DE0-84C1-AC49D8D3B152}" dt="2022-08-14T13:53:18.415" v="2810" actId="1076"/>
          <ac:grpSpMkLst>
            <pc:docMk/>
            <pc:sldMk cId="3018107003" sldId="263"/>
            <ac:grpSpMk id="56" creationId="{FEE9D833-A829-FE98-52D7-54ADFE35EFCC}"/>
          </ac:grpSpMkLst>
        </pc:grpChg>
        <pc:cxnChg chg="add mod">
          <ac:chgData name="서진원" userId="d436f2fc-5fcf-41bd-a485-016d4b3d0492" providerId="ADAL" clId="{94C85FDC-94BB-4DE0-84C1-AC49D8D3B152}" dt="2022-08-14T13:53:52.313" v="2843" actId="1036"/>
          <ac:cxnSpMkLst>
            <pc:docMk/>
            <pc:sldMk cId="3018107003" sldId="263"/>
            <ac:cxnSpMk id="31" creationId="{0D64DEA7-7886-89D6-529C-21DACD18E855}"/>
          </ac:cxnSpMkLst>
        </pc:cxnChg>
        <pc:cxnChg chg="add del mod">
          <ac:chgData name="서진원" userId="d436f2fc-5fcf-41bd-a485-016d4b3d0492" providerId="ADAL" clId="{94C85FDC-94BB-4DE0-84C1-AC49D8D3B152}" dt="2022-08-14T13:53:13.033" v="2808"/>
          <ac:cxnSpMkLst>
            <pc:docMk/>
            <pc:sldMk cId="3018107003" sldId="263"/>
            <ac:cxnSpMk id="54" creationId="{B68D8EE9-3456-F0F8-9099-567A85F4DC3B}"/>
          </ac:cxnSpMkLst>
        </pc:cxnChg>
        <pc:cxnChg chg="add mod">
          <ac:chgData name="서진원" userId="d436f2fc-5fcf-41bd-a485-016d4b3d0492" providerId="ADAL" clId="{94C85FDC-94BB-4DE0-84C1-AC49D8D3B152}" dt="2022-08-14T13:53:18.415" v="2810" actId="1076"/>
          <ac:cxnSpMkLst>
            <pc:docMk/>
            <pc:sldMk cId="3018107003" sldId="263"/>
            <ac:cxnSpMk id="69" creationId="{E80E958E-56F9-D101-D7CF-81A9D6414090}"/>
          </ac:cxnSpMkLst>
        </pc:cxnChg>
      </pc:sldChg>
      <pc:sldChg chg="add">
        <pc:chgData name="서진원" userId="d436f2fc-5fcf-41bd-a485-016d4b3d0492" providerId="ADAL" clId="{94C85FDC-94BB-4DE0-84C1-AC49D8D3B152}" dt="2022-08-14T13:55:23.980" v="2856"/>
        <pc:sldMkLst>
          <pc:docMk/>
          <pc:sldMk cId="568314552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5FD57-2912-BB03-6089-9B7411D49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01BDAB-AA04-E998-4DC5-57CB3BD3E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F2801-9ACC-885E-8422-9CB9DC97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389-C9F6-47F7-8466-B37955BF1A2A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2AFC7-A787-CABA-296E-A0DDA345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7F6A3-725F-31C0-9BA8-3C483582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BA5-51D7-4707-961C-4F047784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7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B80BA-E57A-BCD8-378D-598FAF8B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344180-58F0-49F1-A151-BF64F4219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A87EB-CC4F-9F96-8E77-7FAC6280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389-C9F6-47F7-8466-B37955BF1A2A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D76BE-3D3F-73BB-5455-E0A056D3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6866B-614D-8A5F-2055-212E7450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BA5-51D7-4707-961C-4F047784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7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E65883-CDC7-21D1-F71E-065696897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341788-4D51-31DF-37D0-BDC457207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1480D-569B-E48F-F3C2-3DA56500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389-C9F6-47F7-8466-B37955BF1A2A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3D417-8BEB-091B-B1F2-19E47921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35F4B-09F7-EDC4-9ECE-BDEE7245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BA5-51D7-4707-961C-4F047784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38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60811-14A6-8CB2-8E2D-EB568FAF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C9D20-71A4-03B2-8F1E-3E1D4339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68815-5EE4-12AA-F2D7-1824D8EF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389-C9F6-47F7-8466-B37955BF1A2A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5BA43-3EA5-3142-6B59-92CD4857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41A5B-6EAA-40FB-56C8-BA984052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BA5-51D7-4707-961C-4F047784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81877-C53E-15FD-686D-4C6AEFD3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006E1-7865-D598-7AEF-A23F62CE9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81CB2-7334-DFF2-367F-A9C7CFF1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389-C9F6-47F7-8466-B37955BF1A2A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84E9C-5A47-E8B7-6509-BA19E37A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7C27D-4923-1851-4DC3-963012FC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BA5-51D7-4707-961C-4F047784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0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49EF2-E8BA-9424-F884-854D5796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2BEAD-95D5-D5E4-9F63-4DA5EE7D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BCAAA6-FEEE-DEB1-5DE0-BAACC7EAA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B139-25B7-E9F7-BC22-33BAEFF2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389-C9F6-47F7-8466-B37955BF1A2A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BC488B-AEF3-96F3-C535-90A36AD5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9614B-D094-78B1-E190-18B28AB2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BA5-51D7-4707-961C-4F047784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62B9E-D5BE-4AE4-7B50-FADE198A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AAE63-8161-2A6D-7EBA-3CC495895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6098B6-A117-8F16-1F02-460FE4AB0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CB3684-2067-2465-5680-CF8954EAE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2B764D-3976-DA4F-4D46-C136662DF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07831E-9268-D8DF-4D74-CDAEFAFF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389-C9F6-47F7-8466-B37955BF1A2A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20BFA9-CF9D-4A43-0406-A1E71BBA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EC60A2-94E9-397F-2FA1-97A2E379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BA5-51D7-4707-961C-4F047784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0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160BA-016C-4446-E925-06655CEF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0EF7CF-5270-F46B-7336-FA5136DB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389-C9F6-47F7-8466-B37955BF1A2A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936E36-25F8-7997-6D1B-58DD5258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D8EF51-A323-3212-27C8-EF3B2BFA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BA5-51D7-4707-961C-4F047784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2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AF1875-9973-2EF4-08B8-C4232C7D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389-C9F6-47F7-8466-B37955BF1A2A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6D81EA-A2DF-AFDA-D367-C3C2A1B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2A0E89-9DCC-9A55-77C3-E69F2EF1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BA5-51D7-4707-961C-4F047784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7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3414F-F0F8-F327-40B8-34AF5363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47DBD-06A7-4CD4-2EA2-BC34012D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FC403-BF05-3B83-43D6-C2F7A349E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DCBA1-0EC8-E79C-51C7-62563FDE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389-C9F6-47F7-8466-B37955BF1A2A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BB51A-DF62-68B7-E619-957AA629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FCDE3C-5BE9-6CD6-724B-67FA140D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BA5-51D7-4707-961C-4F047784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4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A6DA6-DDAA-EC64-BB1E-EC5B4398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D5A2C7-D23B-4D9F-7BD7-0A33D70DD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1FFCF-D2B6-616F-7229-58B8F5AD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D334C-F31D-0C4A-7275-91139E1C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389-C9F6-47F7-8466-B37955BF1A2A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28D41D-8447-B2F0-EA42-A32A34A2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0DB1B-4D0B-DAFF-86D3-05207DC5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BA5-51D7-4707-961C-4F047784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0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4A3654-89D5-2A2A-78E0-F5234B3F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37A1F-2629-1F9B-BE3D-8529EA3E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33D03-AFAC-4E09-6429-E19C91BFA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D7389-C9F6-47F7-8466-B37955BF1A2A}" type="datetimeFigureOut">
              <a:rPr lang="ko-KR" altLang="en-US" smtClean="0"/>
              <a:t>2022-08-14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C6912-ED97-44E7-36C9-C3BD6A198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9D481-CD4C-0DFD-4E22-AD127BFCA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9BA5-51D7-4707-961C-4F047784E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65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E235C34-BB2E-A952-FF4A-06D2992E93B6}"/>
              </a:ext>
            </a:extLst>
          </p:cNvPr>
          <p:cNvGrpSpPr/>
          <p:nvPr/>
        </p:nvGrpSpPr>
        <p:grpSpPr>
          <a:xfrm>
            <a:off x="587977" y="1261585"/>
            <a:ext cx="3709360" cy="777998"/>
            <a:chOff x="587977" y="1261585"/>
            <a:chExt cx="3709360" cy="77799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76FB03D-99C8-3B2D-20D5-31B3F769A707}"/>
                </a:ext>
              </a:extLst>
            </p:cNvPr>
            <p:cNvSpPr/>
            <p:nvPr/>
          </p:nvSpPr>
          <p:spPr>
            <a:xfrm>
              <a:off x="587977" y="1261585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1F72CA-A86E-1B35-88AA-1F7AFFA39E26}"/>
                </a:ext>
              </a:extLst>
            </p:cNvPr>
            <p:cNvSpPr/>
            <p:nvPr/>
          </p:nvSpPr>
          <p:spPr>
            <a:xfrm>
              <a:off x="958913" y="1261585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5A28110-6371-7FA3-934A-50A88F4A4728}"/>
                </a:ext>
              </a:extLst>
            </p:cNvPr>
            <p:cNvSpPr/>
            <p:nvPr/>
          </p:nvSpPr>
          <p:spPr>
            <a:xfrm>
              <a:off x="1329849" y="1261585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40B95E3-C4FD-A660-9253-50CFD34AFE52}"/>
                </a:ext>
              </a:extLst>
            </p:cNvPr>
            <p:cNvSpPr/>
            <p:nvPr/>
          </p:nvSpPr>
          <p:spPr>
            <a:xfrm>
              <a:off x="1700785" y="1261585"/>
              <a:ext cx="370936" cy="3709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C84CA04-94AB-68A6-062C-A6A70A2546F2}"/>
                </a:ext>
              </a:extLst>
            </p:cNvPr>
            <p:cNvSpPr/>
            <p:nvPr/>
          </p:nvSpPr>
          <p:spPr>
            <a:xfrm>
              <a:off x="2071721" y="1261585"/>
              <a:ext cx="370936" cy="3709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31F90A0-66A4-AB26-D701-B54A1727A64F}"/>
                </a:ext>
              </a:extLst>
            </p:cNvPr>
            <p:cNvSpPr/>
            <p:nvPr/>
          </p:nvSpPr>
          <p:spPr>
            <a:xfrm>
              <a:off x="2442657" y="1261585"/>
              <a:ext cx="370936" cy="3709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70D0655-5F65-F05B-9A1D-05AEF5357F47}"/>
                </a:ext>
              </a:extLst>
            </p:cNvPr>
            <p:cNvSpPr/>
            <p:nvPr/>
          </p:nvSpPr>
          <p:spPr>
            <a:xfrm>
              <a:off x="2813593" y="1261585"/>
              <a:ext cx="370936" cy="3709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4F431EC-723D-43D4-9DAC-2BF8E927BE75}"/>
                </a:ext>
              </a:extLst>
            </p:cNvPr>
            <p:cNvSpPr/>
            <p:nvPr/>
          </p:nvSpPr>
          <p:spPr>
            <a:xfrm>
              <a:off x="3184529" y="1261585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048470A-8A46-991D-552B-5F5D51091CC3}"/>
                </a:ext>
              </a:extLst>
            </p:cNvPr>
            <p:cNvSpPr/>
            <p:nvPr/>
          </p:nvSpPr>
          <p:spPr>
            <a:xfrm>
              <a:off x="3555465" y="1261585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52E1318-F37D-6623-6B0F-6D8DF303B045}"/>
                </a:ext>
              </a:extLst>
            </p:cNvPr>
            <p:cNvSpPr/>
            <p:nvPr/>
          </p:nvSpPr>
          <p:spPr>
            <a:xfrm>
              <a:off x="3926401" y="1261585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0AD7EB-E1A7-C6A1-5ACD-01A346B12858}"/>
                </a:ext>
              </a:extLst>
            </p:cNvPr>
            <p:cNvSpPr txBox="1"/>
            <p:nvPr/>
          </p:nvSpPr>
          <p:spPr>
            <a:xfrm>
              <a:off x="2094324" y="167025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EC0960-85D4-78DE-B847-2FE351633B26}"/>
                </a:ext>
              </a:extLst>
            </p:cNvPr>
            <p:cNvSpPr txBox="1"/>
            <p:nvPr/>
          </p:nvSpPr>
          <p:spPr>
            <a:xfrm>
              <a:off x="3167858" y="1670251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363A91-32F1-395C-9220-1F43A0BFA194}"/>
                </a:ext>
              </a:extLst>
            </p:cNvPr>
            <p:cNvSpPr txBox="1"/>
            <p:nvPr/>
          </p:nvSpPr>
          <p:spPr>
            <a:xfrm>
              <a:off x="1736373" y="1670251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</a:t>
              </a:r>
              <a:endPara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A46A191-E9FA-4B96-3FAB-C07E7878D270}"/>
              </a:ext>
            </a:extLst>
          </p:cNvPr>
          <p:cNvSpPr txBox="1"/>
          <p:nvPr/>
        </p:nvSpPr>
        <p:spPr>
          <a:xfrm>
            <a:off x="9614" y="0"/>
            <a:ext cx="148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GetFreeSize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F036A-BF46-C59D-1C9F-D0AF690F3A3D}"/>
              </a:ext>
            </a:extLst>
          </p:cNvPr>
          <p:cNvSpPr txBox="1"/>
          <p:nvPr/>
        </p:nvSpPr>
        <p:spPr>
          <a:xfrm>
            <a:off x="418727" y="758536"/>
            <a:ext cx="38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r>
              <a:rPr lang="ko-KR" altLang="en-US" dirty="0"/>
              <a:t>이 </a:t>
            </a:r>
            <a:r>
              <a:rPr lang="en-US" altLang="ko-KR" dirty="0"/>
              <a:t>R</a:t>
            </a:r>
            <a:r>
              <a:rPr lang="ko-KR" altLang="en-US" dirty="0"/>
              <a:t>보다 앞에 있거나 같을 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032DC9-4C81-F394-8E8D-D246484FE0BC}"/>
              </a:ext>
            </a:extLst>
          </p:cNvPr>
          <p:cNvSpPr txBox="1"/>
          <p:nvPr/>
        </p:nvSpPr>
        <p:spPr>
          <a:xfrm>
            <a:off x="4668272" y="1202004"/>
            <a:ext cx="70045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R</a:t>
            </a:r>
            <a:r>
              <a:rPr lang="ko-KR" altLang="en-US" dirty="0"/>
              <a:t>보다 앞에 있거나 같을 때는 </a:t>
            </a:r>
            <a:r>
              <a:rPr lang="en-US" altLang="ko-KR" dirty="0"/>
              <a:t>W – R</a:t>
            </a:r>
            <a:r>
              <a:rPr lang="ko-KR" altLang="en-US" dirty="0"/>
              <a:t>이 후 전체 버퍼 사이즈에서 빼고 공백 크기만큼 차감해준다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FreeSize</a:t>
            </a:r>
            <a:r>
              <a:rPr lang="en-US" altLang="ko-KR" dirty="0"/>
              <a:t> = </a:t>
            </a:r>
            <a:r>
              <a:rPr lang="en-US" altLang="ko-KR" dirty="0" err="1"/>
              <a:t>BufferSize</a:t>
            </a:r>
            <a:r>
              <a:rPr lang="en-US" altLang="ko-KR" dirty="0"/>
              <a:t> - (W - R) – </a:t>
            </a:r>
            <a:r>
              <a:rPr lang="en-US" altLang="ko-KR" dirty="0" err="1"/>
              <a:t>BlankSize</a:t>
            </a:r>
            <a:endParaRPr lang="en-US" altLang="ko-KR" dirty="0"/>
          </a:p>
          <a:p>
            <a:r>
              <a:rPr lang="en-US" altLang="ko-KR" dirty="0"/>
              <a:t>                             </a:t>
            </a:r>
            <a:r>
              <a:rPr lang="en-US" altLang="ko-KR" dirty="0" err="1"/>
              <a:t>UsedSize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en-US" altLang="ko-KR" dirty="0" err="1"/>
              <a:t>usedSize</a:t>
            </a:r>
            <a:r>
              <a:rPr lang="en-US" altLang="ko-KR" dirty="0"/>
              <a:t> = 7 – 4</a:t>
            </a:r>
          </a:p>
          <a:p>
            <a:r>
              <a:rPr lang="en-US" altLang="ko-KR" dirty="0"/>
              <a:t> -&gt; 10 – 3</a:t>
            </a:r>
          </a:p>
          <a:p>
            <a:r>
              <a:rPr lang="en-US" altLang="ko-KR" dirty="0"/>
              <a:t> -&gt; 7 – 1</a:t>
            </a:r>
          </a:p>
          <a:p>
            <a:r>
              <a:rPr lang="en-US" altLang="ko-KR" dirty="0"/>
              <a:t> -&gt; 6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50E84C2-7FE7-5BE6-A7BD-1F51EB83E5B0}"/>
              </a:ext>
            </a:extLst>
          </p:cNvPr>
          <p:cNvGrpSpPr/>
          <p:nvPr/>
        </p:nvGrpSpPr>
        <p:grpSpPr>
          <a:xfrm>
            <a:off x="587977" y="3674430"/>
            <a:ext cx="3709360" cy="777998"/>
            <a:chOff x="587977" y="3357085"/>
            <a:chExt cx="3709360" cy="77799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E7033EB-E236-5D04-0C01-060A2AFDA307}"/>
                </a:ext>
              </a:extLst>
            </p:cNvPr>
            <p:cNvSpPr/>
            <p:nvPr/>
          </p:nvSpPr>
          <p:spPr>
            <a:xfrm>
              <a:off x="587977" y="3357085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108784D-0A44-350B-E719-34E4EF36A3B7}"/>
                </a:ext>
              </a:extLst>
            </p:cNvPr>
            <p:cNvSpPr/>
            <p:nvPr/>
          </p:nvSpPr>
          <p:spPr>
            <a:xfrm>
              <a:off x="958913" y="3357085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05B1EFF-5B23-D8AD-EAAC-34226A074147}"/>
                </a:ext>
              </a:extLst>
            </p:cNvPr>
            <p:cNvSpPr/>
            <p:nvPr/>
          </p:nvSpPr>
          <p:spPr>
            <a:xfrm>
              <a:off x="1329849" y="3357085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C646D16-9C88-7A12-A0C5-DDD0DE2A8CCC}"/>
                </a:ext>
              </a:extLst>
            </p:cNvPr>
            <p:cNvSpPr/>
            <p:nvPr/>
          </p:nvSpPr>
          <p:spPr>
            <a:xfrm>
              <a:off x="1700785" y="3357085"/>
              <a:ext cx="370936" cy="3709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04303BF-8422-D1B2-A266-9B5910A6C8CA}"/>
                </a:ext>
              </a:extLst>
            </p:cNvPr>
            <p:cNvSpPr/>
            <p:nvPr/>
          </p:nvSpPr>
          <p:spPr>
            <a:xfrm>
              <a:off x="2071721" y="3357085"/>
              <a:ext cx="370936" cy="3709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D1626E40-F19D-4420-2898-50D67B950930}"/>
                </a:ext>
              </a:extLst>
            </p:cNvPr>
            <p:cNvSpPr/>
            <p:nvPr/>
          </p:nvSpPr>
          <p:spPr>
            <a:xfrm>
              <a:off x="2442657" y="3357085"/>
              <a:ext cx="370936" cy="3709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7967FFC-5B88-34FB-DA15-A60C73ED7EA8}"/>
                </a:ext>
              </a:extLst>
            </p:cNvPr>
            <p:cNvSpPr/>
            <p:nvPr/>
          </p:nvSpPr>
          <p:spPr>
            <a:xfrm>
              <a:off x="2813593" y="3357085"/>
              <a:ext cx="370936" cy="3709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A51C885-3F37-6003-A517-12BF3D7618B4}"/>
                </a:ext>
              </a:extLst>
            </p:cNvPr>
            <p:cNvSpPr/>
            <p:nvPr/>
          </p:nvSpPr>
          <p:spPr>
            <a:xfrm>
              <a:off x="3184529" y="3357085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BBA7147-F580-D601-3542-646E30DE54D2}"/>
                </a:ext>
              </a:extLst>
            </p:cNvPr>
            <p:cNvSpPr/>
            <p:nvPr/>
          </p:nvSpPr>
          <p:spPr>
            <a:xfrm>
              <a:off x="3555465" y="3357085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3364085-F221-B308-2965-C52BA7B72417}"/>
                </a:ext>
              </a:extLst>
            </p:cNvPr>
            <p:cNvSpPr/>
            <p:nvPr/>
          </p:nvSpPr>
          <p:spPr>
            <a:xfrm>
              <a:off x="3926401" y="3357085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55AFF45-40C4-1E00-041B-2CD142966410}"/>
                </a:ext>
              </a:extLst>
            </p:cNvPr>
            <p:cNvSpPr txBox="1"/>
            <p:nvPr/>
          </p:nvSpPr>
          <p:spPr>
            <a:xfrm>
              <a:off x="2094324" y="376575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180B0E1-916C-805D-D585-908FE3D0507F}"/>
                </a:ext>
              </a:extLst>
            </p:cNvPr>
            <p:cNvSpPr txBox="1"/>
            <p:nvPr/>
          </p:nvSpPr>
          <p:spPr>
            <a:xfrm>
              <a:off x="1690046" y="3765751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endParaRPr lang="ko-KR" altLang="en-US" dirty="0"/>
            </a:p>
          </p:txBody>
        </p:sp>
      </p:grp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3E24509-2FC2-6029-CC9B-B2D012A25049}"/>
              </a:ext>
            </a:extLst>
          </p:cNvPr>
          <p:cNvCxnSpPr/>
          <p:nvPr/>
        </p:nvCxnSpPr>
        <p:spPr>
          <a:xfrm>
            <a:off x="2442656" y="2266950"/>
            <a:ext cx="0" cy="116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530430F-2C1D-7FE1-07A5-420DB46F9F02}"/>
              </a:ext>
            </a:extLst>
          </p:cNvPr>
          <p:cNvSpPr txBox="1"/>
          <p:nvPr/>
        </p:nvSpPr>
        <p:spPr>
          <a:xfrm>
            <a:off x="1515317" y="2606810"/>
            <a:ext cx="1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MoveWritePos</a:t>
            </a:r>
            <a:r>
              <a:rPr lang="en-US" altLang="ko-KR" dirty="0"/>
              <a:t>(6)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39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A5A1FCF8-FA3A-B5C4-CA44-EA70B7567D33}"/>
              </a:ext>
            </a:extLst>
          </p:cNvPr>
          <p:cNvGrpSpPr/>
          <p:nvPr/>
        </p:nvGrpSpPr>
        <p:grpSpPr>
          <a:xfrm>
            <a:off x="587976" y="1392104"/>
            <a:ext cx="3709360" cy="779602"/>
            <a:chOff x="1126586" y="1928219"/>
            <a:chExt cx="3709360" cy="77960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C4D254-B725-ED4C-CA80-04DEB1677F30}"/>
                </a:ext>
              </a:extLst>
            </p:cNvPr>
            <p:cNvSpPr/>
            <p:nvPr/>
          </p:nvSpPr>
          <p:spPr>
            <a:xfrm>
              <a:off x="1126586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E961080-5CF3-EF42-96AD-305E0623474D}"/>
                </a:ext>
              </a:extLst>
            </p:cNvPr>
            <p:cNvSpPr/>
            <p:nvPr/>
          </p:nvSpPr>
          <p:spPr>
            <a:xfrm>
              <a:off x="1497522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0000BC5-CCD6-31E0-A19E-95DB91D52FE6}"/>
                </a:ext>
              </a:extLst>
            </p:cNvPr>
            <p:cNvSpPr/>
            <p:nvPr/>
          </p:nvSpPr>
          <p:spPr>
            <a:xfrm>
              <a:off x="1868458" y="19282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C4DCAE-5FC8-427F-DDEA-6030E830AE69}"/>
                </a:ext>
              </a:extLst>
            </p:cNvPr>
            <p:cNvSpPr/>
            <p:nvPr/>
          </p:nvSpPr>
          <p:spPr>
            <a:xfrm>
              <a:off x="2239394" y="19282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80276F3-34D7-5C1F-AC24-D405EFB2B944}"/>
                </a:ext>
              </a:extLst>
            </p:cNvPr>
            <p:cNvSpPr/>
            <p:nvPr/>
          </p:nvSpPr>
          <p:spPr>
            <a:xfrm>
              <a:off x="2610330" y="19282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E935788-DFD9-10C6-626E-89FC81844E0E}"/>
                </a:ext>
              </a:extLst>
            </p:cNvPr>
            <p:cNvSpPr/>
            <p:nvPr/>
          </p:nvSpPr>
          <p:spPr>
            <a:xfrm>
              <a:off x="2981266" y="19282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824088F-CF8B-D664-8BEE-A15F7FA16F29}"/>
                </a:ext>
              </a:extLst>
            </p:cNvPr>
            <p:cNvSpPr/>
            <p:nvPr/>
          </p:nvSpPr>
          <p:spPr>
            <a:xfrm>
              <a:off x="3352202" y="1928219"/>
              <a:ext cx="370936" cy="3709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1C8FF71-9D9A-CCB3-854D-73A6DAD61E5D}"/>
                </a:ext>
              </a:extLst>
            </p:cNvPr>
            <p:cNvSpPr/>
            <p:nvPr/>
          </p:nvSpPr>
          <p:spPr>
            <a:xfrm>
              <a:off x="3723138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FBC9701-35D5-F7BF-C6EF-12D2D26AE397}"/>
                </a:ext>
              </a:extLst>
            </p:cNvPr>
            <p:cNvSpPr/>
            <p:nvPr/>
          </p:nvSpPr>
          <p:spPr>
            <a:xfrm>
              <a:off x="4094074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2B3A280-66FD-9EC6-E6D7-988ACD72CC20}"/>
                </a:ext>
              </a:extLst>
            </p:cNvPr>
            <p:cNvSpPr/>
            <p:nvPr/>
          </p:nvSpPr>
          <p:spPr>
            <a:xfrm>
              <a:off x="4465010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AE2E30-BE52-9A8F-66FB-922A0D462F77}"/>
                </a:ext>
              </a:extLst>
            </p:cNvPr>
            <p:cNvSpPr txBox="1"/>
            <p:nvPr/>
          </p:nvSpPr>
          <p:spPr>
            <a:xfrm>
              <a:off x="1851787" y="2338489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5FCA9F-5EC2-5B28-8479-73FC4F8C70DE}"/>
                </a:ext>
              </a:extLst>
            </p:cNvPr>
            <p:cNvSpPr txBox="1"/>
            <p:nvPr/>
          </p:nvSpPr>
          <p:spPr>
            <a:xfrm>
              <a:off x="3745741" y="233848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F060598-5630-16C1-1367-A3DA66A2FC40}"/>
                </a:ext>
              </a:extLst>
            </p:cNvPr>
            <p:cNvSpPr txBox="1"/>
            <p:nvPr/>
          </p:nvSpPr>
          <p:spPr>
            <a:xfrm>
              <a:off x="3374805" y="2338489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</a:t>
              </a:r>
              <a:endPara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A46A191-E9FA-4B96-3FAB-C07E7878D270}"/>
              </a:ext>
            </a:extLst>
          </p:cNvPr>
          <p:cNvSpPr txBox="1"/>
          <p:nvPr/>
        </p:nvSpPr>
        <p:spPr>
          <a:xfrm>
            <a:off x="9614" y="0"/>
            <a:ext cx="148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GetFreeSize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8436A2-AF28-39B6-7305-266A8AABDBA9}"/>
              </a:ext>
            </a:extLst>
          </p:cNvPr>
          <p:cNvSpPr txBox="1"/>
          <p:nvPr/>
        </p:nvSpPr>
        <p:spPr>
          <a:xfrm>
            <a:off x="519172" y="872381"/>
            <a:ext cx="283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r>
              <a:rPr lang="ko-KR" altLang="en-US" dirty="0"/>
              <a:t>가 </a:t>
            </a:r>
            <a:r>
              <a:rPr lang="en-US" altLang="ko-KR" dirty="0"/>
              <a:t>R</a:t>
            </a:r>
            <a:r>
              <a:rPr lang="ko-KR" altLang="en-US" dirty="0"/>
              <a:t>보다 뒤에 있을 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5CE399A-EF18-A2D2-320D-F62CABAEFF8C}"/>
              </a:ext>
            </a:extLst>
          </p:cNvPr>
          <p:cNvSpPr txBox="1"/>
          <p:nvPr/>
        </p:nvSpPr>
        <p:spPr>
          <a:xfrm>
            <a:off x="4668272" y="1241713"/>
            <a:ext cx="7004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r>
              <a:rPr lang="ko-KR" altLang="en-US" dirty="0"/>
              <a:t>가 </a:t>
            </a:r>
            <a:r>
              <a:rPr lang="en-US" altLang="ko-KR" dirty="0"/>
              <a:t>R</a:t>
            </a:r>
            <a:r>
              <a:rPr lang="ko-KR" altLang="en-US" dirty="0"/>
              <a:t>보다 뒤에 있을 때는 </a:t>
            </a:r>
            <a:r>
              <a:rPr lang="en-US" altLang="ko-KR" dirty="0"/>
              <a:t>R</a:t>
            </a:r>
            <a:r>
              <a:rPr lang="ko-KR" altLang="en-US" dirty="0"/>
              <a:t>에서 </a:t>
            </a:r>
            <a:r>
              <a:rPr lang="en-US" altLang="ko-KR" dirty="0"/>
              <a:t>W</a:t>
            </a:r>
            <a:r>
              <a:rPr lang="ko-KR" altLang="en-US" dirty="0"/>
              <a:t>를 빼고 공백 크기만큼 차감해준다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FreeSize</a:t>
            </a:r>
            <a:r>
              <a:rPr lang="en-US" altLang="ko-KR" dirty="0"/>
              <a:t> = R – W – </a:t>
            </a:r>
            <a:r>
              <a:rPr lang="en-US" altLang="ko-KR" dirty="0" err="1"/>
              <a:t>BlankSize</a:t>
            </a:r>
            <a:endParaRPr lang="en-US" altLang="ko-KR" dirty="0"/>
          </a:p>
          <a:p>
            <a:r>
              <a:rPr lang="en-US" altLang="ko-KR" dirty="0"/>
              <a:t>ex) 7 – 2 = 5</a:t>
            </a:r>
          </a:p>
          <a:p>
            <a:r>
              <a:rPr lang="en-US" altLang="ko-KR" dirty="0"/>
              <a:t> -&gt; 5 – 1 = 4</a:t>
            </a:r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38A7A61-9BB7-3665-7B81-F78A8556679C}"/>
              </a:ext>
            </a:extLst>
          </p:cNvPr>
          <p:cNvGrpSpPr/>
          <p:nvPr/>
        </p:nvGrpSpPr>
        <p:grpSpPr>
          <a:xfrm>
            <a:off x="587976" y="3580686"/>
            <a:ext cx="3709360" cy="779602"/>
            <a:chOff x="1126586" y="1928219"/>
            <a:chExt cx="3709360" cy="779602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4873D02-610C-4468-2325-F6BFB563D746}"/>
                </a:ext>
              </a:extLst>
            </p:cNvPr>
            <p:cNvSpPr/>
            <p:nvPr/>
          </p:nvSpPr>
          <p:spPr>
            <a:xfrm>
              <a:off x="1126586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E34B2AF-4DDC-4B60-F3F3-5B5B3975C9B9}"/>
                </a:ext>
              </a:extLst>
            </p:cNvPr>
            <p:cNvSpPr/>
            <p:nvPr/>
          </p:nvSpPr>
          <p:spPr>
            <a:xfrm>
              <a:off x="1497522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6BAEAB5-3E5E-5733-42C5-7F265D91D4F0}"/>
                </a:ext>
              </a:extLst>
            </p:cNvPr>
            <p:cNvSpPr/>
            <p:nvPr/>
          </p:nvSpPr>
          <p:spPr>
            <a:xfrm>
              <a:off x="1868458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1055DF1-AE1B-BB53-7F45-E0A836CAB0D4}"/>
                </a:ext>
              </a:extLst>
            </p:cNvPr>
            <p:cNvSpPr/>
            <p:nvPr/>
          </p:nvSpPr>
          <p:spPr>
            <a:xfrm>
              <a:off x="2239394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FCE69C2-71BE-AF8F-13B8-D2373264B6F8}"/>
                </a:ext>
              </a:extLst>
            </p:cNvPr>
            <p:cNvSpPr/>
            <p:nvPr/>
          </p:nvSpPr>
          <p:spPr>
            <a:xfrm>
              <a:off x="2610330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C075164-091E-2D62-0EE7-C3A7EB0982B1}"/>
                </a:ext>
              </a:extLst>
            </p:cNvPr>
            <p:cNvSpPr/>
            <p:nvPr/>
          </p:nvSpPr>
          <p:spPr>
            <a:xfrm>
              <a:off x="2981266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882F466-3834-05DD-CAB6-657E36A9036B}"/>
                </a:ext>
              </a:extLst>
            </p:cNvPr>
            <p:cNvSpPr/>
            <p:nvPr/>
          </p:nvSpPr>
          <p:spPr>
            <a:xfrm>
              <a:off x="3352202" y="1928219"/>
              <a:ext cx="370936" cy="3709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0614A6C-1C5D-E5C8-0794-8778BD19A893}"/>
                </a:ext>
              </a:extLst>
            </p:cNvPr>
            <p:cNvSpPr/>
            <p:nvPr/>
          </p:nvSpPr>
          <p:spPr>
            <a:xfrm>
              <a:off x="3723138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A1B027C-8144-A66D-6DAA-E26A72A9DEE9}"/>
                </a:ext>
              </a:extLst>
            </p:cNvPr>
            <p:cNvSpPr/>
            <p:nvPr/>
          </p:nvSpPr>
          <p:spPr>
            <a:xfrm>
              <a:off x="4094074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4EC4CB0-6EDE-DFE6-F2E5-0D722432E0D7}"/>
                </a:ext>
              </a:extLst>
            </p:cNvPr>
            <p:cNvSpPr/>
            <p:nvPr/>
          </p:nvSpPr>
          <p:spPr>
            <a:xfrm>
              <a:off x="4465010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6BB9EDF-E50B-1ACF-67D8-5951805917CB}"/>
                </a:ext>
              </a:extLst>
            </p:cNvPr>
            <p:cNvSpPr txBox="1"/>
            <p:nvPr/>
          </p:nvSpPr>
          <p:spPr>
            <a:xfrm>
              <a:off x="3341463" y="2338489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4787B2D-BA81-93A3-7C76-FC97D96FD16A}"/>
                </a:ext>
              </a:extLst>
            </p:cNvPr>
            <p:cNvSpPr txBox="1"/>
            <p:nvPr/>
          </p:nvSpPr>
          <p:spPr>
            <a:xfrm>
              <a:off x="3745741" y="233848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C1A0267-0D98-ECF5-2B10-4FEC2699A7EB}"/>
              </a:ext>
            </a:extLst>
          </p:cNvPr>
          <p:cNvCxnSpPr/>
          <p:nvPr/>
        </p:nvCxnSpPr>
        <p:spPr>
          <a:xfrm>
            <a:off x="2442656" y="2266950"/>
            <a:ext cx="0" cy="116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DFDE1D-57EE-8C10-6A2E-1177A8502D27}"/>
              </a:ext>
            </a:extLst>
          </p:cNvPr>
          <p:cNvSpPr txBox="1"/>
          <p:nvPr/>
        </p:nvSpPr>
        <p:spPr>
          <a:xfrm>
            <a:off x="1515316" y="2626707"/>
            <a:ext cx="1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MoveWritePos</a:t>
            </a:r>
            <a:r>
              <a:rPr lang="en-US" altLang="ko-KR" dirty="0"/>
              <a:t>(4)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9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3A46A191-E9FA-4B96-3FAB-C07E7878D270}"/>
              </a:ext>
            </a:extLst>
          </p:cNvPr>
          <p:cNvSpPr txBox="1"/>
          <p:nvPr/>
        </p:nvSpPr>
        <p:spPr>
          <a:xfrm>
            <a:off x="0" y="0"/>
            <a:ext cx="253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GetNonBrokenPutSize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BFC60F-C335-2D3E-577F-BDDE7D71A1C8}"/>
              </a:ext>
            </a:extLst>
          </p:cNvPr>
          <p:cNvGrpSpPr/>
          <p:nvPr/>
        </p:nvGrpSpPr>
        <p:grpSpPr>
          <a:xfrm>
            <a:off x="1008347" y="1063623"/>
            <a:ext cx="3827599" cy="1200311"/>
            <a:chOff x="1008347" y="2269510"/>
            <a:chExt cx="3827599" cy="120031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C4D254-B725-ED4C-CA80-04DEB1677F30}"/>
                </a:ext>
              </a:extLst>
            </p:cNvPr>
            <p:cNvSpPr/>
            <p:nvPr/>
          </p:nvSpPr>
          <p:spPr>
            <a:xfrm>
              <a:off x="1126586" y="2690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E961080-5CF3-EF42-96AD-305E0623474D}"/>
                </a:ext>
              </a:extLst>
            </p:cNvPr>
            <p:cNvSpPr/>
            <p:nvPr/>
          </p:nvSpPr>
          <p:spPr>
            <a:xfrm>
              <a:off x="1497522" y="2690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0000BC5-CCD6-31E0-A19E-95DB91D52FE6}"/>
                </a:ext>
              </a:extLst>
            </p:cNvPr>
            <p:cNvSpPr/>
            <p:nvPr/>
          </p:nvSpPr>
          <p:spPr>
            <a:xfrm>
              <a:off x="1868458" y="26902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C4DCAE-5FC8-427F-DDEA-6030E830AE69}"/>
                </a:ext>
              </a:extLst>
            </p:cNvPr>
            <p:cNvSpPr/>
            <p:nvPr/>
          </p:nvSpPr>
          <p:spPr>
            <a:xfrm>
              <a:off x="2239394" y="26902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80276F3-34D7-5C1F-AC24-D405EFB2B944}"/>
                </a:ext>
              </a:extLst>
            </p:cNvPr>
            <p:cNvSpPr/>
            <p:nvPr/>
          </p:nvSpPr>
          <p:spPr>
            <a:xfrm>
              <a:off x="2610330" y="26902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E935788-DFD9-10C6-626E-89FC81844E0E}"/>
                </a:ext>
              </a:extLst>
            </p:cNvPr>
            <p:cNvSpPr/>
            <p:nvPr/>
          </p:nvSpPr>
          <p:spPr>
            <a:xfrm>
              <a:off x="2981266" y="26902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824088F-CF8B-D664-8BEE-A15F7FA16F29}"/>
                </a:ext>
              </a:extLst>
            </p:cNvPr>
            <p:cNvSpPr/>
            <p:nvPr/>
          </p:nvSpPr>
          <p:spPr>
            <a:xfrm>
              <a:off x="3352202" y="2690219"/>
              <a:ext cx="370936" cy="3709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1C8FF71-9D9A-CCB3-854D-73A6DAD61E5D}"/>
                </a:ext>
              </a:extLst>
            </p:cNvPr>
            <p:cNvSpPr/>
            <p:nvPr/>
          </p:nvSpPr>
          <p:spPr>
            <a:xfrm>
              <a:off x="3723138" y="2690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FBC9701-35D5-F7BF-C6EF-12D2D26AE397}"/>
                </a:ext>
              </a:extLst>
            </p:cNvPr>
            <p:cNvSpPr/>
            <p:nvPr/>
          </p:nvSpPr>
          <p:spPr>
            <a:xfrm>
              <a:off x="4094074" y="2690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2B3A280-66FD-9EC6-E6D7-988ACD72CC20}"/>
                </a:ext>
              </a:extLst>
            </p:cNvPr>
            <p:cNvSpPr/>
            <p:nvPr/>
          </p:nvSpPr>
          <p:spPr>
            <a:xfrm>
              <a:off x="4465010" y="2690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AE2E30-BE52-9A8F-66FB-922A0D462F77}"/>
                </a:ext>
              </a:extLst>
            </p:cNvPr>
            <p:cNvSpPr txBox="1"/>
            <p:nvPr/>
          </p:nvSpPr>
          <p:spPr>
            <a:xfrm>
              <a:off x="1851787" y="3100489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5FCA9F-5EC2-5B28-8479-73FC4F8C70DE}"/>
                </a:ext>
              </a:extLst>
            </p:cNvPr>
            <p:cNvSpPr txBox="1"/>
            <p:nvPr/>
          </p:nvSpPr>
          <p:spPr>
            <a:xfrm>
              <a:off x="3745741" y="310048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F060598-5630-16C1-1367-A3DA66A2FC40}"/>
                </a:ext>
              </a:extLst>
            </p:cNvPr>
            <p:cNvSpPr txBox="1"/>
            <p:nvPr/>
          </p:nvSpPr>
          <p:spPr>
            <a:xfrm>
              <a:off x="3374805" y="3100489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</a:t>
              </a:r>
              <a:endPara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69261B8-6CCF-B416-9A49-4C7513C02F3B}"/>
                </a:ext>
              </a:extLst>
            </p:cNvPr>
            <p:cNvSpPr txBox="1"/>
            <p:nvPr/>
          </p:nvSpPr>
          <p:spPr>
            <a:xfrm>
              <a:off x="1008347" y="2269510"/>
              <a:ext cx="2833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ko-KR" altLang="en-US" dirty="0"/>
                <a:t>가 </a:t>
              </a:r>
              <a:r>
                <a:rPr lang="en-US" altLang="ko-KR" dirty="0"/>
                <a:t>R</a:t>
              </a:r>
              <a:r>
                <a:rPr lang="ko-KR" altLang="en-US" dirty="0"/>
                <a:t>보다 뒤에 있을 때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9EA21D6-C240-2D2E-35C0-BEFE43F42DEB}"/>
              </a:ext>
            </a:extLst>
          </p:cNvPr>
          <p:cNvGrpSpPr/>
          <p:nvPr/>
        </p:nvGrpSpPr>
        <p:grpSpPr>
          <a:xfrm>
            <a:off x="1126586" y="3742611"/>
            <a:ext cx="3709360" cy="779602"/>
            <a:chOff x="1126586" y="1928219"/>
            <a:chExt cx="3709360" cy="77960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AF84A3D-33AA-A737-FC0B-D1483C88BAB2}"/>
                </a:ext>
              </a:extLst>
            </p:cNvPr>
            <p:cNvSpPr/>
            <p:nvPr/>
          </p:nvSpPr>
          <p:spPr>
            <a:xfrm>
              <a:off x="1126586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F7433F-339D-51CC-AE9C-4A2CB79C9D70}"/>
                </a:ext>
              </a:extLst>
            </p:cNvPr>
            <p:cNvSpPr/>
            <p:nvPr/>
          </p:nvSpPr>
          <p:spPr>
            <a:xfrm>
              <a:off x="1497522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210E976-1597-2BA4-0970-DE012A3A6EA9}"/>
                </a:ext>
              </a:extLst>
            </p:cNvPr>
            <p:cNvSpPr/>
            <p:nvPr/>
          </p:nvSpPr>
          <p:spPr>
            <a:xfrm>
              <a:off x="1868458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D42FFB5-B232-5962-3618-134D9872C3AD}"/>
                </a:ext>
              </a:extLst>
            </p:cNvPr>
            <p:cNvSpPr/>
            <p:nvPr/>
          </p:nvSpPr>
          <p:spPr>
            <a:xfrm>
              <a:off x="2239394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5D0BCDF-6DDB-961E-953B-22E2E47F52E9}"/>
                </a:ext>
              </a:extLst>
            </p:cNvPr>
            <p:cNvSpPr/>
            <p:nvPr/>
          </p:nvSpPr>
          <p:spPr>
            <a:xfrm>
              <a:off x="2610330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93E74E9-4D1F-711C-E831-8D759873A45B}"/>
                </a:ext>
              </a:extLst>
            </p:cNvPr>
            <p:cNvSpPr/>
            <p:nvPr/>
          </p:nvSpPr>
          <p:spPr>
            <a:xfrm>
              <a:off x="2981266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1B44912-6E24-6CFC-6241-761624380246}"/>
                </a:ext>
              </a:extLst>
            </p:cNvPr>
            <p:cNvSpPr/>
            <p:nvPr/>
          </p:nvSpPr>
          <p:spPr>
            <a:xfrm>
              <a:off x="3352202" y="1928219"/>
              <a:ext cx="370936" cy="3709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8C0061A-CE93-0F61-E2C8-DDBA4C92FE9C}"/>
                </a:ext>
              </a:extLst>
            </p:cNvPr>
            <p:cNvSpPr/>
            <p:nvPr/>
          </p:nvSpPr>
          <p:spPr>
            <a:xfrm>
              <a:off x="3723138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491C82-CAD7-A72B-6D22-6D836111D7BE}"/>
                </a:ext>
              </a:extLst>
            </p:cNvPr>
            <p:cNvSpPr/>
            <p:nvPr/>
          </p:nvSpPr>
          <p:spPr>
            <a:xfrm>
              <a:off x="4094074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3F927AF-5DD7-FD8A-AC4F-07FAF284D540}"/>
                </a:ext>
              </a:extLst>
            </p:cNvPr>
            <p:cNvSpPr/>
            <p:nvPr/>
          </p:nvSpPr>
          <p:spPr>
            <a:xfrm>
              <a:off x="4465010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EC21D7-4AA8-4018-E8CC-980279E63A96}"/>
                </a:ext>
              </a:extLst>
            </p:cNvPr>
            <p:cNvSpPr txBox="1"/>
            <p:nvPr/>
          </p:nvSpPr>
          <p:spPr>
            <a:xfrm>
              <a:off x="3341463" y="2338489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C5E076-FF09-2C2E-462B-A02C686F7F3A}"/>
                </a:ext>
              </a:extLst>
            </p:cNvPr>
            <p:cNvSpPr txBox="1"/>
            <p:nvPr/>
          </p:nvSpPr>
          <p:spPr>
            <a:xfrm>
              <a:off x="3745741" y="233848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209D005-92AF-2A08-707C-DD554B2C4E93}"/>
              </a:ext>
            </a:extLst>
          </p:cNvPr>
          <p:cNvCxnSpPr/>
          <p:nvPr/>
        </p:nvCxnSpPr>
        <p:spPr>
          <a:xfrm>
            <a:off x="2981266" y="2428875"/>
            <a:ext cx="0" cy="116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2C824C2-C18E-D59F-4EAB-1D8E7ABCBE8E}"/>
              </a:ext>
            </a:extLst>
          </p:cNvPr>
          <p:cNvSpPr txBox="1"/>
          <p:nvPr/>
        </p:nvSpPr>
        <p:spPr>
          <a:xfrm>
            <a:off x="5058797" y="1432955"/>
            <a:ext cx="7004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r>
              <a:rPr lang="ko-KR" altLang="en-US" dirty="0"/>
              <a:t>가 </a:t>
            </a:r>
            <a:r>
              <a:rPr lang="en-US" altLang="ko-KR" dirty="0"/>
              <a:t>R</a:t>
            </a:r>
            <a:r>
              <a:rPr lang="ko-KR" altLang="en-US" dirty="0"/>
              <a:t>보다 뒤에 있을 때는 </a:t>
            </a:r>
            <a:r>
              <a:rPr lang="en-US" altLang="ko-KR" dirty="0"/>
              <a:t>R</a:t>
            </a:r>
            <a:r>
              <a:rPr lang="ko-KR" altLang="en-US" dirty="0"/>
              <a:t>에서 </a:t>
            </a:r>
            <a:r>
              <a:rPr lang="en-US" altLang="ko-KR" dirty="0"/>
              <a:t>W</a:t>
            </a:r>
            <a:r>
              <a:rPr lang="ko-KR" altLang="en-US" dirty="0"/>
              <a:t>를 빼고 공백 크기만큼 차감해준다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FreeSize</a:t>
            </a:r>
            <a:r>
              <a:rPr lang="en-US" altLang="ko-KR" dirty="0"/>
              <a:t> = R – W – </a:t>
            </a:r>
            <a:r>
              <a:rPr lang="en-US" altLang="ko-KR" dirty="0" err="1"/>
              <a:t>BlankSize</a:t>
            </a:r>
            <a:endParaRPr lang="en-US" altLang="ko-KR" dirty="0"/>
          </a:p>
          <a:p>
            <a:r>
              <a:rPr lang="en-US" altLang="ko-KR" dirty="0"/>
              <a:t>ex) 7 – 2 = 5</a:t>
            </a:r>
          </a:p>
          <a:p>
            <a:r>
              <a:rPr lang="en-US" altLang="ko-KR" dirty="0"/>
              <a:t> -&gt; 5 – 1 = 4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56A62EE-57BC-2284-0F97-CA171762F3DB}"/>
              </a:ext>
            </a:extLst>
          </p:cNvPr>
          <p:cNvSpPr txBox="1"/>
          <p:nvPr/>
        </p:nvSpPr>
        <p:spPr>
          <a:xfrm>
            <a:off x="2027490" y="2825234"/>
            <a:ext cx="1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MoveWritePos</a:t>
            </a:r>
            <a:r>
              <a:rPr lang="en-US" altLang="ko-KR" dirty="0"/>
              <a:t>(4)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28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6FB03D-99C8-3B2D-20D5-31B3F769A707}"/>
              </a:ext>
            </a:extLst>
          </p:cNvPr>
          <p:cNvSpPr/>
          <p:nvPr/>
        </p:nvSpPr>
        <p:spPr>
          <a:xfrm>
            <a:off x="1021811" y="1556744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41F72CA-A86E-1B35-88AA-1F7AFFA39E26}"/>
              </a:ext>
            </a:extLst>
          </p:cNvPr>
          <p:cNvSpPr/>
          <p:nvPr/>
        </p:nvSpPr>
        <p:spPr>
          <a:xfrm>
            <a:off x="1392747" y="1556744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A28110-6371-7FA3-934A-50A88F4A4728}"/>
              </a:ext>
            </a:extLst>
          </p:cNvPr>
          <p:cNvSpPr/>
          <p:nvPr/>
        </p:nvSpPr>
        <p:spPr>
          <a:xfrm>
            <a:off x="1763683" y="1556744"/>
            <a:ext cx="370936" cy="370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40B95E3-C4FD-A660-9253-50CFD34AFE52}"/>
              </a:ext>
            </a:extLst>
          </p:cNvPr>
          <p:cNvSpPr/>
          <p:nvPr/>
        </p:nvSpPr>
        <p:spPr>
          <a:xfrm>
            <a:off x="2134619" y="1556744"/>
            <a:ext cx="370936" cy="370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4CA04-94AB-68A6-062C-A6A70A2546F2}"/>
              </a:ext>
            </a:extLst>
          </p:cNvPr>
          <p:cNvSpPr/>
          <p:nvPr/>
        </p:nvSpPr>
        <p:spPr>
          <a:xfrm>
            <a:off x="2505555" y="1556744"/>
            <a:ext cx="370936" cy="370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31F90A0-66A4-AB26-D701-B54A1727A64F}"/>
              </a:ext>
            </a:extLst>
          </p:cNvPr>
          <p:cNvSpPr/>
          <p:nvPr/>
        </p:nvSpPr>
        <p:spPr>
          <a:xfrm>
            <a:off x="2876491" y="1556744"/>
            <a:ext cx="370936" cy="370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0D0655-5F65-F05B-9A1D-05AEF5357F47}"/>
              </a:ext>
            </a:extLst>
          </p:cNvPr>
          <p:cNvSpPr/>
          <p:nvPr/>
        </p:nvSpPr>
        <p:spPr>
          <a:xfrm>
            <a:off x="3247427" y="1556744"/>
            <a:ext cx="370936" cy="370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4F431EC-723D-43D4-9DAC-2BF8E927BE75}"/>
              </a:ext>
            </a:extLst>
          </p:cNvPr>
          <p:cNvSpPr/>
          <p:nvPr/>
        </p:nvSpPr>
        <p:spPr>
          <a:xfrm>
            <a:off x="3618363" y="1556744"/>
            <a:ext cx="370936" cy="370936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048470A-8A46-991D-552B-5F5D51091CC3}"/>
              </a:ext>
            </a:extLst>
          </p:cNvPr>
          <p:cNvSpPr/>
          <p:nvPr/>
        </p:nvSpPr>
        <p:spPr>
          <a:xfrm>
            <a:off x="3989299" y="1556744"/>
            <a:ext cx="370936" cy="370936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52E1318-F37D-6623-6B0F-6D8DF303B045}"/>
              </a:ext>
            </a:extLst>
          </p:cNvPr>
          <p:cNvSpPr/>
          <p:nvPr/>
        </p:nvSpPr>
        <p:spPr>
          <a:xfrm>
            <a:off x="4360235" y="1556744"/>
            <a:ext cx="370936" cy="370936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0AD7EB-E1A7-C6A1-5ACD-01A346B12858}"/>
              </a:ext>
            </a:extLst>
          </p:cNvPr>
          <p:cNvSpPr txBox="1"/>
          <p:nvPr/>
        </p:nvSpPr>
        <p:spPr>
          <a:xfrm>
            <a:off x="1808889" y="196541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EC0960-85D4-78DE-B847-2FE351633B26}"/>
              </a:ext>
            </a:extLst>
          </p:cNvPr>
          <p:cNvSpPr txBox="1"/>
          <p:nvPr/>
        </p:nvSpPr>
        <p:spPr>
          <a:xfrm>
            <a:off x="3601692" y="196541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46A191-E9FA-4B96-3FAB-C07E7878D270}"/>
              </a:ext>
            </a:extLst>
          </p:cNvPr>
          <p:cNvSpPr txBox="1"/>
          <p:nvPr/>
        </p:nvSpPr>
        <p:spPr>
          <a:xfrm>
            <a:off x="0" y="0"/>
            <a:ext cx="253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GetNonBrokenPutSize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20E03-7090-A8CF-65B2-F74D09D477C0}"/>
              </a:ext>
            </a:extLst>
          </p:cNvPr>
          <p:cNvSpPr txBox="1"/>
          <p:nvPr/>
        </p:nvSpPr>
        <p:spPr>
          <a:xfrm>
            <a:off x="353425" y="844399"/>
            <a:ext cx="636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r>
              <a:rPr lang="ko-KR" altLang="en-US" dirty="0"/>
              <a:t>이 </a:t>
            </a:r>
            <a:r>
              <a:rPr lang="en-US" altLang="ko-KR" dirty="0"/>
              <a:t>R</a:t>
            </a:r>
            <a:r>
              <a:rPr lang="ko-KR" altLang="en-US" dirty="0"/>
              <a:t>보다 앞에 있거나 같은데</a:t>
            </a:r>
            <a:r>
              <a:rPr lang="en-US" altLang="ko-KR" dirty="0"/>
              <a:t>, R</a:t>
            </a:r>
            <a:r>
              <a:rPr lang="ko-KR" altLang="en-US" dirty="0"/>
              <a:t>이 </a:t>
            </a:r>
            <a:r>
              <a:rPr lang="en-US" altLang="ko-KR" dirty="0" err="1"/>
              <a:t>BufferEntry</a:t>
            </a:r>
            <a:r>
              <a:rPr lang="ko-KR" altLang="en-US" dirty="0"/>
              <a:t>가 아닐 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A594F-7593-3957-51AD-71F7756CD784}"/>
              </a:ext>
            </a:extLst>
          </p:cNvPr>
          <p:cNvSpPr txBox="1"/>
          <p:nvPr/>
        </p:nvSpPr>
        <p:spPr>
          <a:xfrm>
            <a:off x="4925447" y="1542341"/>
            <a:ext cx="7004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버퍼 사이즈에서 </a:t>
            </a:r>
            <a:r>
              <a:rPr lang="en-US" altLang="ko-KR" dirty="0"/>
              <a:t>W </a:t>
            </a:r>
            <a:r>
              <a:rPr lang="ko-KR" altLang="en-US" dirty="0"/>
              <a:t>위치를 </a:t>
            </a:r>
            <a:r>
              <a:rPr lang="ko-KR" altLang="en-US" dirty="0" err="1"/>
              <a:t>빼준다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putSize</a:t>
            </a:r>
            <a:r>
              <a:rPr lang="en-US" altLang="ko-KR" dirty="0"/>
              <a:t> = </a:t>
            </a:r>
            <a:r>
              <a:rPr lang="en-US" altLang="ko-KR" dirty="0" err="1"/>
              <a:t>BufferSize</a:t>
            </a:r>
            <a:r>
              <a:rPr lang="en-US" altLang="ko-KR" dirty="0"/>
              <a:t> - W</a:t>
            </a:r>
          </a:p>
          <a:p>
            <a:r>
              <a:rPr lang="en-US" altLang="ko-KR" dirty="0"/>
              <a:t>ex) 10 -7 = 3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8753F59-3F32-354D-3C5A-A464F76129B3}"/>
              </a:ext>
            </a:extLst>
          </p:cNvPr>
          <p:cNvGrpSpPr/>
          <p:nvPr/>
        </p:nvGrpSpPr>
        <p:grpSpPr>
          <a:xfrm>
            <a:off x="1109915" y="3742611"/>
            <a:ext cx="3726031" cy="776394"/>
            <a:chOff x="1109915" y="1928219"/>
            <a:chExt cx="3726031" cy="77639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472860-37B3-BC21-28FF-A7C813ED7CA2}"/>
                </a:ext>
              </a:extLst>
            </p:cNvPr>
            <p:cNvSpPr/>
            <p:nvPr/>
          </p:nvSpPr>
          <p:spPr>
            <a:xfrm>
              <a:off x="1126586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85CCF16-6C79-02C6-02A1-DEF1E83B9980}"/>
                </a:ext>
              </a:extLst>
            </p:cNvPr>
            <p:cNvSpPr/>
            <p:nvPr/>
          </p:nvSpPr>
          <p:spPr>
            <a:xfrm>
              <a:off x="1497522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7BBFA7F-0860-86D9-764C-99F7679A06E1}"/>
                </a:ext>
              </a:extLst>
            </p:cNvPr>
            <p:cNvSpPr/>
            <p:nvPr/>
          </p:nvSpPr>
          <p:spPr>
            <a:xfrm>
              <a:off x="1868458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A30FF54-B4E8-05FC-DBA1-4124D1466E8D}"/>
                </a:ext>
              </a:extLst>
            </p:cNvPr>
            <p:cNvSpPr/>
            <p:nvPr/>
          </p:nvSpPr>
          <p:spPr>
            <a:xfrm>
              <a:off x="2239394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4ED71A9-A5F2-5E44-B657-6E95D3A746A0}"/>
                </a:ext>
              </a:extLst>
            </p:cNvPr>
            <p:cNvSpPr/>
            <p:nvPr/>
          </p:nvSpPr>
          <p:spPr>
            <a:xfrm>
              <a:off x="2610330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60F60F2-30FB-37CA-07E0-282E146B489D}"/>
                </a:ext>
              </a:extLst>
            </p:cNvPr>
            <p:cNvSpPr/>
            <p:nvPr/>
          </p:nvSpPr>
          <p:spPr>
            <a:xfrm>
              <a:off x="2981266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E587804-C49C-D9E6-3C90-9E6CF88186A8}"/>
                </a:ext>
              </a:extLst>
            </p:cNvPr>
            <p:cNvSpPr/>
            <p:nvPr/>
          </p:nvSpPr>
          <p:spPr>
            <a:xfrm>
              <a:off x="3352202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4083677-0F19-C242-2741-19957654BFCB}"/>
                </a:ext>
              </a:extLst>
            </p:cNvPr>
            <p:cNvSpPr/>
            <p:nvPr/>
          </p:nvSpPr>
          <p:spPr>
            <a:xfrm>
              <a:off x="3723138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1EF220E-E005-AADB-C1DB-E7445E438F5A}"/>
                </a:ext>
              </a:extLst>
            </p:cNvPr>
            <p:cNvSpPr/>
            <p:nvPr/>
          </p:nvSpPr>
          <p:spPr>
            <a:xfrm>
              <a:off x="4094074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1369AC8-529F-9617-8C20-3302B7F4B2CB}"/>
                </a:ext>
              </a:extLst>
            </p:cNvPr>
            <p:cNvSpPr/>
            <p:nvPr/>
          </p:nvSpPr>
          <p:spPr>
            <a:xfrm>
              <a:off x="4465010" y="1928219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25CAE1-502F-A7B7-3837-B96ABBDC88CE}"/>
                </a:ext>
              </a:extLst>
            </p:cNvPr>
            <p:cNvSpPr txBox="1"/>
            <p:nvPr/>
          </p:nvSpPr>
          <p:spPr>
            <a:xfrm>
              <a:off x="1109915" y="2335281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4ED0E0-36BF-155E-2559-C3F426A900D4}"/>
                </a:ext>
              </a:extLst>
            </p:cNvPr>
            <p:cNvSpPr txBox="1"/>
            <p:nvPr/>
          </p:nvSpPr>
          <p:spPr>
            <a:xfrm>
              <a:off x="1891061" y="233528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7AB6E90-59C2-4015-5AB3-6896262E4EC5}"/>
              </a:ext>
            </a:extLst>
          </p:cNvPr>
          <p:cNvCxnSpPr/>
          <p:nvPr/>
        </p:nvCxnSpPr>
        <p:spPr>
          <a:xfrm>
            <a:off x="2981266" y="2428875"/>
            <a:ext cx="0" cy="116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FA45718-A696-D97B-813B-2EABA95ADC41}"/>
              </a:ext>
            </a:extLst>
          </p:cNvPr>
          <p:cNvSpPr txBox="1"/>
          <p:nvPr/>
        </p:nvSpPr>
        <p:spPr>
          <a:xfrm>
            <a:off x="2027490" y="2825234"/>
            <a:ext cx="1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MoveWritePos</a:t>
            </a:r>
            <a:r>
              <a:rPr lang="en-US" altLang="ko-KR" dirty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65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3A46A191-E9FA-4B96-3FAB-C07E7878D270}"/>
              </a:ext>
            </a:extLst>
          </p:cNvPr>
          <p:cNvSpPr txBox="1"/>
          <p:nvPr/>
        </p:nvSpPr>
        <p:spPr>
          <a:xfrm>
            <a:off x="0" y="0"/>
            <a:ext cx="253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GetNonBrokenPutSize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D8BBD6C-BE97-5D64-0BCC-03CE039CF378}"/>
              </a:ext>
            </a:extLst>
          </p:cNvPr>
          <p:cNvGrpSpPr/>
          <p:nvPr/>
        </p:nvGrpSpPr>
        <p:grpSpPr>
          <a:xfrm>
            <a:off x="668059" y="1382691"/>
            <a:ext cx="3863087" cy="740268"/>
            <a:chOff x="972859" y="1318619"/>
            <a:chExt cx="3863087" cy="74026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B3CABE-964F-CE69-2D32-FB64DB2B11BC}"/>
                </a:ext>
              </a:extLst>
            </p:cNvPr>
            <p:cNvSpPr/>
            <p:nvPr/>
          </p:nvSpPr>
          <p:spPr>
            <a:xfrm>
              <a:off x="1126586" y="13186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59A9CC-2975-613C-7797-78082510D8CD}"/>
                </a:ext>
              </a:extLst>
            </p:cNvPr>
            <p:cNvSpPr/>
            <p:nvPr/>
          </p:nvSpPr>
          <p:spPr>
            <a:xfrm>
              <a:off x="1497522" y="13186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53D89B5-768B-C159-8A85-1731B5A92515}"/>
                </a:ext>
              </a:extLst>
            </p:cNvPr>
            <p:cNvSpPr/>
            <p:nvPr/>
          </p:nvSpPr>
          <p:spPr>
            <a:xfrm>
              <a:off x="1868458" y="13186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30D8DDC-D254-8814-6936-195CD43D12AC}"/>
                </a:ext>
              </a:extLst>
            </p:cNvPr>
            <p:cNvSpPr/>
            <p:nvPr/>
          </p:nvSpPr>
          <p:spPr>
            <a:xfrm>
              <a:off x="2239394" y="13186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A87259A-F470-F255-104C-9DD1FAF2535A}"/>
                </a:ext>
              </a:extLst>
            </p:cNvPr>
            <p:cNvSpPr/>
            <p:nvPr/>
          </p:nvSpPr>
          <p:spPr>
            <a:xfrm>
              <a:off x="2610330" y="13186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4277EC-8F32-000E-1F56-96254BA7A044}"/>
                </a:ext>
              </a:extLst>
            </p:cNvPr>
            <p:cNvSpPr/>
            <p:nvPr/>
          </p:nvSpPr>
          <p:spPr>
            <a:xfrm>
              <a:off x="2981266" y="13186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964CF7-CD59-02E3-39DE-A1605CCA7554}"/>
                </a:ext>
              </a:extLst>
            </p:cNvPr>
            <p:cNvSpPr/>
            <p:nvPr/>
          </p:nvSpPr>
          <p:spPr>
            <a:xfrm>
              <a:off x="3352202" y="13186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E09517-BBEC-1DE2-DE19-D6115E2EB47E}"/>
                </a:ext>
              </a:extLst>
            </p:cNvPr>
            <p:cNvSpPr/>
            <p:nvPr/>
          </p:nvSpPr>
          <p:spPr>
            <a:xfrm>
              <a:off x="3723138" y="13186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16DDA33-08B4-DC30-C971-5756EB8B6A40}"/>
                </a:ext>
              </a:extLst>
            </p:cNvPr>
            <p:cNvSpPr/>
            <p:nvPr/>
          </p:nvSpPr>
          <p:spPr>
            <a:xfrm>
              <a:off x="4094074" y="13186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33362BE-DE8B-8992-DEC4-E758C759DD18}"/>
                </a:ext>
              </a:extLst>
            </p:cNvPr>
            <p:cNvSpPr/>
            <p:nvPr/>
          </p:nvSpPr>
          <p:spPr>
            <a:xfrm>
              <a:off x="4465010" y="13186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F9D049-A4A0-2A5D-4085-62D469A496AE}"/>
                </a:ext>
              </a:extLst>
            </p:cNvPr>
            <p:cNvSpPr txBox="1"/>
            <p:nvPr/>
          </p:nvSpPr>
          <p:spPr>
            <a:xfrm>
              <a:off x="972859" y="1689555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R, W</a:t>
              </a:r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B7E287-28AB-3115-1478-388880017055}"/>
              </a:ext>
            </a:extLst>
          </p:cNvPr>
          <p:cNvSpPr txBox="1"/>
          <p:nvPr/>
        </p:nvSpPr>
        <p:spPr>
          <a:xfrm>
            <a:off x="5265989" y="1365632"/>
            <a:ext cx="59735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다음과 같은 상황에서 기존 방식 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en-US" altLang="ko-KR" dirty="0" err="1"/>
              <a:t>BufferSize</a:t>
            </a:r>
            <a:r>
              <a:rPr lang="ko-KR" altLang="en-US" dirty="0"/>
              <a:t>에서 </a:t>
            </a:r>
            <a:r>
              <a:rPr lang="en-US" altLang="ko-KR" dirty="0"/>
              <a:t>W</a:t>
            </a:r>
            <a:r>
              <a:rPr lang="ko-KR" altLang="en-US" dirty="0"/>
              <a:t>를 빼서 사이즈를 계산하면 다음과 같이 버퍼가 꽉 </a:t>
            </a:r>
            <a:r>
              <a:rPr lang="ko-KR" altLang="en-US" dirty="0" err="1"/>
              <a:t>차있음에도</a:t>
            </a:r>
            <a:r>
              <a:rPr lang="ko-KR" altLang="en-US" dirty="0"/>
              <a:t> 불구하고 </a:t>
            </a:r>
            <a:r>
              <a:rPr lang="en-US" altLang="ko-KR" dirty="0"/>
              <a:t>R </a:t>
            </a:r>
            <a:r>
              <a:rPr lang="ko-KR" altLang="en-US" dirty="0"/>
              <a:t>과 </a:t>
            </a:r>
            <a:r>
              <a:rPr lang="en-US" altLang="ko-KR" dirty="0"/>
              <a:t>W</a:t>
            </a:r>
            <a:r>
              <a:rPr lang="ko-KR" altLang="en-US" dirty="0"/>
              <a:t>의 위치가 </a:t>
            </a:r>
            <a:r>
              <a:rPr lang="ko-KR" altLang="en-US" dirty="0" err="1"/>
              <a:t>곂치게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size = </a:t>
            </a:r>
            <a:r>
              <a:rPr lang="en-US" altLang="ko-KR" dirty="0" err="1"/>
              <a:t>BufferSize</a:t>
            </a:r>
            <a:r>
              <a:rPr lang="en-US" altLang="ko-KR" dirty="0"/>
              <a:t> – W</a:t>
            </a:r>
          </a:p>
          <a:p>
            <a:r>
              <a:rPr lang="en-US" altLang="ko-KR" dirty="0"/>
              <a:t>ex)10 – 0 = 10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이유로 만약 </a:t>
            </a:r>
            <a:r>
              <a:rPr lang="en-US" altLang="ko-KR" dirty="0"/>
              <a:t>R</a:t>
            </a:r>
            <a:r>
              <a:rPr lang="ko-KR" altLang="en-US" dirty="0"/>
              <a:t>이 </a:t>
            </a:r>
            <a:r>
              <a:rPr lang="en-US" altLang="ko-KR" dirty="0" err="1"/>
              <a:t>BufferEntry</a:t>
            </a:r>
            <a:r>
              <a:rPr lang="ko-KR" altLang="en-US" dirty="0"/>
              <a:t>에 위치해 있다면</a:t>
            </a:r>
            <a:r>
              <a:rPr lang="en-US" altLang="ko-KR" dirty="0"/>
              <a:t>, </a:t>
            </a:r>
            <a:r>
              <a:rPr lang="ko-KR" altLang="en-US" dirty="0"/>
              <a:t>기존 </a:t>
            </a:r>
            <a:r>
              <a:rPr lang="en-US" altLang="ko-KR" dirty="0" err="1"/>
              <a:t>BufferSize</a:t>
            </a:r>
            <a:r>
              <a:rPr lang="en-US" altLang="ko-KR" dirty="0"/>
              <a:t> – W</a:t>
            </a:r>
            <a:r>
              <a:rPr lang="ko-KR" altLang="en-US" dirty="0"/>
              <a:t>에서 </a:t>
            </a:r>
            <a:r>
              <a:rPr lang="en-US" altLang="ko-KR" dirty="0" err="1"/>
              <a:t>BufferBlank</a:t>
            </a:r>
            <a:r>
              <a:rPr lang="ko-KR" altLang="en-US" dirty="0"/>
              <a:t> 만큼 차감하여 </a:t>
            </a:r>
            <a:r>
              <a:rPr lang="ko-KR" altLang="en-US" dirty="0" err="1"/>
              <a:t>곂치는</a:t>
            </a:r>
            <a:r>
              <a:rPr lang="ko-KR" altLang="en-US" dirty="0"/>
              <a:t> 상황을 방지해야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size = </a:t>
            </a:r>
            <a:r>
              <a:rPr lang="en-US" altLang="ko-KR" dirty="0" err="1"/>
              <a:t>BufferSize</a:t>
            </a:r>
            <a:r>
              <a:rPr lang="en-US" altLang="ko-KR" dirty="0"/>
              <a:t> – W - </a:t>
            </a:r>
            <a:r>
              <a:rPr lang="en-US" altLang="ko-KR" dirty="0" err="1"/>
              <a:t>BufferBlank</a:t>
            </a:r>
            <a:endParaRPr lang="en-US" altLang="ko-KR" dirty="0"/>
          </a:p>
          <a:p>
            <a:r>
              <a:rPr lang="en-US" altLang="ko-KR" dirty="0"/>
              <a:t>ex)10 – 0 - 1 = 9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FCD54B-18A6-6B09-EEDE-6F14E7B5A497}"/>
              </a:ext>
            </a:extLst>
          </p:cNvPr>
          <p:cNvSpPr txBox="1"/>
          <p:nvPr/>
        </p:nvSpPr>
        <p:spPr>
          <a:xfrm>
            <a:off x="731981" y="810832"/>
            <a:ext cx="38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R</a:t>
            </a:r>
            <a:r>
              <a:rPr lang="ko-KR" altLang="en-US" dirty="0"/>
              <a:t>이 같고 </a:t>
            </a:r>
            <a:r>
              <a:rPr lang="en-US" altLang="ko-KR" dirty="0"/>
              <a:t>R</a:t>
            </a:r>
            <a:r>
              <a:rPr lang="ko-KR" altLang="en-US" dirty="0"/>
              <a:t>이 </a:t>
            </a:r>
            <a:r>
              <a:rPr lang="en-US" altLang="ko-KR" dirty="0" err="1"/>
              <a:t>BufferEntry</a:t>
            </a:r>
            <a:r>
              <a:rPr lang="ko-KR" altLang="en-US" dirty="0"/>
              <a:t>일 때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79F16D-82C7-7AD3-5A27-215B3BAD8079}"/>
              </a:ext>
            </a:extLst>
          </p:cNvPr>
          <p:cNvGrpSpPr/>
          <p:nvPr/>
        </p:nvGrpSpPr>
        <p:grpSpPr>
          <a:xfrm>
            <a:off x="668059" y="3025805"/>
            <a:ext cx="3863087" cy="740268"/>
            <a:chOff x="972859" y="1318619"/>
            <a:chExt cx="3863087" cy="74026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B224ACA-1FE7-30D3-E6B0-34C169E3D5A8}"/>
                </a:ext>
              </a:extLst>
            </p:cNvPr>
            <p:cNvSpPr/>
            <p:nvPr/>
          </p:nvSpPr>
          <p:spPr>
            <a:xfrm>
              <a:off x="1126586" y="1318619"/>
              <a:ext cx="370936" cy="370936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637561-A78E-73DB-951E-0D671EF1553F}"/>
                </a:ext>
              </a:extLst>
            </p:cNvPr>
            <p:cNvSpPr/>
            <p:nvPr/>
          </p:nvSpPr>
          <p:spPr>
            <a:xfrm>
              <a:off x="1497522" y="1318619"/>
              <a:ext cx="370936" cy="370936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DADD85-0D6D-C8C2-8FAB-24257BB15A23}"/>
                </a:ext>
              </a:extLst>
            </p:cNvPr>
            <p:cNvSpPr/>
            <p:nvPr/>
          </p:nvSpPr>
          <p:spPr>
            <a:xfrm>
              <a:off x="1868458" y="1318619"/>
              <a:ext cx="370936" cy="370936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92A8773-2BD0-B2D8-852F-ADD7E2108D3A}"/>
                </a:ext>
              </a:extLst>
            </p:cNvPr>
            <p:cNvSpPr/>
            <p:nvPr/>
          </p:nvSpPr>
          <p:spPr>
            <a:xfrm>
              <a:off x="2239394" y="1318619"/>
              <a:ext cx="370936" cy="370936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E1F21CA-50B7-391E-0939-9E3B3CE302A6}"/>
                </a:ext>
              </a:extLst>
            </p:cNvPr>
            <p:cNvSpPr/>
            <p:nvPr/>
          </p:nvSpPr>
          <p:spPr>
            <a:xfrm>
              <a:off x="2610330" y="1318619"/>
              <a:ext cx="370936" cy="370936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831EDDF-C940-0286-9896-3F2F21E345AD}"/>
                </a:ext>
              </a:extLst>
            </p:cNvPr>
            <p:cNvSpPr/>
            <p:nvPr/>
          </p:nvSpPr>
          <p:spPr>
            <a:xfrm>
              <a:off x="2981266" y="1318619"/>
              <a:ext cx="370936" cy="370936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5E5FE15-1744-A667-B757-82DC69EE4FC3}"/>
                </a:ext>
              </a:extLst>
            </p:cNvPr>
            <p:cNvSpPr/>
            <p:nvPr/>
          </p:nvSpPr>
          <p:spPr>
            <a:xfrm>
              <a:off x="3352202" y="1318619"/>
              <a:ext cx="370936" cy="370936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B892506-FB5E-4938-B88F-1BA86A30BB82}"/>
                </a:ext>
              </a:extLst>
            </p:cNvPr>
            <p:cNvSpPr/>
            <p:nvPr/>
          </p:nvSpPr>
          <p:spPr>
            <a:xfrm>
              <a:off x="3723138" y="1318619"/>
              <a:ext cx="370936" cy="370936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3E24B1B-578E-54C2-455F-B290125881D6}"/>
                </a:ext>
              </a:extLst>
            </p:cNvPr>
            <p:cNvSpPr/>
            <p:nvPr/>
          </p:nvSpPr>
          <p:spPr>
            <a:xfrm>
              <a:off x="4094074" y="1318619"/>
              <a:ext cx="370936" cy="370936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4705BB2-45D1-9D49-4D72-238FAAE31C83}"/>
                </a:ext>
              </a:extLst>
            </p:cNvPr>
            <p:cNvSpPr/>
            <p:nvPr/>
          </p:nvSpPr>
          <p:spPr>
            <a:xfrm>
              <a:off x="4465010" y="1318619"/>
              <a:ext cx="370936" cy="370936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0A8100-3D84-DDF9-7D43-F421C3D92630}"/>
                </a:ext>
              </a:extLst>
            </p:cNvPr>
            <p:cNvSpPr txBox="1"/>
            <p:nvPr/>
          </p:nvSpPr>
          <p:spPr>
            <a:xfrm>
              <a:off x="972859" y="1689555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R, W</a:t>
              </a:r>
              <a:endParaRPr lang="ko-KR" altLang="en-US" dirty="0"/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D64DEA7-7886-89D6-529C-21DACD18E855}"/>
              </a:ext>
            </a:extLst>
          </p:cNvPr>
          <p:cNvCxnSpPr/>
          <p:nvPr/>
        </p:nvCxnSpPr>
        <p:spPr>
          <a:xfrm>
            <a:off x="2676466" y="1716368"/>
            <a:ext cx="0" cy="116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61B879-042F-7914-DE1F-F0EA552BC219}"/>
              </a:ext>
            </a:extLst>
          </p:cNvPr>
          <p:cNvSpPr txBox="1"/>
          <p:nvPr/>
        </p:nvSpPr>
        <p:spPr>
          <a:xfrm>
            <a:off x="1722689" y="2112727"/>
            <a:ext cx="206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MoveWritePos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1131BD-BC37-643E-25FF-A72CFE5B969F}"/>
              </a:ext>
            </a:extLst>
          </p:cNvPr>
          <p:cNvGrpSpPr/>
          <p:nvPr/>
        </p:nvGrpSpPr>
        <p:grpSpPr>
          <a:xfrm>
            <a:off x="664543" y="4378549"/>
            <a:ext cx="3863087" cy="740268"/>
            <a:chOff x="972859" y="1318619"/>
            <a:chExt cx="3863087" cy="74026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3F2FB2A-07B7-B2B1-2702-BC145A8E90FC}"/>
                </a:ext>
              </a:extLst>
            </p:cNvPr>
            <p:cNvSpPr/>
            <p:nvPr/>
          </p:nvSpPr>
          <p:spPr>
            <a:xfrm>
              <a:off x="1126586" y="13186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C2F1C8-1109-990B-7D25-94147D5C78A1}"/>
                </a:ext>
              </a:extLst>
            </p:cNvPr>
            <p:cNvSpPr/>
            <p:nvPr/>
          </p:nvSpPr>
          <p:spPr>
            <a:xfrm>
              <a:off x="1497522" y="13186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B51EEF5-8815-F2F0-80E3-ACF2046A46C8}"/>
                </a:ext>
              </a:extLst>
            </p:cNvPr>
            <p:cNvSpPr/>
            <p:nvPr/>
          </p:nvSpPr>
          <p:spPr>
            <a:xfrm>
              <a:off x="1868458" y="13186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F23D558-1326-C0C1-16A9-A1DDED45EBA1}"/>
                </a:ext>
              </a:extLst>
            </p:cNvPr>
            <p:cNvSpPr/>
            <p:nvPr/>
          </p:nvSpPr>
          <p:spPr>
            <a:xfrm>
              <a:off x="2239394" y="13186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60FB1EE-FD3A-9D59-3AD3-69AFF5C5D7E6}"/>
                </a:ext>
              </a:extLst>
            </p:cNvPr>
            <p:cNvSpPr/>
            <p:nvPr/>
          </p:nvSpPr>
          <p:spPr>
            <a:xfrm>
              <a:off x="2610330" y="13186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C9CE5FE-C603-74D8-7820-9B67D43455D1}"/>
                </a:ext>
              </a:extLst>
            </p:cNvPr>
            <p:cNvSpPr/>
            <p:nvPr/>
          </p:nvSpPr>
          <p:spPr>
            <a:xfrm>
              <a:off x="2981266" y="13186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715BAF2-503D-B37D-3E61-ECA41946DD5D}"/>
                </a:ext>
              </a:extLst>
            </p:cNvPr>
            <p:cNvSpPr/>
            <p:nvPr/>
          </p:nvSpPr>
          <p:spPr>
            <a:xfrm>
              <a:off x="3352202" y="13186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DFD58FD-FEBF-8A46-A37B-9167629B0CEB}"/>
                </a:ext>
              </a:extLst>
            </p:cNvPr>
            <p:cNvSpPr/>
            <p:nvPr/>
          </p:nvSpPr>
          <p:spPr>
            <a:xfrm>
              <a:off x="3723138" y="13186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CD31ED3-BC33-1E4C-B507-CC87D9E4D7CF}"/>
                </a:ext>
              </a:extLst>
            </p:cNvPr>
            <p:cNvSpPr/>
            <p:nvPr/>
          </p:nvSpPr>
          <p:spPr>
            <a:xfrm>
              <a:off x="4094074" y="13186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2D49857-9DAB-29B3-8F06-8ACBFABB3E43}"/>
                </a:ext>
              </a:extLst>
            </p:cNvPr>
            <p:cNvSpPr/>
            <p:nvPr/>
          </p:nvSpPr>
          <p:spPr>
            <a:xfrm>
              <a:off x="4465010" y="1318619"/>
              <a:ext cx="370936" cy="3709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1D5F2B-150C-9FF5-68DD-7F23B852BE46}"/>
                </a:ext>
              </a:extLst>
            </p:cNvPr>
            <p:cNvSpPr txBox="1"/>
            <p:nvPr/>
          </p:nvSpPr>
          <p:spPr>
            <a:xfrm>
              <a:off x="972859" y="1689555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R, W</a:t>
              </a:r>
              <a:endParaRPr lang="ko-KR" altLang="en-US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EE9D833-A829-FE98-52D7-54ADFE35EFCC}"/>
              </a:ext>
            </a:extLst>
          </p:cNvPr>
          <p:cNvGrpSpPr/>
          <p:nvPr/>
        </p:nvGrpSpPr>
        <p:grpSpPr>
          <a:xfrm>
            <a:off x="807423" y="6132978"/>
            <a:ext cx="3709360" cy="725022"/>
            <a:chOff x="1126586" y="1318619"/>
            <a:chExt cx="3709360" cy="72502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CDD1E64-7840-5B45-7FCD-48A4ADCD88EC}"/>
                </a:ext>
              </a:extLst>
            </p:cNvPr>
            <p:cNvSpPr/>
            <p:nvPr/>
          </p:nvSpPr>
          <p:spPr>
            <a:xfrm>
              <a:off x="1126586" y="1318619"/>
              <a:ext cx="370936" cy="370936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83726D4-643C-021C-F016-81584CAAD4F3}"/>
                </a:ext>
              </a:extLst>
            </p:cNvPr>
            <p:cNvSpPr/>
            <p:nvPr/>
          </p:nvSpPr>
          <p:spPr>
            <a:xfrm>
              <a:off x="1497522" y="1318619"/>
              <a:ext cx="370936" cy="370936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6758811-1AAC-8093-6434-4F0E29DD1DCA}"/>
                </a:ext>
              </a:extLst>
            </p:cNvPr>
            <p:cNvSpPr/>
            <p:nvPr/>
          </p:nvSpPr>
          <p:spPr>
            <a:xfrm>
              <a:off x="1868458" y="1318619"/>
              <a:ext cx="370936" cy="370936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F3607CF-E64A-633F-BAD1-FCFB694303D8}"/>
                </a:ext>
              </a:extLst>
            </p:cNvPr>
            <p:cNvSpPr/>
            <p:nvPr/>
          </p:nvSpPr>
          <p:spPr>
            <a:xfrm>
              <a:off x="2239394" y="1318619"/>
              <a:ext cx="370936" cy="370936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998AF91-B3DA-0352-4AAF-4E28C14BD727}"/>
                </a:ext>
              </a:extLst>
            </p:cNvPr>
            <p:cNvSpPr/>
            <p:nvPr/>
          </p:nvSpPr>
          <p:spPr>
            <a:xfrm>
              <a:off x="2610330" y="1318619"/>
              <a:ext cx="370936" cy="370936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0F91691-96BD-CAB8-60AB-73651C88ADF5}"/>
                </a:ext>
              </a:extLst>
            </p:cNvPr>
            <p:cNvSpPr/>
            <p:nvPr/>
          </p:nvSpPr>
          <p:spPr>
            <a:xfrm>
              <a:off x="2981266" y="1318619"/>
              <a:ext cx="370936" cy="370936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86EA01A-15EF-076A-2213-10D23B4E7041}"/>
                </a:ext>
              </a:extLst>
            </p:cNvPr>
            <p:cNvSpPr/>
            <p:nvPr/>
          </p:nvSpPr>
          <p:spPr>
            <a:xfrm>
              <a:off x="3352202" y="1318619"/>
              <a:ext cx="370936" cy="370936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4250B9D-610D-B360-716E-960D2DA06E9B}"/>
                </a:ext>
              </a:extLst>
            </p:cNvPr>
            <p:cNvSpPr/>
            <p:nvPr/>
          </p:nvSpPr>
          <p:spPr>
            <a:xfrm>
              <a:off x="3723138" y="1318619"/>
              <a:ext cx="370936" cy="370936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38FE49C-68C0-7B03-C0E0-D707654AA159}"/>
                </a:ext>
              </a:extLst>
            </p:cNvPr>
            <p:cNvSpPr/>
            <p:nvPr/>
          </p:nvSpPr>
          <p:spPr>
            <a:xfrm>
              <a:off x="4094074" y="1318619"/>
              <a:ext cx="370936" cy="370936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F51D440-3951-10BF-66D2-48238532271B}"/>
                </a:ext>
              </a:extLst>
            </p:cNvPr>
            <p:cNvSpPr/>
            <p:nvPr/>
          </p:nvSpPr>
          <p:spPr>
            <a:xfrm>
              <a:off x="4465010" y="1318619"/>
              <a:ext cx="370936" cy="3709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2115B6D-B3C6-1376-FDCF-524F83658478}"/>
                </a:ext>
              </a:extLst>
            </p:cNvPr>
            <p:cNvSpPr txBox="1"/>
            <p:nvPr/>
          </p:nvSpPr>
          <p:spPr>
            <a:xfrm>
              <a:off x="1160036" y="167430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80E958E-56F9-D101-D7CF-81A9D6414090}"/>
              </a:ext>
            </a:extLst>
          </p:cNvPr>
          <p:cNvCxnSpPr/>
          <p:nvPr/>
        </p:nvCxnSpPr>
        <p:spPr>
          <a:xfrm>
            <a:off x="2662103" y="4823541"/>
            <a:ext cx="0" cy="116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AA0C9FA-41D4-8E32-9D3D-F6F0CEF8AB5C}"/>
              </a:ext>
            </a:extLst>
          </p:cNvPr>
          <p:cNvSpPr txBox="1"/>
          <p:nvPr/>
        </p:nvSpPr>
        <p:spPr>
          <a:xfrm>
            <a:off x="1708326" y="5219900"/>
            <a:ext cx="206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MoveWritePos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684AAB-F504-7731-6134-7F2E4C061AF2}"/>
              </a:ext>
            </a:extLst>
          </p:cNvPr>
          <p:cNvSpPr txBox="1"/>
          <p:nvPr/>
        </p:nvSpPr>
        <p:spPr>
          <a:xfrm>
            <a:off x="4129176" y="650391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10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>
            <a:extLst>
              <a:ext uri="{FF2B5EF4-FFF2-40B4-BE49-F238E27FC236}">
                <a16:creationId xmlns:a16="http://schemas.microsoft.com/office/drawing/2014/main" id="{C862FD36-A391-6984-AABE-C23EF17A5625}"/>
              </a:ext>
            </a:extLst>
          </p:cNvPr>
          <p:cNvGrpSpPr/>
          <p:nvPr/>
        </p:nvGrpSpPr>
        <p:grpSpPr>
          <a:xfrm>
            <a:off x="1988965" y="2334863"/>
            <a:ext cx="3709360" cy="779602"/>
            <a:chOff x="1126586" y="813794"/>
            <a:chExt cx="3709360" cy="77960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C4D254-B725-ED4C-CA80-04DEB1677F30}"/>
                </a:ext>
              </a:extLst>
            </p:cNvPr>
            <p:cNvSpPr/>
            <p:nvPr/>
          </p:nvSpPr>
          <p:spPr>
            <a:xfrm>
              <a:off x="1126586" y="813794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E961080-5CF3-EF42-96AD-305E0623474D}"/>
                </a:ext>
              </a:extLst>
            </p:cNvPr>
            <p:cNvSpPr/>
            <p:nvPr/>
          </p:nvSpPr>
          <p:spPr>
            <a:xfrm>
              <a:off x="1497522" y="813794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0000BC5-CCD6-31E0-A19E-95DB91D52FE6}"/>
                </a:ext>
              </a:extLst>
            </p:cNvPr>
            <p:cNvSpPr/>
            <p:nvPr/>
          </p:nvSpPr>
          <p:spPr>
            <a:xfrm>
              <a:off x="1868458" y="813794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C4DCAE-5FC8-427F-DDEA-6030E830AE69}"/>
                </a:ext>
              </a:extLst>
            </p:cNvPr>
            <p:cNvSpPr/>
            <p:nvPr/>
          </p:nvSpPr>
          <p:spPr>
            <a:xfrm>
              <a:off x="2239394" y="813794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80276F3-34D7-5C1F-AC24-D405EFB2B944}"/>
                </a:ext>
              </a:extLst>
            </p:cNvPr>
            <p:cNvSpPr/>
            <p:nvPr/>
          </p:nvSpPr>
          <p:spPr>
            <a:xfrm>
              <a:off x="2610330" y="813794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E935788-DFD9-10C6-626E-89FC81844E0E}"/>
                </a:ext>
              </a:extLst>
            </p:cNvPr>
            <p:cNvSpPr/>
            <p:nvPr/>
          </p:nvSpPr>
          <p:spPr>
            <a:xfrm>
              <a:off x="2981266" y="813794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824088F-CF8B-D664-8BEE-A15F7FA16F29}"/>
                </a:ext>
              </a:extLst>
            </p:cNvPr>
            <p:cNvSpPr/>
            <p:nvPr/>
          </p:nvSpPr>
          <p:spPr>
            <a:xfrm>
              <a:off x="3352202" y="813794"/>
              <a:ext cx="370936" cy="3709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1C8FF71-9D9A-CCB3-854D-73A6DAD61E5D}"/>
                </a:ext>
              </a:extLst>
            </p:cNvPr>
            <p:cNvSpPr/>
            <p:nvPr/>
          </p:nvSpPr>
          <p:spPr>
            <a:xfrm>
              <a:off x="3723138" y="813794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FBC9701-35D5-F7BF-C6EF-12D2D26AE397}"/>
                </a:ext>
              </a:extLst>
            </p:cNvPr>
            <p:cNvSpPr/>
            <p:nvPr/>
          </p:nvSpPr>
          <p:spPr>
            <a:xfrm>
              <a:off x="4094074" y="813794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2B3A280-66FD-9EC6-E6D7-988ACD72CC20}"/>
                </a:ext>
              </a:extLst>
            </p:cNvPr>
            <p:cNvSpPr/>
            <p:nvPr/>
          </p:nvSpPr>
          <p:spPr>
            <a:xfrm>
              <a:off x="4465010" y="813794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AE2E30-BE52-9A8F-66FB-922A0D462F77}"/>
                </a:ext>
              </a:extLst>
            </p:cNvPr>
            <p:cNvSpPr txBox="1"/>
            <p:nvPr/>
          </p:nvSpPr>
          <p:spPr>
            <a:xfrm>
              <a:off x="1851787" y="1224064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5FCA9F-5EC2-5B28-8479-73FC4F8C70DE}"/>
                </a:ext>
              </a:extLst>
            </p:cNvPr>
            <p:cNvSpPr txBox="1"/>
            <p:nvPr/>
          </p:nvSpPr>
          <p:spPr>
            <a:xfrm>
              <a:off x="3745741" y="122406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F060598-5630-16C1-1367-A3DA66A2FC40}"/>
                </a:ext>
              </a:extLst>
            </p:cNvPr>
            <p:cNvSpPr txBox="1"/>
            <p:nvPr/>
          </p:nvSpPr>
          <p:spPr>
            <a:xfrm>
              <a:off x="3374805" y="1224064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</a:t>
              </a:r>
              <a:endPara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A46A191-E9FA-4B96-3FAB-C07E7878D270}"/>
              </a:ext>
            </a:extLst>
          </p:cNvPr>
          <p:cNvSpPr txBox="1"/>
          <p:nvPr/>
        </p:nvSpPr>
        <p:spPr>
          <a:xfrm>
            <a:off x="0" y="0"/>
            <a:ext cx="253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Put</a:t>
            </a:r>
            <a:endParaRPr lang="ko-KR" altLang="en-US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92E87EE-C024-D1FC-E0F9-F6E6D82DCAB9}"/>
              </a:ext>
            </a:extLst>
          </p:cNvPr>
          <p:cNvGrpSpPr/>
          <p:nvPr/>
        </p:nvGrpSpPr>
        <p:grpSpPr>
          <a:xfrm>
            <a:off x="1993162" y="3257725"/>
            <a:ext cx="3709360" cy="779602"/>
            <a:chOff x="1122573" y="1920420"/>
            <a:chExt cx="3709360" cy="77960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1F6946D-EA71-0FD6-18BF-CF0BC16C2E15}"/>
                </a:ext>
              </a:extLst>
            </p:cNvPr>
            <p:cNvSpPr/>
            <p:nvPr/>
          </p:nvSpPr>
          <p:spPr>
            <a:xfrm>
              <a:off x="1122573" y="1920420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E389CEA-5D3C-58DF-3AFC-40863C804F5A}"/>
                </a:ext>
              </a:extLst>
            </p:cNvPr>
            <p:cNvSpPr/>
            <p:nvPr/>
          </p:nvSpPr>
          <p:spPr>
            <a:xfrm>
              <a:off x="1493509" y="1920420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CE74562-0DD0-C0F9-D7E8-5DD00507B661}"/>
                </a:ext>
              </a:extLst>
            </p:cNvPr>
            <p:cNvSpPr/>
            <p:nvPr/>
          </p:nvSpPr>
          <p:spPr>
            <a:xfrm>
              <a:off x="1864445" y="1920420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1D405AA-133B-8950-CA16-AB8F91E8A05C}"/>
                </a:ext>
              </a:extLst>
            </p:cNvPr>
            <p:cNvSpPr/>
            <p:nvPr/>
          </p:nvSpPr>
          <p:spPr>
            <a:xfrm>
              <a:off x="2235381" y="1920420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9E1A4F7-BC7B-042E-5871-4C082490DC18}"/>
                </a:ext>
              </a:extLst>
            </p:cNvPr>
            <p:cNvSpPr/>
            <p:nvPr/>
          </p:nvSpPr>
          <p:spPr>
            <a:xfrm>
              <a:off x="2606317" y="1920420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41AE638-D9CA-4243-6B43-E57393FE578B}"/>
                </a:ext>
              </a:extLst>
            </p:cNvPr>
            <p:cNvSpPr/>
            <p:nvPr/>
          </p:nvSpPr>
          <p:spPr>
            <a:xfrm>
              <a:off x="2977253" y="1920420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028719F-2ACB-D9ED-E8A6-DBF5E69AF5D1}"/>
                </a:ext>
              </a:extLst>
            </p:cNvPr>
            <p:cNvSpPr/>
            <p:nvPr/>
          </p:nvSpPr>
          <p:spPr>
            <a:xfrm>
              <a:off x="3348189" y="1920420"/>
              <a:ext cx="370936" cy="37093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ACE57E6-DBD9-2592-6174-E4332F09289D}"/>
                </a:ext>
              </a:extLst>
            </p:cNvPr>
            <p:cNvSpPr/>
            <p:nvPr/>
          </p:nvSpPr>
          <p:spPr>
            <a:xfrm>
              <a:off x="3719125" y="1920420"/>
              <a:ext cx="370936" cy="37093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04D2FAC-FDA8-898C-0787-7C5642E7E53A}"/>
                </a:ext>
              </a:extLst>
            </p:cNvPr>
            <p:cNvSpPr/>
            <p:nvPr/>
          </p:nvSpPr>
          <p:spPr>
            <a:xfrm>
              <a:off x="4090061" y="1920420"/>
              <a:ext cx="370936" cy="3709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9D00AE0-05F8-71C5-8A9E-10D30536FA8C}"/>
                </a:ext>
              </a:extLst>
            </p:cNvPr>
            <p:cNvSpPr/>
            <p:nvPr/>
          </p:nvSpPr>
          <p:spPr>
            <a:xfrm>
              <a:off x="4460997" y="1920420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4EE78E-B7CE-8D25-AB3E-C9BEEAE0BB29}"/>
                </a:ext>
              </a:extLst>
            </p:cNvPr>
            <p:cNvSpPr txBox="1"/>
            <p:nvPr/>
          </p:nvSpPr>
          <p:spPr>
            <a:xfrm>
              <a:off x="1847774" y="2330690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CB2229-D92E-34FB-0609-D72548381A90}"/>
                </a:ext>
              </a:extLst>
            </p:cNvPr>
            <p:cNvSpPr txBox="1"/>
            <p:nvPr/>
          </p:nvSpPr>
          <p:spPr>
            <a:xfrm>
              <a:off x="3741728" y="233069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trike="sngStrike" dirty="0"/>
                <a:t>R</a:t>
              </a:r>
              <a:endParaRPr lang="ko-KR" altLang="en-US" strike="sngStrike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3BD7880-554A-391E-7D55-B6A316A19768}"/>
                </a:ext>
              </a:extLst>
            </p:cNvPr>
            <p:cNvSpPr txBox="1"/>
            <p:nvPr/>
          </p:nvSpPr>
          <p:spPr>
            <a:xfrm>
              <a:off x="4107855" y="2330690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</a:t>
              </a:r>
              <a:endPara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DB994FA-2729-2EFD-A2C8-E122210F95C7}"/>
                </a:ext>
              </a:extLst>
            </p:cNvPr>
            <p:cNvSpPr txBox="1"/>
            <p:nvPr/>
          </p:nvSpPr>
          <p:spPr>
            <a:xfrm>
              <a:off x="4489651" y="233069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15E56517-B716-980D-DCC3-8FABF902EB59}"/>
              </a:ext>
            </a:extLst>
          </p:cNvPr>
          <p:cNvSpPr txBox="1"/>
          <p:nvPr/>
        </p:nvSpPr>
        <p:spPr>
          <a:xfrm>
            <a:off x="551027" y="2334863"/>
            <a:ext cx="103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FreeSize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2971BB-1DB9-06ED-0F41-47EA55B2FEF5}"/>
              </a:ext>
            </a:extLst>
          </p:cNvPr>
          <p:cNvSpPr txBox="1"/>
          <p:nvPr/>
        </p:nvSpPr>
        <p:spPr>
          <a:xfrm>
            <a:off x="551027" y="3257725"/>
            <a:ext cx="11573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NonBroken</a:t>
            </a:r>
            <a:endParaRPr lang="en-US" altLang="ko-KR" sz="1500" dirty="0"/>
          </a:p>
          <a:p>
            <a:r>
              <a:rPr lang="en-US" altLang="ko-KR" sz="1500" dirty="0" err="1"/>
              <a:t>PutSize</a:t>
            </a:r>
            <a:endParaRPr lang="ko-KR" alt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7D03E-C90B-060C-790A-7CF9D999EAFE}"/>
              </a:ext>
            </a:extLst>
          </p:cNvPr>
          <p:cNvSpPr txBox="1"/>
          <p:nvPr/>
        </p:nvSpPr>
        <p:spPr>
          <a:xfrm>
            <a:off x="709616" y="382099"/>
            <a:ext cx="705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Put</a:t>
            </a:r>
            <a:r>
              <a:rPr lang="ko-KR" altLang="en-US" sz="1200" dirty="0"/>
              <a:t>의 경우에는 </a:t>
            </a:r>
            <a:r>
              <a:rPr lang="en-US" altLang="ko-KR" sz="1200" dirty="0" err="1"/>
              <a:t>FreeSize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NonBrokenPutSize</a:t>
            </a:r>
            <a:r>
              <a:rPr lang="ko-KR" altLang="en-US" sz="1200" dirty="0"/>
              <a:t>보다 큰 경우에는</a:t>
            </a:r>
            <a:endParaRPr lang="en-US" altLang="ko-KR" sz="1200" dirty="0"/>
          </a:p>
          <a:p>
            <a:r>
              <a:rPr lang="ko-KR" altLang="en-US" sz="1200" dirty="0"/>
              <a:t>두 번의 나눠서 진행하지만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같거나 작은 경우</a:t>
            </a:r>
            <a:r>
              <a:rPr lang="en-US" altLang="ko-KR" sz="1200" dirty="0"/>
              <a:t>(</a:t>
            </a:r>
            <a:r>
              <a:rPr lang="ko-KR" altLang="en-US" sz="1200" dirty="0"/>
              <a:t>멀티 스레드에 의해 작은 경우가 발생할 수 있다</a:t>
            </a:r>
            <a:r>
              <a:rPr lang="en-US" altLang="ko-KR" sz="1200" dirty="0"/>
              <a:t>.)</a:t>
            </a:r>
            <a:r>
              <a:rPr lang="ko-KR" altLang="en-US" sz="1200" dirty="0"/>
              <a:t>에는</a:t>
            </a:r>
            <a:endParaRPr lang="en-US" altLang="ko-KR" sz="1200" dirty="0"/>
          </a:p>
          <a:p>
            <a:r>
              <a:rPr lang="ko-KR" altLang="en-US" sz="1200" dirty="0"/>
              <a:t>한 번의 복사만 진행한다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510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89F0881A-D346-BB7E-1FA8-9E55105B84BF}"/>
              </a:ext>
            </a:extLst>
          </p:cNvPr>
          <p:cNvGrpSpPr/>
          <p:nvPr/>
        </p:nvGrpSpPr>
        <p:grpSpPr>
          <a:xfrm>
            <a:off x="1936211" y="3952744"/>
            <a:ext cx="3709360" cy="777998"/>
            <a:chOff x="2012411" y="4061819"/>
            <a:chExt cx="3709360" cy="77799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76FB03D-99C8-3B2D-20D5-31B3F769A707}"/>
                </a:ext>
              </a:extLst>
            </p:cNvPr>
            <p:cNvSpPr/>
            <p:nvPr/>
          </p:nvSpPr>
          <p:spPr>
            <a:xfrm>
              <a:off x="2012411" y="40618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1F72CA-A86E-1B35-88AA-1F7AFFA39E26}"/>
                </a:ext>
              </a:extLst>
            </p:cNvPr>
            <p:cNvSpPr/>
            <p:nvPr/>
          </p:nvSpPr>
          <p:spPr>
            <a:xfrm>
              <a:off x="2383347" y="40618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5A28110-6371-7FA3-934A-50A88F4A4728}"/>
                </a:ext>
              </a:extLst>
            </p:cNvPr>
            <p:cNvSpPr/>
            <p:nvPr/>
          </p:nvSpPr>
          <p:spPr>
            <a:xfrm>
              <a:off x="2754283" y="4061819"/>
              <a:ext cx="370936" cy="3709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40B95E3-C4FD-A660-9253-50CFD34AFE52}"/>
                </a:ext>
              </a:extLst>
            </p:cNvPr>
            <p:cNvSpPr/>
            <p:nvPr/>
          </p:nvSpPr>
          <p:spPr>
            <a:xfrm>
              <a:off x="3125219" y="4061819"/>
              <a:ext cx="370936" cy="3709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C84CA04-94AB-68A6-062C-A6A70A2546F2}"/>
                </a:ext>
              </a:extLst>
            </p:cNvPr>
            <p:cNvSpPr/>
            <p:nvPr/>
          </p:nvSpPr>
          <p:spPr>
            <a:xfrm>
              <a:off x="3496155" y="4061819"/>
              <a:ext cx="370936" cy="3709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31F90A0-66A4-AB26-D701-B54A1727A64F}"/>
                </a:ext>
              </a:extLst>
            </p:cNvPr>
            <p:cNvSpPr/>
            <p:nvPr/>
          </p:nvSpPr>
          <p:spPr>
            <a:xfrm>
              <a:off x="3867091" y="4061819"/>
              <a:ext cx="370936" cy="3709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70D0655-5F65-F05B-9A1D-05AEF5357F47}"/>
                </a:ext>
              </a:extLst>
            </p:cNvPr>
            <p:cNvSpPr/>
            <p:nvPr/>
          </p:nvSpPr>
          <p:spPr>
            <a:xfrm>
              <a:off x="4238027" y="4061819"/>
              <a:ext cx="370936" cy="3709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4F431EC-723D-43D4-9DAC-2BF8E927BE75}"/>
                </a:ext>
              </a:extLst>
            </p:cNvPr>
            <p:cNvSpPr/>
            <p:nvPr/>
          </p:nvSpPr>
          <p:spPr>
            <a:xfrm>
              <a:off x="4608963" y="40618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048470A-8A46-991D-552B-5F5D51091CC3}"/>
                </a:ext>
              </a:extLst>
            </p:cNvPr>
            <p:cNvSpPr/>
            <p:nvPr/>
          </p:nvSpPr>
          <p:spPr>
            <a:xfrm>
              <a:off x="4979899" y="40618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52E1318-F37D-6623-6B0F-6D8DF303B045}"/>
                </a:ext>
              </a:extLst>
            </p:cNvPr>
            <p:cNvSpPr/>
            <p:nvPr/>
          </p:nvSpPr>
          <p:spPr>
            <a:xfrm>
              <a:off x="5350835" y="4061819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0AD7EB-E1A7-C6A1-5ACD-01A346B12858}"/>
                </a:ext>
              </a:extLst>
            </p:cNvPr>
            <p:cNvSpPr txBox="1"/>
            <p:nvPr/>
          </p:nvSpPr>
          <p:spPr>
            <a:xfrm>
              <a:off x="2799489" y="447048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EC0960-85D4-78DE-B847-2FE351633B26}"/>
                </a:ext>
              </a:extLst>
            </p:cNvPr>
            <p:cNvSpPr txBox="1"/>
            <p:nvPr/>
          </p:nvSpPr>
          <p:spPr>
            <a:xfrm>
              <a:off x="4592292" y="4470485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endParaRPr lang="ko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862FD36-A391-6984-AABE-C23EF17A5625}"/>
              </a:ext>
            </a:extLst>
          </p:cNvPr>
          <p:cNvGrpSpPr/>
          <p:nvPr/>
        </p:nvGrpSpPr>
        <p:grpSpPr>
          <a:xfrm>
            <a:off x="1936211" y="813794"/>
            <a:ext cx="3709360" cy="779602"/>
            <a:chOff x="1126586" y="813794"/>
            <a:chExt cx="3709360" cy="77960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C4D254-B725-ED4C-CA80-04DEB1677F30}"/>
                </a:ext>
              </a:extLst>
            </p:cNvPr>
            <p:cNvSpPr/>
            <p:nvPr/>
          </p:nvSpPr>
          <p:spPr>
            <a:xfrm>
              <a:off x="1126586" y="813794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E961080-5CF3-EF42-96AD-305E0623474D}"/>
                </a:ext>
              </a:extLst>
            </p:cNvPr>
            <p:cNvSpPr/>
            <p:nvPr/>
          </p:nvSpPr>
          <p:spPr>
            <a:xfrm>
              <a:off x="1497522" y="813794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0000BC5-CCD6-31E0-A19E-95DB91D52FE6}"/>
                </a:ext>
              </a:extLst>
            </p:cNvPr>
            <p:cNvSpPr/>
            <p:nvPr/>
          </p:nvSpPr>
          <p:spPr>
            <a:xfrm>
              <a:off x="1868458" y="813794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C4DCAE-5FC8-427F-DDEA-6030E830AE69}"/>
                </a:ext>
              </a:extLst>
            </p:cNvPr>
            <p:cNvSpPr/>
            <p:nvPr/>
          </p:nvSpPr>
          <p:spPr>
            <a:xfrm>
              <a:off x="2239394" y="813794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80276F3-34D7-5C1F-AC24-D405EFB2B944}"/>
                </a:ext>
              </a:extLst>
            </p:cNvPr>
            <p:cNvSpPr/>
            <p:nvPr/>
          </p:nvSpPr>
          <p:spPr>
            <a:xfrm>
              <a:off x="2610330" y="813794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E935788-DFD9-10C6-626E-89FC81844E0E}"/>
                </a:ext>
              </a:extLst>
            </p:cNvPr>
            <p:cNvSpPr/>
            <p:nvPr/>
          </p:nvSpPr>
          <p:spPr>
            <a:xfrm>
              <a:off x="2981266" y="813794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824088F-CF8B-D664-8BEE-A15F7FA16F29}"/>
                </a:ext>
              </a:extLst>
            </p:cNvPr>
            <p:cNvSpPr/>
            <p:nvPr/>
          </p:nvSpPr>
          <p:spPr>
            <a:xfrm>
              <a:off x="3352202" y="813794"/>
              <a:ext cx="370936" cy="3709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1C8FF71-9D9A-CCB3-854D-73A6DAD61E5D}"/>
                </a:ext>
              </a:extLst>
            </p:cNvPr>
            <p:cNvSpPr/>
            <p:nvPr/>
          </p:nvSpPr>
          <p:spPr>
            <a:xfrm>
              <a:off x="3723138" y="813794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FBC9701-35D5-F7BF-C6EF-12D2D26AE397}"/>
                </a:ext>
              </a:extLst>
            </p:cNvPr>
            <p:cNvSpPr/>
            <p:nvPr/>
          </p:nvSpPr>
          <p:spPr>
            <a:xfrm>
              <a:off x="4094074" y="813794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2B3A280-66FD-9EC6-E6D7-988ACD72CC20}"/>
                </a:ext>
              </a:extLst>
            </p:cNvPr>
            <p:cNvSpPr/>
            <p:nvPr/>
          </p:nvSpPr>
          <p:spPr>
            <a:xfrm>
              <a:off x="4465010" y="813794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AE2E30-BE52-9A8F-66FB-922A0D462F77}"/>
                </a:ext>
              </a:extLst>
            </p:cNvPr>
            <p:cNvSpPr txBox="1"/>
            <p:nvPr/>
          </p:nvSpPr>
          <p:spPr>
            <a:xfrm>
              <a:off x="1851787" y="1224064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5FCA9F-5EC2-5B28-8479-73FC4F8C70DE}"/>
                </a:ext>
              </a:extLst>
            </p:cNvPr>
            <p:cNvSpPr txBox="1"/>
            <p:nvPr/>
          </p:nvSpPr>
          <p:spPr>
            <a:xfrm>
              <a:off x="3745741" y="122406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F060598-5630-16C1-1367-A3DA66A2FC40}"/>
                </a:ext>
              </a:extLst>
            </p:cNvPr>
            <p:cNvSpPr txBox="1"/>
            <p:nvPr/>
          </p:nvSpPr>
          <p:spPr>
            <a:xfrm>
              <a:off x="3374805" y="1224064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</a:t>
              </a:r>
              <a:endPara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A46A191-E9FA-4B96-3FAB-C07E7878D270}"/>
              </a:ext>
            </a:extLst>
          </p:cNvPr>
          <p:cNvSpPr txBox="1"/>
          <p:nvPr/>
        </p:nvSpPr>
        <p:spPr>
          <a:xfrm>
            <a:off x="0" y="0"/>
            <a:ext cx="253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Put</a:t>
            </a:r>
            <a:endParaRPr lang="ko-KR" altLang="en-US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A67402E-0815-2CDF-7D01-B336D5496005}"/>
              </a:ext>
            </a:extLst>
          </p:cNvPr>
          <p:cNvGrpSpPr/>
          <p:nvPr/>
        </p:nvGrpSpPr>
        <p:grpSpPr>
          <a:xfrm>
            <a:off x="1936211" y="4855938"/>
            <a:ext cx="3709360" cy="777998"/>
            <a:chOff x="1126586" y="5353913"/>
            <a:chExt cx="3709360" cy="7779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9F37EB3-9D50-5FC0-C220-A18861D5FB71}"/>
                </a:ext>
              </a:extLst>
            </p:cNvPr>
            <p:cNvSpPr/>
            <p:nvPr/>
          </p:nvSpPr>
          <p:spPr>
            <a:xfrm>
              <a:off x="1126586" y="5353913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DD0D169-AAB0-3E9A-12F0-AD5AE2B7DFCB}"/>
                </a:ext>
              </a:extLst>
            </p:cNvPr>
            <p:cNvSpPr/>
            <p:nvPr/>
          </p:nvSpPr>
          <p:spPr>
            <a:xfrm>
              <a:off x="1497522" y="5353913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E615524-C077-7F79-F869-BACFD1C19838}"/>
                </a:ext>
              </a:extLst>
            </p:cNvPr>
            <p:cNvSpPr/>
            <p:nvPr/>
          </p:nvSpPr>
          <p:spPr>
            <a:xfrm>
              <a:off x="1868458" y="5353913"/>
              <a:ext cx="370936" cy="37093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225060E-0E00-24D8-E5DB-CF0286EA4AE4}"/>
                </a:ext>
              </a:extLst>
            </p:cNvPr>
            <p:cNvSpPr/>
            <p:nvPr/>
          </p:nvSpPr>
          <p:spPr>
            <a:xfrm>
              <a:off x="2239394" y="5353913"/>
              <a:ext cx="370936" cy="37093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94CE799-377D-2F9E-CC52-ED72E3623047}"/>
                </a:ext>
              </a:extLst>
            </p:cNvPr>
            <p:cNvSpPr/>
            <p:nvPr/>
          </p:nvSpPr>
          <p:spPr>
            <a:xfrm>
              <a:off x="2610330" y="5353913"/>
              <a:ext cx="370936" cy="37093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4AC82DA-3514-A45F-EAB3-A0F59D8053B3}"/>
                </a:ext>
              </a:extLst>
            </p:cNvPr>
            <p:cNvSpPr/>
            <p:nvPr/>
          </p:nvSpPr>
          <p:spPr>
            <a:xfrm>
              <a:off x="2981266" y="5353913"/>
              <a:ext cx="370936" cy="3709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49F6A19-CC7F-DD77-5341-A0D60962DC3C}"/>
                </a:ext>
              </a:extLst>
            </p:cNvPr>
            <p:cNvSpPr/>
            <p:nvPr/>
          </p:nvSpPr>
          <p:spPr>
            <a:xfrm>
              <a:off x="3352202" y="5353913"/>
              <a:ext cx="370936" cy="3709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0EC6C7-EEEB-6AA6-7466-9B11D1DCDF65}"/>
                </a:ext>
              </a:extLst>
            </p:cNvPr>
            <p:cNvSpPr/>
            <p:nvPr/>
          </p:nvSpPr>
          <p:spPr>
            <a:xfrm>
              <a:off x="3723138" y="5353913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666A846-F79D-7C25-28F2-268B9F3C50F3}"/>
                </a:ext>
              </a:extLst>
            </p:cNvPr>
            <p:cNvSpPr/>
            <p:nvPr/>
          </p:nvSpPr>
          <p:spPr>
            <a:xfrm>
              <a:off x="4094074" y="5353913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722CE9E-CD33-D6F1-449A-083CE71F9F00}"/>
                </a:ext>
              </a:extLst>
            </p:cNvPr>
            <p:cNvSpPr/>
            <p:nvPr/>
          </p:nvSpPr>
          <p:spPr>
            <a:xfrm>
              <a:off x="4465010" y="5353913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F58B49-73E7-B747-1B41-3FCED13C5799}"/>
                </a:ext>
              </a:extLst>
            </p:cNvPr>
            <p:cNvSpPr txBox="1"/>
            <p:nvPr/>
          </p:nvSpPr>
          <p:spPr>
            <a:xfrm>
              <a:off x="1913664" y="576257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trike="sngStrike" dirty="0"/>
                <a:t>R</a:t>
              </a:r>
              <a:endParaRPr lang="ko-KR" altLang="en-US" strike="sngStrik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800646-E462-86EB-6D9A-240F8FA53151}"/>
                </a:ext>
              </a:extLst>
            </p:cNvPr>
            <p:cNvSpPr txBox="1"/>
            <p:nvPr/>
          </p:nvSpPr>
          <p:spPr>
            <a:xfrm>
              <a:off x="3706467" y="5762579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51EA2DD-ADB4-2191-2DD2-7C180024D4C7}"/>
                </a:ext>
              </a:extLst>
            </p:cNvPr>
            <p:cNvSpPr txBox="1"/>
            <p:nvPr/>
          </p:nvSpPr>
          <p:spPr>
            <a:xfrm>
              <a:off x="2999060" y="5762579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</a:t>
              </a:r>
              <a:endPara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92E87EE-C024-D1FC-E0F9-F6E6D82DCAB9}"/>
              </a:ext>
            </a:extLst>
          </p:cNvPr>
          <p:cNvGrpSpPr/>
          <p:nvPr/>
        </p:nvGrpSpPr>
        <p:grpSpPr>
          <a:xfrm>
            <a:off x="1940408" y="1736656"/>
            <a:ext cx="3709360" cy="779602"/>
            <a:chOff x="1122573" y="1920420"/>
            <a:chExt cx="3709360" cy="77960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1F6946D-EA71-0FD6-18BF-CF0BC16C2E15}"/>
                </a:ext>
              </a:extLst>
            </p:cNvPr>
            <p:cNvSpPr/>
            <p:nvPr/>
          </p:nvSpPr>
          <p:spPr>
            <a:xfrm>
              <a:off x="1122573" y="1920420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E389CEA-5D3C-58DF-3AFC-40863C804F5A}"/>
                </a:ext>
              </a:extLst>
            </p:cNvPr>
            <p:cNvSpPr/>
            <p:nvPr/>
          </p:nvSpPr>
          <p:spPr>
            <a:xfrm>
              <a:off x="1493509" y="1920420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CE74562-0DD0-C0F9-D7E8-5DD00507B661}"/>
                </a:ext>
              </a:extLst>
            </p:cNvPr>
            <p:cNvSpPr/>
            <p:nvPr/>
          </p:nvSpPr>
          <p:spPr>
            <a:xfrm>
              <a:off x="1864445" y="1920420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1D405AA-133B-8950-CA16-AB8F91E8A05C}"/>
                </a:ext>
              </a:extLst>
            </p:cNvPr>
            <p:cNvSpPr/>
            <p:nvPr/>
          </p:nvSpPr>
          <p:spPr>
            <a:xfrm>
              <a:off x="2235381" y="1920420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9E1A4F7-BC7B-042E-5871-4C082490DC18}"/>
                </a:ext>
              </a:extLst>
            </p:cNvPr>
            <p:cNvSpPr/>
            <p:nvPr/>
          </p:nvSpPr>
          <p:spPr>
            <a:xfrm>
              <a:off x="2606317" y="1920420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41AE638-D9CA-4243-6B43-E57393FE578B}"/>
                </a:ext>
              </a:extLst>
            </p:cNvPr>
            <p:cNvSpPr/>
            <p:nvPr/>
          </p:nvSpPr>
          <p:spPr>
            <a:xfrm>
              <a:off x="2977253" y="1920420"/>
              <a:ext cx="370936" cy="370936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028719F-2ACB-D9ED-E8A6-DBF5E69AF5D1}"/>
                </a:ext>
              </a:extLst>
            </p:cNvPr>
            <p:cNvSpPr/>
            <p:nvPr/>
          </p:nvSpPr>
          <p:spPr>
            <a:xfrm>
              <a:off x="3348189" y="1920420"/>
              <a:ext cx="370936" cy="37093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ACE57E6-DBD9-2592-6174-E4332F09289D}"/>
                </a:ext>
              </a:extLst>
            </p:cNvPr>
            <p:cNvSpPr/>
            <p:nvPr/>
          </p:nvSpPr>
          <p:spPr>
            <a:xfrm>
              <a:off x="3719125" y="1920420"/>
              <a:ext cx="370936" cy="37093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04D2FAC-FDA8-898C-0787-7C5642E7E53A}"/>
                </a:ext>
              </a:extLst>
            </p:cNvPr>
            <p:cNvSpPr/>
            <p:nvPr/>
          </p:nvSpPr>
          <p:spPr>
            <a:xfrm>
              <a:off x="4090061" y="1920420"/>
              <a:ext cx="370936" cy="3709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9D00AE0-05F8-71C5-8A9E-10D30536FA8C}"/>
                </a:ext>
              </a:extLst>
            </p:cNvPr>
            <p:cNvSpPr/>
            <p:nvPr/>
          </p:nvSpPr>
          <p:spPr>
            <a:xfrm>
              <a:off x="4460997" y="1920420"/>
              <a:ext cx="370936" cy="370936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4EE78E-B7CE-8D25-AB3E-C9BEEAE0BB29}"/>
                </a:ext>
              </a:extLst>
            </p:cNvPr>
            <p:cNvSpPr txBox="1"/>
            <p:nvPr/>
          </p:nvSpPr>
          <p:spPr>
            <a:xfrm>
              <a:off x="1847774" y="2330690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CB2229-D92E-34FB-0609-D72548381A90}"/>
                </a:ext>
              </a:extLst>
            </p:cNvPr>
            <p:cNvSpPr txBox="1"/>
            <p:nvPr/>
          </p:nvSpPr>
          <p:spPr>
            <a:xfrm>
              <a:off x="3741728" y="233069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trike="sngStrike" dirty="0"/>
                <a:t>R</a:t>
              </a:r>
              <a:endParaRPr lang="ko-KR" altLang="en-US" strike="sngStrike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3BD7880-554A-391E-7D55-B6A316A19768}"/>
                </a:ext>
              </a:extLst>
            </p:cNvPr>
            <p:cNvSpPr txBox="1"/>
            <p:nvPr/>
          </p:nvSpPr>
          <p:spPr>
            <a:xfrm>
              <a:off x="4107855" y="2330690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</a:t>
              </a:r>
              <a:endPara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DB994FA-2729-2EFD-A2C8-E122210F95C7}"/>
                </a:ext>
              </a:extLst>
            </p:cNvPr>
            <p:cNvSpPr txBox="1"/>
            <p:nvPr/>
          </p:nvSpPr>
          <p:spPr>
            <a:xfrm>
              <a:off x="4489651" y="233069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15E56517-B716-980D-DCC3-8FABF902EB59}"/>
              </a:ext>
            </a:extLst>
          </p:cNvPr>
          <p:cNvSpPr txBox="1"/>
          <p:nvPr/>
        </p:nvSpPr>
        <p:spPr>
          <a:xfrm>
            <a:off x="498273" y="813794"/>
            <a:ext cx="103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FreeSize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2971BB-1DB9-06ED-0F41-47EA55B2FEF5}"/>
              </a:ext>
            </a:extLst>
          </p:cNvPr>
          <p:cNvSpPr txBox="1"/>
          <p:nvPr/>
        </p:nvSpPr>
        <p:spPr>
          <a:xfrm>
            <a:off x="498273" y="1736656"/>
            <a:ext cx="11573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NonBroken</a:t>
            </a:r>
            <a:endParaRPr lang="en-US" altLang="ko-KR" sz="1500" dirty="0"/>
          </a:p>
          <a:p>
            <a:r>
              <a:rPr lang="en-US" altLang="ko-KR" sz="1500" dirty="0" err="1"/>
              <a:t>PutSize</a:t>
            </a:r>
            <a:endParaRPr lang="ko-KR" altLang="en-US" sz="15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9A7C0C-F46C-8C07-7A97-3289C9AA9A94}"/>
              </a:ext>
            </a:extLst>
          </p:cNvPr>
          <p:cNvSpPr txBox="1"/>
          <p:nvPr/>
        </p:nvSpPr>
        <p:spPr>
          <a:xfrm>
            <a:off x="498273" y="3952744"/>
            <a:ext cx="103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FreeSize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C8ED58-2FB7-BB88-5879-CFFD3BEE3CF9}"/>
              </a:ext>
            </a:extLst>
          </p:cNvPr>
          <p:cNvSpPr txBox="1"/>
          <p:nvPr/>
        </p:nvSpPr>
        <p:spPr>
          <a:xfrm>
            <a:off x="498273" y="4875606"/>
            <a:ext cx="11573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NonBroken</a:t>
            </a:r>
            <a:endParaRPr lang="en-US" altLang="ko-KR" sz="1500" dirty="0"/>
          </a:p>
          <a:p>
            <a:r>
              <a:rPr lang="en-US" altLang="ko-KR" sz="1500" dirty="0" err="1"/>
              <a:t>PutSize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6831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B3CABE-964F-CE69-2D32-FB64DB2B11BC}"/>
              </a:ext>
            </a:extLst>
          </p:cNvPr>
          <p:cNvSpPr/>
          <p:nvPr/>
        </p:nvSpPr>
        <p:spPr>
          <a:xfrm>
            <a:off x="1126586" y="12500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59A9CC-2975-613C-7797-78082510D8CD}"/>
              </a:ext>
            </a:extLst>
          </p:cNvPr>
          <p:cNvSpPr/>
          <p:nvPr/>
        </p:nvSpPr>
        <p:spPr>
          <a:xfrm>
            <a:off x="1497522" y="12500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3D89B5-768B-C159-8A85-1731B5A92515}"/>
              </a:ext>
            </a:extLst>
          </p:cNvPr>
          <p:cNvSpPr/>
          <p:nvPr/>
        </p:nvSpPr>
        <p:spPr>
          <a:xfrm>
            <a:off x="1868458" y="12500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0D8DDC-D254-8814-6936-195CD43D12AC}"/>
              </a:ext>
            </a:extLst>
          </p:cNvPr>
          <p:cNvSpPr/>
          <p:nvPr/>
        </p:nvSpPr>
        <p:spPr>
          <a:xfrm>
            <a:off x="2239394" y="12500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87259A-F470-F255-104C-9DD1FAF2535A}"/>
              </a:ext>
            </a:extLst>
          </p:cNvPr>
          <p:cNvSpPr/>
          <p:nvPr/>
        </p:nvSpPr>
        <p:spPr>
          <a:xfrm>
            <a:off x="2610330" y="12500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4277EC-8F32-000E-1F56-96254BA7A044}"/>
              </a:ext>
            </a:extLst>
          </p:cNvPr>
          <p:cNvSpPr/>
          <p:nvPr/>
        </p:nvSpPr>
        <p:spPr>
          <a:xfrm>
            <a:off x="2981266" y="12500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964CF7-CD59-02E3-39DE-A1605CCA7554}"/>
              </a:ext>
            </a:extLst>
          </p:cNvPr>
          <p:cNvSpPr/>
          <p:nvPr/>
        </p:nvSpPr>
        <p:spPr>
          <a:xfrm>
            <a:off x="3352202" y="12500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E09517-BBEC-1DE2-DE19-D6115E2EB47E}"/>
              </a:ext>
            </a:extLst>
          </p:cNvPr>
          <p:cNvSpPr/>
          <p:nvPr/>
        </p:nvSpPr>
        <p:spPr>
          <a:xfrm>
            <a:off x="3723138" y="12500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DA33-08B4-DC30-C971-5756EB8B6A40}"/>
              </a:ext>
            </a:extLst>
          </p:cNvPr>
          <p:cNvSpPr/>
          <p:nvPr/>
        </p:nvSpPr>
        <p:spPr>
          <a:xfrm>
            <a:off x="4094074" y="12500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3362BE-DE8B-8992-DEC4-E758C759DD18}"/>
              </a:ext>
            </a:extLst>
          </p:cNvPr>
          <p:cNvSpPr/>
          <p:nvPr/>
        </p:nvSpPr>
        <p:spPr>
          <a:xfrm>
            <a:off x="4465010" y="12500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F9D049-A4A0-2A5D-4085-62D469A496AE}"/>
              </a:ext>
            </a:extLst>
          </p:cNvPr>
          <p:cNvSpPr txBox="1"/>
          <p:nvPr/>
        </p:nvSpPr>
        <p:spPr>
          <a:xfrm>
            <a:off x="972859" y="162097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R, W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C4D254-B725-ED4C-CA80-04DEB1677F30}"/>
              </a:ext>
            </a:extLst>
          </p:cNvPr>
          <p:cNvSpPr/>
          <p:nvPr/>
        </p:nvSpPr>
        <p:spPr>
          <a:xfrm>
            <a:off x="1126586" y="2621639"/>
            <a:ext cx="370936" cy="370936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961080-5CF3-EF42-96AD-305E0623474D}"/>
              </a:ext>
            </a:extLst>
          </p:cNvPr>
          <p:cNvSpPr/>
          <p:nvPr/>
        </p:nvSpPr>
        <p:spPr>
          <a:xfrm>
            <a:off x="1497522" y="2621639"/>
            <a:ext cx="370936" cy="370936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0000BC5-CCD6-31E0-A19E-95DB91D52FE6}"/>
              </a:ext>
            </a:extLst>
          </p:cNvPr>
          <p:cNvSpPr/>
          <p:nvPr/>
        </p:nvSpPr>
        <p:spPr>
          <a:xfrm>
            <a:off x="1868458" y="2621639"/>
            <a:ext cx="370936" cy="370936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C4DCAE-5FC8-427F-DDEA-6030E830AE69}"/>
              </a:ext>
            </a:extLst>
          </p:cNvPr>
          <p:cNvSpPr/>
          <p:nvPr/>
        </p:nvSpPr>
        <p:spPr>
          <a:xfrm>
            <a:off x="2239394" y="2621639"/>
            <a:ext cx="370936" cy="370936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0276F3-34D7-5C1F-AC24-D405EFB2B944}"/>
              </a:ext>
            </a:extLst>
          </p:cNvPr>
          <p:cNvSpPr/>
          <p:nvPr/>
        </p:nvSpPr>
        <p:spPr>
          <a:xfrm>
            <a:off x="2610330" y="26216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935788-DFD9-10C6-626E-89FC81844E0E}"/>
              </a:ext>
            </a:extLst>
          </p:cNvPr>
          <p:cNvSpPr/>
          <p:nvPr/>
        </p:nvSpPr>
        <p:spPr>
          <a:xfrm>
            <a:off x="2981266" y="26216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24088F-CF8B-D664-8BEE-A15F7FA16F29}"/>
              </a:ext>
            </a:extLst>
          </p:cNvPr>
          <p:cNvSpPr/>
          <p:nvPr/>
        </p:nvSpPr>
        <p:spPr>
          <a:xfrm>
            <a:off x="3352202" y="26216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C8FF71-9D9A-CCB3-854D-73A6DAD61E5D}"/>
              </a:ext>
            </a:extLst>
          </p:cNvPr>
          <p:cNvSpPr/>
          <p:nvPr/>
        </p:nvSpPr>
        <p:spPr>
          <a:xfrm>
            <a:off x="3723138" y="2621639"/>
            <a:ext cx="370936" cy="370936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FBC9701-35D5-F7BF-C6EF-12D2D26AE397}"/>
              </a:ext>
            </a:extLst>
          </p:cNvPr>
          <p:cNvSpPr/>
          <p:nvPr/>
        </p:nvSpPr>
        <p:spPr>
          <a:xfrm>
            <a:off x="4094074" y="2621639"/>
            <a:ext cx="370936" cy="370936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B3A280-66FD-9EC6-E6D7-988ACD72CC20}"/>
              </a:ext>
            </a:extLst>
          </p:cNvPr>
          <p:cNvSpPr/>
          <p:nvPr/>
        </p:nvSpPr>
        <p:spPr>
          <a:xfrm>
            <a:off x="4465010" y="2621639"/>
            <a:ext cx="370936" cy="370936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AE2E30-BE52-9A8F-66FB-922A0D462F77}"/>
              </a:ext>
            </a:extLst>
          </p:cNvPr>
          <p:cNvSpPr txBox="1"/>
          <p:nvPr/>
        </p:nvSpPr>
        <p:spPr>
          <a:xfrm>
            <a:off x="2593659" y="3031909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5FCA9F-5EC2-5B28-8479-73FC4F8C70DE}"/>
              </a:ext>
            </a:extLst>
          </p:cNvPr>
          <p:cNvSpPr txBox="1"/>
          <p:nvPr/>
        </p:nvSpPr>
        <p:spPr>
          <a:xfrm>
            <a:off x="3745741" y="303190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6FB03D-99C8-3B2D-20D5-31B3F769A707}"/>
              </a:ext>
            </a:extLst>
          </p:cNvPr>
          <p:cNvSpPr/>
          <p:nvPr/>
        </p:nvSpPr>
        <p:spPr>
          <a:xfrm>
            <a:off x="1126586" y="39932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41F72CA-A86E-1B35-88AA-1F7AFFA39E26}"/>
              </a:ext>
            </a:extLst>
          </p:cNvPr>
          <p:cNvSpPr/>
          <p:nvPr/>
        </p:nvSpPr>
        <p:spPr>
          <a:xfrm>
            <a:off x="1497522" y="39932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A28110-6371-7FA3-934A-50A88F4A4728}"/>
              </a:ext>
            </a:extLst>
          </p:cNvPr>
          <p:cNvSpPr/>
          <p:nvPr/>
        </p:nvSpPr>
        <p:spPr>
          <a:xfrm>
            <a:off x="1868458" y="3993239"/>
            <a:ext cx="370936" cy="370936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40B95E3-C4FD-A660-9253-50CFD34AFE52}"/>
              </a:ext>
            </a:extLst>
          </p:cNvPr>
          <p:cNvSpPr/>
          <p:nvPr/>
        </p:nvSpPr>
        <p:spPr>
          <a:xfrm>
            <a:off x="2239394" y="3993239"/>
            <a:ext cx="370936" cy="370936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4CA04-94AB-68A6-062C-A6A70A2546F2}"/>
              </a:ext>
            </a:extLst>
          </p:cNvPr>
          <p:cNvSpPr/>
          <p:nvPr/>
        </p:nvSpPr>
        <p:spPr>
          <a:xfrm>
            <a:off x="2610330" y="3993239"/>
            <a:ext cx="370936" cy="370936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31F90A0-66A4-AB26-D701-B54A1727A64F}"/>
              </a:ext>
            </a:extLst>
          </p:cNvPr>
          <p:cNvSpPr/>
          <p:nvPr/>
        </p:nvSpPr>
        <p:spPr>
          <a:xfrm>
            <a:off x="2981266" y="3993239"/>
            <a:ext cx="370936" cy="370936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0D0655-5F65-F05B-9A1D-05AEF5357F47}"/>
              </a:ext>
            </a:extLst>
          </p:cNvPr>
          <p:cNvSpPr/>
          <p:nvPr/>
        </p:nvSpPr>
        <p:spPr>
          <a:xfrm>
            <a:off x="3352202" y="3993239"/>
            <a:ext cx="370936" cy="370936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4F431EC-723D-43D4-9DAC-2BF8E927BE75}"/>
              </a:ext>
            </a:extLst>
          </p:cNvPr>
          <p:cNvSpPr/>
          <p:nvPr/>
        </p:nvSpPr>
        <p:spPr>
          <a:xfrm>
            <a:off x="3723138" y="39932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048470A-8A46-991D-552B-5F5D51091CC3}"/>
              </a:ext>
            </a:extLst>
          </p:cNvPr>
          <p:cNvSpPr/>
          <p:nvPr/>
        </p:nvSpPr>
        <p:spPr>
          <a:xfrm>
            <a:off x="4094074" y="39932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52E1318-F37D-6623-6B0F-6D8DF303B045}"/>
              </a:ext>
            </a:extLst>
          </p:cNvPr>
          <p:cNvSpPr/>
          <p:nvPr/>
        </p:nvSpPr>
        <p:spPr>
          <a:xfrm>
            <a:off x="4465010" y="39932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0AD7EB-E1A7-C6A1-5ACD-01A346B12858}"/>
              </a:ext>
            </a:extLst>
          </p:cNvPr>
          <p:cNvSpPr txBox="1"/>
          <p:nvPr/>
        </p:nvSpPr>
        <p:spPr>
          <a:xfrm>
            <a:off x="1913664" y="440190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EC0960-85D4-78DE-B847-2FE351633B26}"/>
              </a:ext>
            </a:extLst>
          </p:cNvPr>
          <p:cNvSpPr txBox="1"/>
          <p:nvPr/>
        </p:nvSpPr>
        <p:spPr>
          <a:xfrm>
            <a:off x="3706467" y="440190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BB9CF5-512A-03F5-4CD3-4D1BE9B9F874}"/>
              </a:ext>
            </a:extLst>
          </p:cNvPr>
          <p:cNvSpPr txBox="1"/>
          <p:nvPr/>
        </p:nvSpPr>
        <p:spPr>
          <a:xfrm>
            <a:off x="163342" y="64709"/>
            <a:ext cx="148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GetUseSize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46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FB3CABE-964F-CE69-2D32-FB64DB2B11BC}"/>
              </a:ext>
            </a:extLst>
          </p:cNvPr>
          <p:cNvSpPr/>
          <p:nvPr/>
        </p:nvSpPr>
        <p:spPr>
          <a:xfrm>
            <a:off x="1126586" y="12500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59A9CC-2975-613C-7797-78082510D8CD}"/>
              </a:ext>
            </a:extLst>
          </p:cNvPr>
          <p:cNvSpPr/>
          <p:nvPr/>
        </p:nvSpPr>
        <p:spPr>
          <a:xfrm>
            <a:off x="1497522" y="12500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3D89B5-768B-C159-8A85-1731B5A92515}"/>
              </a:ext>
            </a:extLst>
          </p:cNvPr>
          <p:cNvSpPr/>
          <p:nvPr/>
        </p:nvSpPr>
        <p:spPr>
          <a:xfrm>
            <a:off x="1868458" y="12500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0D8DDC-D254-8814-6936-195CD43D12AC}"/>
              </a:ext>
            </a:extLst>
          </p:cNvPr>
          <p:cNvSpPr/>
          <p:nvPr/>
        </p:nvSpPr>
        <p:spPr>
          <a:xfrm>
            <a:off x="2239394" y="12500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87259A-F470-F255-104C-9DD1FAF2535A}"/>
              </a:ext>
            </a:extLst>
          </p:cNvPr>
          <p:cNvSpPr/>
          <p:nvPr/>
        </p:nvSpPr>
        <p:spPr>
          <a:xfrm>
            <a:off x="2610330" y="12500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4277EC-8F32-000E-1F56-96254BA7A044}"/>
              </a:ext>
            </a:extLst>
          </p:cNvPr>
          <p:cNvSpPr/>
          <p:nvPr/>
        </p:nvSpPr>
        <p:spPr>
          <a:xfrm>
            <a:off x="2981266" y="12500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964CF7-CD59-02E3-39DE-A1605CCA7554}"/>
              </a:ext>
            </a:extLst>
          </p:cNvPr>
          <p:cNvSpPr/>
          <p:nvPr/>
        </p:nvSpPr>
        <p:spPr>
          <a:xfrm>
            <a:off x="3352202" y="12500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E09517-BBEC-1DE2-DE19-D6115E2EB47E}"/>
              </a:ext>
            </a:extLst>
          </p:cNvPr>
          <p:cNvSpPr/>
          <p:nvPr/>
        </p:nvSpPr>
        <p:spPr>
          <a:xfrm>
            <a:off x="3723138" y="12500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DDA33-08B4-DC30-C971-5756EB8B6A40}"/>
              </a:ext>
            </a:extLst>
          </p:cNvPr>
          <p:cNvSpPr/>
          <p:nvPr/>
        </p:nvSpPr>
        <p:spPr>
          <a:xfrm>
            <a:off x="4094074" y="12500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3362BE-DE8B-8992-DEC4-E758C759DD18}"/>
              </a:ext>
            </a:extLst>
          </p:cNvPr>
          <p:cNvSpPr/>
          <p:nvPr/>
        </p:nvSpPr>
        <p:spPr>
          <a:xfrm>
            <a:off x="4465010" y="12500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F9D049-A4A0-2A5D-4085-62D469A496AE}"/>
              </a:ext>
            </a:extLst>
          </p:cNvPr>
          <p:cNvSpPr txBox="1"/>
          <p:nvPr/>
        </p:nvSpPr>
        <p:spPr>
          <a:xfrm>
            <a:off x="972859" y="162097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R, W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C4D254-B725-ED4C-CA80-04DEB1677F30}"/>
              </a:ext>
            </a:extLst>
          </p:cNvPr>
          <p:cNvSpPr/>
          <p:nvPr/>
        </p:nvSpPr>
        <p:spPr>
          <a:xfrm>
            <a:off x="1126586" y="26216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961080-5CF3-EF42-96AD-305E0623474D}"/>
              </a:ext>
            </a:extLst>
          </p:cNvPr>
          <p:cNvSpPr/>
          <p:nvPr/>
        </p:nvSpPr>
        <p:spPr>
          <a:xfrm>
            <a:off x="1497522" y="26216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0000BC5-CCD6-31E0-A19E-95DB91D52FE6}"/>
              </a:ext>
            </a:extLst>
          </p:cNvPr>
          <p:cNvSpPr/>
          <p:nvPr/>
        </p:nvSpPr>
        <p:spPr>
          <a:xfrm>
            <a:off x="1868458" y="26216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C4DCAE-5FC8-427F-DDEA-6030E830AE69}"/>
              </a:ext>
            </a:extLst>
          </p:cNvPr>
          <p:cNvSpPr/>
          <p:nvPr/>
        </p:nvSpPr>
        <p:spPr>
          <a:xfrm>
            <a:off x="2239394" y="26216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0276F3-34D7-5C1F-AC24-D405EFB2B944}"/>
              </a:ext>
            </a:extLst>
          </p:cNvPr>
          <p:cNvSpPr/>
          <p:nvPr/>
        </p:nvSpPr>
        <p:spPr>
          <a:xfrm>
            <a:off x="2610330" y="26216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935788-DFD9-10C6-626E-89FC81844E0E}"/>
              </a:ext>
            </a:extLst>
          </p:cNvPr>
          <p:cNvSpPr/>
          <p:nvPr/>
        </p:nvSpPr>
        <p:spPr>
          <a:xfrm>
            <a:off x="2981266" y="26216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24088F-CF8B-D664-8BEE-A15F7FA16F29}"/>
              </a:ext>
            </a:extLst>
          </p:cNvPr>
          <p:cNvSpPr/>
          <p:nvPr/>
        </p:nvSpPr>
        <p:spPr>
          <a:xfrm>
            <a:off x="3352202" y="26216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C8FF71-9D9A-CCB3-854D-73A6DAD61E5D}"/>
              </a:ext>
            </a:extLst>
          </p:cNvPr>
          <p:cNvSpPr/>
          <p:nvPr/>
        </p:nvSpPr>
        <p:spPr>
          <a:xfrm>
            <a:off x="3723138" y="2621639"/>
            <a:ext cx="370936" cy="370936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FBC9701-35D5-F7BF-C6EF-12D2D26AE397}"/>
              </a:ext>
            </a:extLst>
          </p:cNvPr>
          <p:cNvSpPr/>
          <p:nvPr/>
        </p:nvSpPr>
        <p:spPr>
          <a:xfrm>
            <a:off x="4094074" y="2621639"/>
            <a:ext cx="370936" cy="370936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B3A280-66FD-9EC6-E6D7-988ACD72CC20}"/>
              </a:ext>
            </a:extLst>
          </p:cNvPr>
          <p:cNvSpPr/>
          <p:nvPr/>
        </p:nvSpPr>
        <p:spPr>
          <a:xfrm>
            <a:off x="4465010" y="2621639"/>
            <a:ext cx="370936" cy="370936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AE2E30-BE52-9A8F-66FB-922A0D462F77}"/>
              </a:ext>
            </a:extLst>
          </p:cNvPr>
          <p:cNvSpPr txBox="1"/>
          <p:nvPr/>
        </p:nvSpPr>
        <p:spPr>
          <a:xfrm>
            <a:off x="2593659" y="3031909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5FCA9F-5EC2-5B28-8479-73FC4F8C70DE}"/>
              </a:ext>
            </a:extLst>
          </p:cNvPr>
          <p:cNvSpPr txBox="1"/>
          <p:nvPr/>
        </p:nvSpPr>
        <p:spPr>
          <a:xfrm>
            <a:off x="3745741" y="303190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6FB03D-99C8-3B2D-20D5-31B3F769A707}"/>
              </a:ext>
            </a:extLst>
          </p:cNvPr>
          <p:cNvSpPr/>
          <p:nvPr/>
        </p:nvSpPr>
        <p:spPr>
          <a:xfrm>
            <a:off x="1126586" y="39932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41F72CA-A86E-1B35-88AA-1F7AFFA39E26}"/>
              </a:ext>
            </a:extLst>
          </p:cNvPr>
          <p:cNvSpPr/>
          <p:nvPr/>
        </p:nvSpPr>
        <p:spPr>
          <a:xfrm>
            <a:off x="1497522" y="39932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A28110-6371-7FA3-934A-50A88F4A4728}"/>
              </a:ext>
            </a:extLst>
          </p:cNvPr>
          <p:cNvSpPr/>
          <p:nvPr/>
        </p:nvSpPr>
        <p:spPr>
          <a:xfrm>
            <a:off x="1868458" y="3993239"/>
            <a:ext cx="370936" cy="370936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40B95E3-C4FD-A660-9253-50CFD34AFE52}"/>
              </a:ext>
            </a:extLst>
          </p:cNvPr>
          <p:cNvSpPr/>
          <p:nvPr/>
        </p:nvSpPr>
        <p:spPr>
          <a:xfrm>
            <a:off x="2239394" y="3993239"/>
            <a:ext cx="370936" cy="370936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4CA04-94AB-68A6-062C-A6A70A2546F2}"/>
              </a:ext>
            </a:extLst>
          </p:cNvPr>
          <p:cNvSpPr/>
          <p:nvPr/>
        </p:nvSpPr>
        <p:spPr>
          <a:xfrm>
            <a:off x="2610330" y="3993239"/>
            <a:ext cx="370936" cy="370936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31F90A0-66A4-AB26-D701-B54A1727A64F}"/>
              </a:ext>
            </a:extLst>
          </p:cNvPr>
          <p:cNvSpPr/>
          <p:nvPr/>
        </p:nvSpPr>
        <p:spPr>
          <a:xfrm>
            <a:off x="2981266" y="3993239"/>
            <a:ext cx="370936" cy="370936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0D0655-5F65-F05B-9A1D-05AEF5357F47}"/>
              </a:ext>
            </a:extLst>
          </p:cNvPr>
          <p:cNvSpPr/>
          <p:nvPr/>
        </p:nvSpPr>
        <p:spPr>
          <a:xfrm>
            <a:off x="3352202" y="3993239"/>
            <a:ext cx="370936" cy="370936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4F431EC-723D-43D4-9DAC-2BF8E927BE75}"/>
              </a:ext>
            </a:extLst>
          </p:cNvPr>
          <p:cNvSpPr/>
          <p:nvPr/>
        </p:nvSpPr>
        <p:spPr>
          <a:xfrm>
            <a:off x="3723138" y="39932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048470A-8A46-991D-552B-5F5D51091CC3}"/>
              </a:ext>
            </a:extLst>
          </p:cNvPr>
          <p:cNvSpPr/>
          <p:nvPr/>
        </p:nvSpPr>
        <p:spPr>
          <a:xfrm>
            <a:off x="4094074" y="39932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52E1318-F37D-6623-6B0F-6D8DF303B045}"/>
              </a:ext>
            </a:extLst>
          </p:cNvPr>
          <p:cNvSpPr/>
          <p:nvPr/>
        </p:nvSpPr>
        <p:spPr>
          <a:xfrm>
            <a:off x="4465010" y="3993239"/>
            <a:ext cx="370936" cy="37093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0AD7EB-E1A7-C6A1-5ACD-01A346B12858}"/>
              </a:ext>
            </a:extLst>
          </p:cNvPr>
          <p:cNvSpPr txBox="1"/>
          <p:nvPr/>
        </p:nvSpPr>
        <p:spPr>
          <a:xfrm>
            <a:off x="1913664" y="440190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EC0960-85D4-78DE-B847-2FE351633B26}"/>
              </a:ext>
            </a:extLst>
          </p:cNvPr>
          <p:cNvSpPr txBox="1"/>
          <p:nvPr/>
        </p:nvSpPr>
        <p:spPr>
          <a:xfrm>
            <a:off x="3706467" y="440190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BB9CF5-512A-03F5-4CD3-4D1BE9B9F874}"/>
              </a:ext>
            </a:extLst>
          </p:cNvPr>
          <p:cNvSpPr txBox="1"/>
          <p:nvPr/>
        </p:nvSpPr>
        <p:spPr>
          <a:xfrm>
            <a:off x="5935980" y="31242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GetNonBrokenGetSize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96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654</Words>
  <Application>Microsoft Office PowerPoint</Application>
  <PresentationFormat>와이드스크린</PresentationFormat>
  <Paragraphs>356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서진원</dc:creator>
  <cp:lastModifiedBy>서진원</cp:lastModifiedBy>
  <cp:revision>1</cp:revision>
  <dcterms:created xsi:type="dcterms:W3CDTF">2022-08-14T05:04:08Z</dcterms:created>
  <dcterms:modified xsi:type="dcterms:W3CDTF">2022-08-14T14:08:42Z</dcterms:modified>
</cp:coreProperties>
</file>