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2" r:id="rId4"/>
    <p:sldId id="263" r:id="rId5"/>
    <p:sldId id="264" r:id="rId6"/>
    <p:sldId id="265" r:id="rId7"/>
    <p:sldId id="271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469A1E0-B982-4124-820B-AC233905FFFB}">
          <p14:sldIdLst>
            <p14:sldId id="272"/>
            <p14:sldId id="256"/>
            <p14:sldId id="262"/>
            <p14:sldId id="263"/>
            <p14:sldId id="264"/>
            <p14:sldId id="265"/>
            <p14:sldId id="271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E623D-5567-43A2-AA1D-10A56F0B8833}" v="4" dt="2022-07-16T11:09:00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진원" userId="d436f2fc-5fcf-41bd-a485-016d4b3d0492" providerId="ADAL" clId="{1E0140C3-20B3-4CC0-9332-6ABFC7406FE7}"/>
    <pc:docChg chg="undo custSel addSld delSld modSld sldOrd addSection delSection modSection">
      <pc:chgData name="서진원" userId="d436f2fc-5fcf-41bd-a485-016d4b3d0492" providerId="ADAL" clId="{1E0140C3-20B3-4CC0-9332-6ABFC7406FE7}" dt="2021-12-25T05:28:38.879" v="1672" actId="2696"/>
      <pc:docMkLst>
        <pc:docMk/>
      </pc:docMkLst>
      <pc:sldChg chg="addSp delSp modSp new mod">
        <pc:chgData name="서진원" userId="d436f2fc-5fcf-41bd-a485-016d4b3d0492" providerId="ADAL" clId="{1E0140C3-20B3-4CC0-9332-6ABFC7406FE7}" dt="2021-12-25T04:35:49.162" v="996"/>
        <pc:sldMkLst>
          <pc:docMk/>
          <pc:sldMk cId="2665142739" sldId="256"/>
        </pc:sldMkLst>
        <pc:spChg chg="del">
          <ac:chgData name="서진원" userId="d436f2fc-5fcf-41bd-a485-016d4b3d0492" providerId="ADAL" clId="{1E0140C3-20B3-4CC0-9332-6ABFC7406FE7}" dt="2021-12-25T03:42:45.249" v="1" actId="478"/>
          <ac:spMkLst>
            <pc:docMk/>
            <pc:sldMk cId="2665142739" sldId="256"/>
            <ac:spMk id="2" creationId="{552C2EF1-F704-4D08-80CB-1E2222323E70}"/>
          </ac:spMkLst>
        </pc:spChg>
        <pc:spChg chg="del">
          <ac:chgData name="서진원" userId="d436f2fc-5fcf-41bd-a485-016d4b3d0492" providerId="ADAL" clId="{1E0140C3-20B3-4CC0-9332-6ABFC7406FE7}" dt="2021-12-25T03:42:46.480" v="2" actId="478"/>
          <ac:spMkLst>
            <pc:docMk/>
            <pc:sldMk cId="2665142739" sldId="256"/>
            <ac:spMk id="3" creationId="{04CAF23A-BA0E-490A-BE12-AE0FF91787D1}"/>
          </ac:spMkLst>
        </pc:spChg>
        <pc:spChg chg="add mod">
          <ac:chgData name="서진원" userId="d436f2fc-5fcf-41bd-a485-016d4b3d0492" providerId="ADAL" clId="{1E0140C3-20B3-4CC0-9332-6ABFC7406FE7}" dt="2021-12-25T03:44:14.956" v="38" actId="115"/>
          <ac:spMkLst>
            <pc:docMk/>
            <pc:sldMk cId="2665142739" sldId="256"/>
            <ac:spMk id="4" creationId="{C979FB0E-DF19-41F5-9B25-410BC48F9C96}"/>
          </ac:spMkLst>
        </pc:spChg>
        <pc:spChg chg="add mod ord">
          <ac:chgData name="서진원" userId="d436f2fc-5fcf-41bd-a485-016d4b3d0492" providerId="ADAL" clId="{1E0140C3-20B3-4CC0-9332-6ABFC7406FE7}" dt="2021-12-25T03:44:00.385" v="31" actId="115"/>
          <ac:spMkLst>
            <pc:docMk/>
            <pc:sldMk cId="2665142739" sldId="256"/>
            <ac:spMk id="5" creationId="{890C2F8B-787F-4F2D-9D88-EDBDA5216B40}"/>
          </ac:spMkLst>
        </pc:spChg>
        <pc:spChg chg="add mod">
          <ac:chgData name="서진원" userId="d436f2fc-5fcf-41bd-a485-016d4b3d0492" providerId="ADAL" clId="{1E0140C3-20B3-4CC0-9332-6ABFC7406FE7}" dt="2021-12-25T03:44:28.983" v="47" actId="115"/>
          <ac:spMkLst>
            <pc:docMk/>
            <pc:sldMk cId="2665142739" sldId="256"/>
            <ac:spMk id="8" creationId="{E444F9DF-E2F4-4AA8-BDD6-8B28747D4946}"/>
          </ac:spMkLst>
        </pc:spChg>
        <pc:spChg chg="add mod">
          <ac:chgData name="서진원" userId="d436f2fc-5fcf-41bd-a485-016d4b3d0492" providerId="ADAL" clId="{1E0140C3-20B3-4CC0-9332-6ABFC7406FE7}" dt="2021-12-25T04:05:28.967" v="479" actId="164"/>
          <ac:spMkLst>
            <pc:docMk/>
            <pc:sldMk cId="2665142739" sldId="256"/>
            <ac:spMk id="10" creationId="{EE49B8D9-1963-4B04-A03C-75E54C18E654}"/>
          </ac:spMkLst>
        </pc:spChg>
        <pc:spChg chg="add mod">
          <ac:chgData name="서진원" userId="d436f2fc-5fcf-41bd-a485-016d4b3d0492" providerId="ADAL" clId="{1E0140C3-20B3-4CC0-9332-6ABFC7406FE7}" dt="2021-12-25T04:05:28.967" v="479" actId="164"/>
          <ac:spMkLst>
            <pc:docMk/>
            <pc:sldMk cId="2665142739" sldId="256"/>
            <ac:spMk id="11" creationId="{7DBF1E92-BE02-4968-998E-3C1A3B843F04}"/>
          </ac:spMkLst>
        </pc:spChg>
        <pc:spChg chg="add mod">
          <ac:chgData name="서진원" userId="d436f2fc-5fcf-41bd-a485-016d4b3d0492" providerId="ADAL" clId="{1E0140C3-20B3-4CC0-9332-6ABFC7406FE7}" dt="2021-12-25T04:05:28.967" v="479" actId="164"/>
          <ac:spMkLst>
            <pc:docMk/>
            <pc:sldMk cId="2665142739" sldId="256"/>
            <ac:spMk id="12" creationId="{89602B70-76D6-44E1-BE7D-F5A173D117C8}"/>
          </ac:spMkLst>
        </pc:spChg>
        <pc:spChg chg="add del mod">
          <ac:chgData name="서진원" userId="d436f2fc-5fcf-41bd-a485-016d4b3d0492" providerId="ADAL" clId="{1E0140C3-20B3-4CC0-9332-6ABFC7406FE7}" dt="2021-12-25T04:16:11.777" v="654" actId="1076"/>
          <ac:spMkLst>
            <pc:docMk/>
            <pc:sldMk cId="2665142739" sldId="256"/>
            <ac:spMk id="27" creationId="{49802F8E-E1BF-4C00-AACE-78FDE48B5B74}"/>
          </ac:spMkLst>
        </pc:spChg>
        <pc:spChg chg="add del mod">
          <ac:chgData name="서진원" userId="d436f2fc-5fcf-41bd-a485-016d4b3d0492" providerId="ADAL" clId="{1E0140C3-20B3-4CC0-9332-6ABFC7406FE7}" dt="2021-12-25T04:01:12.964" v="363" actId="478"/>
          <ac:spMkLst>
            <pc:docMk/>
            <pc:sldMk cId="2665142739" sldId="256"/>
            <ac:spMk id="28" creationId="{9309DAF5-042F-4C4E-923E-4FA38500B85E}"/>
          </ac:spMkLst>
        </pc:spChg>
        <pc:spChg chg="add mod">
          <ac:chgData name="서진원" userId="d436f2fc-5fcf-41bd-a485-016d4b3d0492" providerId="ADAL" clId="{1E0140C3-20B3-4CC0-9332-6ABFC7406FE7}" dt="2021-12-25T04:16:37.340" v="657" actId="13822"/>
          <ac:spMkLst>
            <pc:docMk/>
            <pc:sldMk cId="2665142739" sldId="256"/>
            <ac:spMk id="29" creationId="{1A96162D-3F1C-4A5E-94F9-6C6001BA134D}"/>
          </ac:spMkLst>
        </pc:spChg>
        <pc:spChg chg="add del mod">
          <ac:chgData name="서진원" userId="d436f2fc-5fcf-41bd-a485-016d4b3d0492" providerId="ADAL" clId="{1E0140C3-20B3-4CC0-9332-6ABFC7406FE7}" dt="2021-12-25T04:00:14.826" v="352" actId="478"/>
          <ac:spMkLst>
            <pc:docMk/>
            <pc:sldMk cId="2665142739" sldId="256"/>
            <ac:spMk id="30" creationId="{B85F7044-7EC4-4A68-869F-61AA97925147}"/>
          </ac:spMkLst>
        </pc:spChg>
        <pc:spChg chg="add mod">
          <ac:chgData name="서진원" userId="d436f2fc-5fcf-41bd-a485-016d4b3d0492" providerId="ADAL" clId="{1E0140C3-20B3-4CC0-9332-6ABFC7406FE7}" dt="2021-12-25T04:16:18.356" v="655" actId="1076"/>
          <ac:spMkLst>
            <pc:docMk/>
            <pc:sldMk cId="2665142739" sldId="256"/>
            <ac:spMk id="31" creationId="{5CE0F21F-B029-4D6E-8D9F-94B23B1D2019}"/>
          </ac:spMkLst>
        </pc:spChg>
        <pc:spChg chg="add mod">
          <ac:chgData name="서진원" userId="d436f2fc-5fcf-41bd-a485-016d4b3d0492" providerId="ADAL" clId="{1E0140C3-20B3-4CC0-9332-6ABFC7406FE7}" dt="2021-12-25T04:16:37.340" v="657" actId="13822"/>
          <ac:spMkLst>
            <pc:docMk/>
            <pc:sldMk cId="2665142739" sldId="256"/>
            <ac:spMk id="32" creationId="{A8057D82-9A05-47EB-8309-BA9036678B47}"/>
          </ac:spMkLst>
        </pc:spChg>
        <pc:spChg chg="add del mod">
          <ac:chgData name="서진원" userId="d436f2fc-5fcf-41bd-a485-016d4b3d0492" providerId="ADAL" clId="{1E0140C3-20B3-4CC0-9332-6ABFC7406FE7}" dt="2021-12-25T04:01:12.275" v="362" actId="478"/>
          <ac:spMkLst>
            <pc:docMk/>
            <pc:sldMk cId="2665142739" sldId="256"/>
            <ac:spMk id="37" creationId="{20E591F7-C35A-4E96-BCD4-E3760185E7B6}"/>
          </ac:spMkLst>
        </pc:spChg>
        <pc:spChg chg="add del mod">
          <ac:chgData name="서진원" userId="d436f2fc-5fcf-41bd-a485-016d4b3d0492" providerId="ADAL" clId="{1E0140C3-20B3-4CC0-9332-6ABFC7406FE7}" dt="2021-12-25T04:01:12.275" v="362" actId="478"/>
          <ac:spMkLst>
            <pc:docMk/>
            <pc:sldMk cId="2665142739" sldId="256"/>
            <ac:spMk id="38" creationId="{348F9FFD-CED3-40DD-A2DC-D54958E175A1}"/>
          </ac:spMkLst>
        </pc:spChg>
        <pc:spChg chg="add del mod">
          <ac:chgData name="서진원" userId="d436f2fc-5fcf-41bd-a485-016d4b3d0492" providerId="ADAL" clId="{1E0140C3-20B3-4CC0-9332-6ABFC7406FE7}" dt="2021-12-25T04:01:12.275" v="362" actId="478"/>
          <ac:spMkLst>
            <pc:docMk/>
            <pc:sldMk cId="2665142739" sldId="256"/>
            <ac:spMk id="41" creationId="{95B40933-4A3B-42BC-AA79-0898D6D3BE12}"/>
          </ac:spMkLst>
        </pc:spChg>
        <pc:spChg chg="add mod">
          <ac:chgData name="서진원" userId="d436f2fc-5fcf-41bd-a485-016d4b3d0492" providerId="ADAL" clId="{1E0140C3-20B3-4CC0-9332-6ABFC7406FE7}" dt="2021-12-25T04:15:28.738" v="651" actId="20577"/>
          <ac:spMkLst>
            <pc:docMk/>
            <pc:sldMk cId="2665142739" sldId="256"/>
            <ac:spMk id="45" creationId="{338FF3C1-5A15-4FB5-9678-D8D318CD2568}"/>
          </ac:spMkLst>
        </pc:spChg>
        <pc:spChg chg="add del mod">
          <ac:chgData name="서진원" userId="d436f2fc-5fcf-41bd-a485-016d4b3d0492" providerId="ADAL" clId="{1E0140C3-20B3-4CC0-9332-6ABFC7406FE7}" dt="2021-12-25T04:16:46.699" v="659"/>
          <ac:spMkLst>
            <pc:docMk/>
            <pc:sldMk cId="2665142739" sldId="256"/>
            <ac:spMk id="50" creationId="{EBDDF4D8-F1F8-4B85-A6A9-978BBEBDC28C}"/>
          </ac:spMkLst>
        </pc:spChg>
        <pc:spChg chg="add del mod">
          <ac:chgData name="서진원" userId="d436f2fc-5fcf-41bd-a485-016d4b3d0492" providerId="ADAL" clId="{1E0140C3-20B3-4CC0-9332-6ABFC7406FE7}" dt="2021-12-25T04:18:22.468" v="692" actId="478"/>
          <ac:spMkLst>
            <pc:docMk/>
            <pc:sldMk cId="2665142739" sldId="256"/>
            <ac:spMk id="51" creationId="{95A73FE0-2326-4BE9-A543-D74CA8B5ED22}"/>
          </ac:spMkLst>
        </pc:spChg>
        <pc:spChg chg="del mod topLvl">
          <ac:chgData name="서진원" userId="d436f2fc-5fcf-41bd-a485-016d4b3d0492" providerId="ADAL" clId="{1E0140C3-20B3-4CC0-9332-6ABFC7406FE7}" dt="2021-12-25T04:22:22.409" v="755" actId="478"/>
          <ac:spMkLst>
            <pc:docMk/>
            <pc:sldMk cId="2665142739" sldId="256"/>
            <ac:spMk id="55" creationId="{71BB5995-15C5-40DA-BD7E-98745A30335A}"/>
          </ac:spMkLst>
        </pc:spChg>
        <pc:spChg chg="mod topLvl">
          <ac:chgData name="서진원" userId="d436f2fc-5fcf-41bd-a485-016d4b3d0492" providerId="ADAL" clId="{1E0140C3-20B3-4CC0-9332-6ABFC7406FE7}" dt="2021-12-25T04:22:29.386" v="759" actId="165"/>
          <ac:spMkLst>
            <pc:docMk/>
            <pc:sldMk cId="2665142739" sldId="256"/>
            <ac:spMk id="56" creationId="{04744C86-3FE6-4C8B-9748-D78E85E623E8}"/>
          </ac:spMkLst>
        </pc:spChg>
        <pc:spChg chg="del mod topLvl">
          <ac:chgData name="서진원" userId="d436f2fc-5fcf-41bd-a485-016d4b3d0492" providerId="ADAL" clId="{1E0140C3-20B3-4CC0-9332-6ABFC7406FE7}" dt="2021-12-25T04:22:31.153" v="760" actId="478"/>
          <ac:spMkLst>
            <pc:docMk/>
            <pc:sldMk cId="2665142739" sldId="256"/>
            <ac:spMk id="57" creationId="{5AE3E4C5-CCF5-442D-9842-E703902439E5}"/>
          </ac:spMkLst>
        </pc:spChg>
        <pc:spChg chg="mod topLvl">
          <ac:chgData name="서진원" userId="d436f2fc-5fcf-41bd-a485-016d4b3d0492" providerId="ADAL" clId="{1E0140C3-20B3-4CC0-9332-6ABFC7406FE7}" dt="2021-12-25T04:22:29.386" v="759" actId="165"/>
          <ac:spMkLst>
            <pc:docMk/>
            <pc:sldMk cId="2665142739" sldId="256"/>
            <ac:spMk id="58" creationId="{14E90C98-6A91-4283-A884-EA194E36F385}"/>
          </ac:spMkLst>
        </pc:spChg>
        <pc:spChg chg="del mod">
          <ac:chgData name="서진원" userId="d436f2fc-5fcf-41bd-a485-016d4b3d0492" providerId="ADAL" clId="{1E0140C3-20B3-4CC0-9332-6ABFC7406FE7}" dt="2021-12-25T04:22:23.622" v="756" actId="478"/>
          <ac:spMkLst>
            <pc:docMk/>
            <pc:sldMk cId="2665142739" sldId="256"/>
            <ac:spMk id="59" creationId="{0C824A12-6DA1-4825-8019-645C27D1D0F2}"/>
          </ac:spMkLst>
        </pc:spChg>
        <pc:spChg chg="mod">
          <ac:chgData name="서진원" userId="d436f2fc-5fcf-41bd-a485-016d4b3d0492" providerId="ADAL" clId="{1E0140C3-20B3-4CC0-9332-6ABFC7406FE7}" dt="2021-12-25T04:22:29.386" v="759" actId="165"/>
          <ac:spMkLst>
            <pc:docMk/>
            <pc:sldMk cId="2665142739" sldId="256"/>
            <ac:spMk id="63" creationId="{700484EC-CD01-486C-A281-72D5A950D4DE}"/>
          </ac:spMkLst>
        </pc:spChg>
        <pc:spChg chg="mod">
          <ac:chgData name="서진원" userId="d436f2fc-5fcf-41bd-a485-016d4b3d0492" providerId="ADAL" clId="{1E0140C3-20B3-4CC0-9332-6ABFC7406FE7}" dt="2021-12-25T04:22:20.227" v="754" actId="165"/>
          <ac:spMkLst>
            <pc:docMk/>
            <pc:sldMk cId="2665142739" sldId="256"/>
            <ac:spMk id="65" creationId="{4807441F-E9CA-4174-8840-130017A722CF}"/>
          </ac:spMkLst>
        </pc:spChg>
        <pc:spChg chg="mod">
          <ac:chgData name="서진원" userId="d436f2fc-5fcf-41bd-a485-016d4b3d0492" providerId="ADAL" clId="{1E0140C3-20B3-4CC0-9332-6ABFC7406FE7}" dt="2021-12-25T04:22:20.227" v="754" actId="165"/>
          <ac:spMkLst>
            <pc:docMk/>
            <pc:sldMk cId="2665142739" sldId="256"/>
            <ac:spMk id="66" creationId="{F7158900-0312-4E13-A5C8-27BB37556376}"/>
          </ac:spMkLst>
        </pc:spChg>
        <pc:spChg chg="mod">
          <ac:chgData name="서진원" userId="d436f2fc-5fcf-41bd-a485-016d4b3d0492" providerId="ADAL" clId="{1E0140C3-20B3-4CC0-9332-6ABFC7406FE7}" dt="2021-12-25T04:22:20.227" v="754" actId="165"/>
          <ac:spMkLst>
            <pc:docMk/>
            <pc:sldMk cId="2665142739" sldId="256"/>
            <ac:spMk id="67" creationId="{DBBD3915-710C-47C6-A16F-D12DB0F7E229}"/>
          </ac:spMkLst>
        </pc:spChg>
        <pc:spChg chg="mod">
          <ac:chgData name="서진원" userId="d436f2fc-5fcf-41bd-a485-016d4b3d0492" providerId="ADAL" clId="{1E0140C3-20B3-4CC0-9332-6ABFC7406FE7}" dt="2021-12-25T04:22:20.227" v="754" actId="165"/>
          <ac:spMkLst>
            <pc:docMk/>
            <pc:sldMk cId="2665142739" sldId="256"/>
            <ac:spMk id="71" creationId="{CF9DFBC2-FA2B-4FFE-8857-A5E9B88465D4}"/>
          </ac:spMkLst>
        </pc:spChg>
        <pc:spChg chg="mod">
          <ac:chgData name="서진원" userId="d436f2fc-5fcf-41bd-a485-016d4b3d0492" providerId="ADAL" clId="{1E0140C3-20B3-4CC0-9332-6ABFC7406FE7}" dt="2021-12-25T04:22:20.227" v="754" actId="165"/>
          <ac:spMkLst>
            <pc:docMk/>
            <pc:sldMk cId="2665142739" sldId="256"/>
            <ac:spMk id="72" creationId="{8D25A4CA-1355-47DD-AE3A-C62F60E8695A}"/>
          </ac:spMkLst>
        </pc:spChg>
        <pc:spChg chg="mod">
          <ac:chgData name="서진원" userId="d436f2fc-5fcf-41bd-a485-016d4b3d0492" providerId="ADAL" clId="{1E0140C3-20B3-4CC0-9332-6ABFC7406FE7}" dt="2021-12-25T04:22:20.227" v="754" actId="165"/>
          <ac:spMkLst>
            <pc:docMk/>
            <pc:sldMk cId="2665142739" sldId="256"/>
            <ac:spMk id="74" creationId="{2322F7E6-551F-4963-9387-21316F3E88BE}"/>
          </ac:spMkLst>
        </pc:spChg>
        <pc:spChg chg="mod">
          <ac:chgData name="서진원" userId="d436f2fc-5fcf-41bd-a485-016d4b3d0492" providerId="ADAL" clId="{1E0140C3-20B3-4CC0-9332-6ABFC7406FE7}" dt="2021-12-25T04:22:32.400" v="762"/>
          <ac:spMkLst>
            <pc:docMk/>
            <pc:sldMk cId="2665142739" sldId="256"/>
            <ac:spMk id="76" creationId="{FB9EC3F9-8E0C-4D8D-BF9B-3C0C196FB042}"/>
          </ac:spMkLst>
        </pc:spChg>
        <pc:spChg chg="mod">
          <ac:chgData name="서진원" userId="d436f2fc-5fcf-41bd-a485-016d4b3d0492" providerId="ADAL" clId="{1E0140C3-20B3-4CC0-9332-6ABFC7406FE7}" dt="2021-12-25T04:22:32.400" v="762"/>
          <ac:spMkLst>
            <pc:docMk/>
            <pc:sldMk cId="2665142739" sldId="256"/>
            <ac:spMk id="77" creationId="{5BDB1127-834B-4BC1-996F-2E8E59E53BB1}"/>
          </ac:spMkLst>
        </pc:spChg>
        <pc:spChg chg="mod">
          <ac:chgData name="서진원" userId="d436f2fc-5fcf-41bd-a485-016d4b3d0492" providerId="ADAL" clId="{1E0140C3-20B3-4CC0-9332-6ABFC7406FE7}" dt="2021-12-25T04:22:32.400" v="762"/>
          <ac:spMkLst>
            <pc:docMk/>
            <pc:sldMk cId="2665142739" sldId="256"/>
            <ac:spMk id="78" creationId="{01D5E52F-B42B-4C50-AC6D-6B9E96637CBE}"/>
          </ac:spMkLst>
        </pc:spChg>
        <pc:spChg chg="mod">
          <ac:chgData name="서진원" userId="d436f2fc-5fcf-41bd-a485-016d4b3d0492" providerId="ADAL" clId="{1E0140C3-20B3-4CC0-9332-6ABFC7406FE7}" dt="2021-12-25T04:22:32.400" v="762"/>
          <ac:spMkLst>
            <pc:docMk/>
            <pc:sldMk cId="2665142739" sldId="256"/>
            <ac:spMk id="79" creationId="{BE441FFA-517D-4C8C-8C76-5B3110C001C8}"/>
          </ac:spMkLst>
        </pc:spChg>
        <pc:spChg chg="add del mod">
          <ac:chgData name="서진원" userId="d436f2fc-5fcf-41bd-a485-016d4b3d0492" providerId="ADAL" clId="{1E0140C3-20B3-4CC0-9332-6ABFC7406FE7}" dt="2021-12-25T04:25:12.754" v="813"/>
          <ac:spMkLst>
            <pc:docMk/>
            <pc:sldMk cId="2665142739" sldId="256"/>
            <ac:spMk id="83" creationId="{8246DAEC-3044-4A56-9C5C-E5CC41BCF24E}"/>
          </ac:spMkLst>
        </pc:spChg>
        <pc:spChg chg="add del mod">
          <ac:chgData name="서진원" userId="d436f2fc-5fcf-41bd-a485-016d4b3d0492" providerId="ADAL" clId="{1E0140C3-20B3-4CC0-9332-6ABFC7406FE7}" dt="2021-12-25T04:25:12.754" v="813"/>
          <ac:spMkLst>
            <pc:docMk/>
            <pc:sldMk cId="2665142739" sldId="256"/>
            <ac:spMk id="84" creationId="{92B20320-5DF2-4DF2-9A99-877DE2125E39}"/>
          </ac:spMkLst>
        </pc:spChg>
        <pc:spChg chg="mod">
          <ac:chgData name="서진원" userId="d436f2fc-5fcf-41bd-a485-016d4b3d0492" providerId="ADAL" clId="{1E0140C3-20B3-4CC0-9332-6ABFC7406FE7}" dt="2021-12-25T04:25:12.157" v="812"/>
          <ac:spMkLst>
            <pc:docMk/>
            <pc:sldMk cId="2665142739" sldId="256"/>
            <ac:spMk id="87" creationId="{C0410AAC-25D2-4030-8503-FF48AC622EEA}"/>
          </ac:spMkLst>
        </pc:spChg>
        <pc:spChg chg="mod">
          <ac:chgData name="서진원" userId="d436f2fc-5fcf-41bd-a485-016d4b3d0492" providerId="ADAL" clId="{1E0140C3-20B3-4CC0-9332-6ABFC7406FE7}" dt="2021-12-25T04:25:12.157" v="812"/>
          <ac:spMkLst>
            <pc:docMk/>
            <pc:sldMk cId="2665142739" sldId="256"/>
            <ac:spMk id="89" creationId="{51C763E9-E984-498A-B955-DEC0D0D522C3}"/>
          </ac:spMkLst>
        </pc:spChg>
        <pc:spChg chg="mod">
          <ac:chgData name="서진원" userId="d436f2fc-5fcf-41bd-a485-016d4b3d0492" providerId="ADAL" clId="{1E0140C3-20B3-4CC0-9332-6ABFC7406FE7}" dt="2021-12-25T04:25:12.157" v="812"/>
          <ac:spMkLst>
            <pc:docMk/>
            <pc:sldMk cId="2665142739" sldId="256"/>
            <ac:spMk id="90" creationId="{CAA0A836-891B-499E-902A-7FCA3749F61F}"/>
          </ac:spMkLst>
        </pc:spChg>
        <pc:spChg chg="mod">
          <ac:chgData name="서진원" userId="d436f2fc-5fcf-41bd-a485-016d4b3d0492" providerId="ADAL" clId="{1E0140C3-20B3-4CC0-9332-6ABFC7406FE7}" dt="2021-12-25T04:25:12.157" v="812"/>
          <ac:spMkLst>
            <pc:docMk/>
            <pc:sldMk cId="2665142739" sldId="256"/>
            <ac:spMk id="91" creationId="{01A0BF26-A979-4E64-9FAC-7734EF0E9AEC}"/>
          </ac:spMkLst>
        </pc:spChg>
        <pc:spChg chg="mod">
          <ac:chgData name="서진원" userId="d436f2fc-5fcf-41bd-a485-016d4b3d0492" providerId="ADAL" clId="{1E0140C3-20B3-4CC0-9332-6ABFC7406FE7}" dt="2021-12-25T04:25:12.157" v="812"/>
          <ac:spMkLst>
            <pc:docMk/>
            <pc:sldMk cId="2665142739" sldId="256"/>
            <ac:spMk id="92" creationId="{5AF88801-CF3B-41FB-B708-AFF8EA052DAA}"/>
          </ac:spMkLst>
        </pc:spChg>
        <pc:spChg chg="add mod">
          <ac:chgData name="서진원" userId="d436f2fc-5fcf-41bd-a485-016d4b3d0492" providerId="ADAL" clId="{1E0140C3-20B3-4CC0-9332-6ABFC7406FE7}" dt="2021-12-25T04:35:49.162" v="996"/>
          <ac:spMkLst>
            <pc:docMk/>
            <pc:sldMk cId="2665142739" sldId="256"/>
            <ac:spMk id="94" creationId="{8CF51F8F-8015-4267-A7C1-2322DC1A7C23}"/>
          </ac:spMkLst>
        </pc:spChg>
        <pc:grpChg chg="add mod">
          <ac:chgData name="서진원" userId="d436f2fc-5fcf-41bd-a485-016d4b3d0492" providerId="ADAL" clId="{1E0140C3-20B3-4CC0-9332-6ABFC7406FE7}" dt="2021-12-25T04:05:28.967" v="479" actId="164"/>
          <ac:grpSpMkLst>
            <pc:docMk/>
            <pc:sldMk cId="2665142739" sldId="256"/>
            <ac:grpSpMk id="9" creationId="{EC3A96A6-57E3-4FD9-A650-C9E9A7E19BA2}"/>
          </ac:grpSpMkLst>
        </pc:grpChg>
        <pc:grpChg chg="add mod">
          <ac:chgData name="서진원" userId="d436f2fc-5fcf-41bd-a485-016d4b3d0492" providerId="ADAL" clId="{1E0140C3-20B3-4CC0-9332-6ABFC7406FE7}" dt="2021-12-25T04:05:22.127" v="477" actId="164"/>
          <ac:grpSpMkLst>
            <pc:docMk/>
            <pc:sldMk cId="2665142739" sldId="256"/>
            <ac:grpSpMk id="47" creationId="{0F6DC1AB-9A38-47C9-95F7-BEFDAFF7DD2D}"/>
          </ac:grpSpMkLst>
        </pc:grpChg>
        <pc:grpChg chg="add del mod">
          <ac:chgData name="서진원" userId="d436f2fc-5fcf-41bd-a485-016d4b3d0492" providerId="ADAL" clId="{1E0140C3-20B3-4CC0-9332-6ABFC7406FE7}" dt="2021-12-25T04:18:22.468" v="692" actId="478"/>
          <ac:grpSpMkLst>
            <pc:docMk/>
            <pc:sldMk cId="2665142739" sldId="256"/>
            <ac:grpSpMk id="48" creationId="{479F9502-52C3-40CF-BF57-793D13E327BC}"/>
          </ac:grpSpMkLst>
        </pc:grpChg>
        <pc:grpChg chg="add del mod">
          <ac:chgData name="서진원" userId="d436f2fc-5fcf-41bd-a485-016d4b3d0492" providerId="ADAL" clId="{1E0140C3-20B3-4CC0-9332-6ABFC7406FE7}" dt="2021-12-25T04:18:22.468" v="692" actId="478"/>
          <ac:grpSpMkLst>
            <pc:docMk/>
            <pc:sldMk cId="2665142739" sldId="256"/>
            <ac:grpSpMk id="49" creationId="{1D72A91C-3ECA-4A94-B9C3-DFEBBE508637}"/>
          </ac:grpSpMkLst>
        </pc:grpChg>
        <pc:grpChg chg="add del mod">
          <ac:chgData name="서진원" userId="d436f2fc-5fcf-41bd-a485-016d4b3d0492" providerId="ADAL" clId="{1E0140C3-20B3-4CC0-9332-6ABFC7406FE7}" dt="2021-12-25T04:22:20.227" v="754" actId="165"/>
          <ac:grpSpMkLst>
            <pc:docMk/>
            <pc:sldMk cId="2665142739" sldId="256"/>
            <ac:grpSpMk id="52" creationId="{1FA52B88-910C-4DE8-8CFC-1D2023889B53}"/>
          </ac:grpSpMkLst>
        </pc:grpChg>
        <pc:grpChg chg="mod topLvl">
          <ac:chgData name="서진원" userId="d436f2fc-5fcf-41bd-a485-016d4b3d0492" providerId="ADAL" clId="{1E0140C3-20B3-4CC0-9332-6ABFC7406FE7}" dt="2021-12-25T04:22:20.227" v="754" actId="165"/>
          <ac:grpSpMkLst>
            <pc:docMk/>
            <pc:sldMk cId="2665142739" sldId="256"/>
            <ac:grpSpMk id="53" creationId="{7AA3A5EE-7905-47AB-931C-4EB681AACB25}"/>
          </ac:grpSpMkLst>
        </pc:grpChg>
        <pc:grpChg chg="add del mod topLvl">
          <ac:chgData name="서진원" userId="d436f2fc-5fcf-41bd-a485-016d4b3d0492" providerId="ADAL" clId="{1E0140C3-20B3-4CC0-9332-6ABFC7406FE7}" dt="2021-12-25T04:22:29.386" v="759" actId="165"/>
          <ac:grpSpMkLst>
            <pc:docMk/>
            <pc:sldMk cId="2665142739" sldId="256"/>
            <ac:grpSpMk id="54" creationId="{846261C3-4920-4A1F-BC0F-7DA5934D6DD3}"/>
          </ac:grpSpMkLst>
        </pc:grpChg>
        <pc:grpChg chg="mod topLvl">
          <ac:chgData name="서진원" userId="d436f2fc-5fcf-41bd-a485-016d4b3d0492" providerId="ADAL" clId="{1E0140C3-20B3-4CC0-9332-6ABFC7406FE7}" dt="2021-12-25T04:22:29.386" v="759" actId="165"/>
          <ac:grpSpMkLst>
            <pc:docMk/>
            <pc:sldMk cId="2665142739" sldId="256"/>
            <ac:grpSpMk id="61" creationId="{938355B0-80A0-430D-A0A4-6820F5DD4B28}"/>
          </ac:grpSpMkLst>
        </pc:grpChg>
        <pc:grpChg chg="mod">
          <ac:chgData name="서진원" userId="d436f2fc-5fcf-41bd-a485-016d4b3d0492" providerId="ADAL" clId="{1E0140C3-20B3-4CC0-9332-6ABFC7406FE7}" dt="2021-12-25T04:22:20.227" v="754" actId="165"/>
          <ac:grpSpMkLst>
            <pc:docMk/>
            <pc:sldMk cId="2665142739" sldId="256"/>
            <ac:grpSpMk id="64" creationId="{5AB81977-C511-45AC-B833-BF136271C309}"/>
          </ac:grpSpMkLst>
        </pc:grpChg>
        <pc:grpChg chg="add mod">
          <ac:chgData name="서진원" userId="d436f2fc-5fcf-41bd-a485-016d4b3d0492" providerId="ADAL" clId="{1E0140C3-20B3-4CC0-9332-6ABFC7406FE7}" dt="2021-12-25T04:22:49.497" v="767" actId="14100"/>
          <ac:grpSpMkLst>
            <pc:docMk/>
            <pc:sldMk cId="2665142739" sldId="256"/>
            <ac:grpSpMk id="75" creationId="{CDBB02BC-1C77-43A1-BA1D-49AF8B11E461}"/>
          </ac:grpSpMkLst>
        </pc:grpChg>
        <pc:grpChg chg="add del mod">
          <ac:chgData name="서진원" userId="d436f2fc-5fcf-41bd-a485-016d4b3d0492" providerId="ADAL" clId="{1E0140C3-20B3-4CC0-9332-6ABFC7406FE7}" dt="2021-12-25T04:25:12.754" v="813"/>
          <ac:grpSpMkLst>
            <pc:docMk/>
            <pc:sldMk cId="2665142739" sldId="256"/>
            <ac:grpSpMk id="85" creationId="{98046E74-B88F-401F-BC45-4778C9A32895}"/>
          </ac:grpSpMkLst>
        </pc:grpChg>
        <pc:grpChg chg="add del mod">
          <ac:chgData name="서진원" userId="d436f2fc-5fcf-41bd-a485-016d4b3d0492" providerId="ADAL" clId="{1E0140C3-20B3-4CC0-9332-6ABFC7406FE7}" dt="2021-12-25T04:25:12.754" v="813"/>
          <ac:grpSpMkLst>
            <pc:docMk/>
            <pc:sldMk cId="2665142739" sldId="256"/>
            <ac:grpSpMk id="88" creationId="{B1B8D423-CBBF-4A36-BE17-2A4B07BA293C}"/>
          </ac:grpSpMkLst>
        </pc:grpChg>
        <pc:cxnChg chg="add mod">
          <ac:chgData name="서진원" userId="d436f2fc-5fcf-41bd-a485-016d4b3d0492" providerId="ADAL" clId="{1E0140C3-20B3-4CC0-9332-6ABFC7406FE7}" dt="2021-12-25T04:18:22.468" v="692" actId="478"/>
          <ac:cxnSpMkLst>
            <pc:docMk/>
            <pc:sldMk cId="2665142739" sldId="256"/>
            <ac:cxnSpMk id="7" creationId="{41ABCE60-9052-4A3E-A2E6-18B18BFA7732}"/>
          </ac:cxnSpMkLst>
        </pc:cxnChg>
        <pc:cxnChg chg="add mod">
          <ac:chgData name="서진원" userId="d436f2fc-5fcf-41bd-a485-016d4b3d0492" providerId="ADAL" clId="{1E0140C3-20B3-4CC0-9332-6ABFC7406FE7}" dt="2021-12-25T04:18:22.468" v="692" actId="478"/>
          <ac:cxnSpMkLst>
            <pc:docMk/>
            <pc:sldMk cId="2665142739" sldId="256"/>
            <ac:cxnSpMk id="14" creationId="{C6C5769F-BE67-48DD-AC3A-BC4CB6764823}"/>
          </ac:cxnSpMkLst>
        </pc:cxnChg>
        <pc:cxnChg chg="add mod">
          <ac:chgData name="서진원" userId="d436f2fc-5fcf-41bd-a485-016d4b3d0492" providerId="ADAL" clId="{1E0140C3-20B3-4CC0-9332-6ABFC7406FE7}" dt="2021-12-25T04:18:22.468" v="692" actId="478"/>
          <ac:cxnSpMkLst>
            <pc:docMk/>
            <pc:sldMk cId="2665142739" sldId="256"/>
            <ac:cxnSpMk id="15" creationId="{2E4B25B3-B5A1-4755-B746-921163357564}"/>
          </ac:cxnSpMkLst>
        </pc:cxnChg>
        <pc:cxnChg chg="add mod">
          <ac:chgData name="서진원" userId="d436f2fc-5fcf-41bd-a485-016d4b3d0492" providerId="ADAL" clId="{1E0140C3-20B3-4CC0-9332-6ABFC7406FE7}" dt="2021-12-25T04:18:22.468" v="692" actId="478"/>
          <ac:cxnSpMkLst>
            <pc:docMk/>
            <pc:sldMk cId="2665142739" sldId="256"/>
            <ac:cxnSpMk id="18" creationId="{6C29D9DC-A61E-4AB4-853F-51BF5269791B}"/>
          </ac:cxnSpMkLst>
        </pc:cxnChg>
        <pc:cxnChg chg="add del mod">
          <ac:chgData name="서진원" userId="d436f2fc-5fcf-41bd-a485-016d4b3d0492" providerId="ADAL" clId="{1E0140C3-20B3-4CC0-9332-6ABFC7406FE7}" dt="2021-12-25T03:58:35.974" v="313" actId="478"/>
          <ac:cxnSpMkLst>
            <pc:docMk/>
            <pc:sldMk cId="2665142739" sldId="256"/>
            <ac:cxnSpMk id="23" creationId="{6F3C0038-4E2A-4B9F-AE07-0AFC1BDC1FAA}"/>
          </ac:cxnSpMkLst>
        </pc:cxnChg>
        <pc:cxnChg chg="add del mod">
          <ac:chgData name="서진원" userId="d436f2fc-5fcf-41bd-a485-016d4b3d0492" providerId="ADAL" clId="{1E0140C3-20B3-4CC0-9332-6ABFC7406FE7}" dt="2021-12-25T03:58:36.513" v="314" actId="478"/>
          <ac:cxnSpMkLst>
            <pc:docMk/>
            <pc:sldMk cId="2665142739" sldId="256"/>
            <ac:cxnSpMk id="25" creationId="{25414781-FCE9-4272-A0EA-CE22398653EC}"/>
          </ac:cxnSpMkLst>
        </pc:cxnChg>
        <pc:cxnChg chg="add del mod">
          <ac:chgData name="서진원" userId="d436f2fc-5fcf-41bd-a485-016d4b3d0492" providerId="ADAL" clId="{1E0140C3-20B3-4CC0-9332-6ABFC7406FE7}" dt="2021-12-25T03:58:37.128" v="315" actId="478"/>
          <ac:cxnSpMkLst>
            <pc:docMk/>
            <pc:sldMk cId="2665142739" sldId="256"/>
            <ac:cxnSpMk id="26" creationId="{021C0B03-BAA8-4832-8128-8BFA4ACCCBE6}"/>
          </ac:cxnSpMkLst>
        </pc:cxnChg>
        <pc:cxnChg chg="add mod">
          <ac:chgData name="서진원" userId="d436f2fc-5fcf-41bd-a485-016d4b3d0492" providerId="ADAL" clId="{1E0140C3-20B3-4CC0-9332-6ABFC7406FE7}" dt="2021-12-25T04:18:22.468" v="692" actId="478"/>
          <ac:cxnSpMkLst>
            <pc:docMk/>
            <pc:sldMk cId="2665142739" sldId="256"/>
            <ac:cxnSpMk id="33" creationId="{3EE69130-5695-4728-90D5-3FCF76EFC328}"/>
          </ac:cxnSpMkLst>
        </pc:cxnChg>
        <pc:cxnChg chg="add del mod">
          <ac:chgData name="서진원" userId="d436f2fc-5fcf-41bd-a485-016d4b3d0492" providerId="ADAL" clId="{1E0140C3-20B3-4CC0-9332-6ABFC7406FE7}" dt="2021-12-25T04:01:12.275" v="362" actId="478"/>
          <ac:cxnSpMkLst>
            <pc:docMk/>
            <pc:sldMk cId="2665142739" sldId="256"/>
            <ac:cxnSpMk id="39" creationId="{EF2D82B1-901F-4D39-9909-9B3A6D22EE2A}"/>
          </ac:cxnSpMkLst>
        </pc:cxnChg>
        <pc:cxnChg chg="add mod">
          <ac:chgData name="서진원" userId="d436f2fc-5fcf-41bd-a485-016d4b3d0492" providerId="ADAL" clId="{1E0140C3-20B3-4CC0-9332-6ABFC7406FE7}" dt="2021-12-25T04:18:22.468" v="692" actId="478"/>
          <ac:cxnSpMkLst>
            <pc:docMk/>
            <pc:sldMk cId="2665142739" sldId="256"/>
            <ac:cxnSpMk id="43" creationId="{40AD02A6-6828-496F-978A-7DBD90896CD2}"/>
          </ac:cxnSpMkLst>
        </pc:cxnChg>
        <pc:cxnChg chg="del mod topLvl">
          <ac:chgData name="서진원" userId="d436f2fc-5fcf-41bd-a485-016d4b3d0492" providerId="ADAL" clId="{1E0140C3-20B3-4CC0-9332-6ABFC7406FE7}" dt="2021-12-25T04:22:31.765" v="761" actId="478"/>
          <ac:cxnSpMkLst>
            <pc:docMk/>
            <pc:sldMk cId="2665142739" sldId="256"/>
            <ac:cxnSpMk id="60" creationId="{D32741FD-F77B-4DBE-9D8B-8F7ACF80D7F5}"/>
          </ac:cxnSpMkLst>
        </pc:cxnChg>
        <pc:cxnChg chg="mod">
          <ac:chgData name="서진원" userId="d436f2fc-5fcf-41bd-a485-016d4b3d0492" providerId="ADAL" clId="{1E0140C3-20B3-4CC0-9332-6ABFC7406FE7}" dt="2021-12-25T04:22:29.386" v="759" actId="165"/>
          <ac:cxnSpMkLst>
            <pc:docMk/>
            <pc:sldMk cId="2665142739" sldId="256"/>
            <ac:cxnSpMk id="62" creationId="{1F773518-7B4A-4A08-BFA3-DD8CDBF64165}"/>
          </ac:cxnSpMkLst>
        </pc:cxnChg>
        <pc:cxnChg chg="mod">
          <ac:chgData name="서진원" userId="d436f2fc-5fcf-41bd-a485-016d4b3d0492" providerId="ADAL" clId="{1E0140C3-20B3-4CC0-9332-6ABFC7406FE7}" dt="2021-12-25T04:22:20.227" v="754" actId="165"/>
          <ac:cxnSpMkLst>
            <pc:docMk/>
            <pc:sldMk cId="2665142739" sldId="256"/>
            <ac:cxnSpMk id="68" creationId="{73B02795-4EE3-4715-B9AD-6D281564CDF2}"/>
          </ac:cxnSpMkLst>
        </pc:cxnChg>
        <pc:cxnChg chg="mod">
          <ac:chgData name="서진원" userId="d436f2fc-5fcf-41bd-a485-016d4b3d0492" providerId="ADAL" clId="{1E0140C3-20B3-4CC0-9332-6ABFC7406FE7}" dt="2021-12-25T04:22:20.227" v="754" actId="165"/>
          <ac:cxnSpMkLst>
            <pc:docMk/>
            <pc:sldMk cId="2665142739" sldId="256"/>
            <ac:cxnSpMk id="69" creationId="{7D0ABA7F-0DEB-4055-BB43-3BA029AF6DC1}"/>
          </ac:cxnSpMkLst>
        </pc:cxnChg>
        <pc:cxnChg chg="mod">
          <ac:chgData name="서진원" userId="d436f2fc-5fcf-41bd-a485-016d4b3d0492" providerId="ADAL" clId="{1E0140C3-20B3-4CC0-9332-6ABFC7406FE7}" dt="2021-12-25T04:22:20.227" v="754" actId="165"/>
          <ac:cxnSpMkLst>
            <pc:docMk/>
            <pc:sldMk cId="2665142739" sldId="256"/>
            <ac:cxnSpMk id="70" creationId="{50EDD189-D2FB-406B-AD7E-E7184D27D42E}"/>
          </ac:cxnSpMkLst>
        </pc:cxnChg>
        <pc:cxnChg chg="mod">
          <ac:chgData name="서진원" userId="d436f2fc-5fcf-41bd-a485-016d4b3d0492" providerId="ADAL" clId="{1E0140C3-20B3-4CC0-9332-6ABFC7406FE7}" dt="2021-12-25T04:22:20.227" v="754" actId="165"/>
          <ac:cxnSpMkLst>
            <pc:docMk/>
            <pc:sldMk cId="2665142739" sldId="256"/>
            <ac:cxnSpMk id="73" creationId="{1DA2AADE-BF37-49CC-9092-E3CF9B97DBD8}"/>
          </ac:cxnSpMkLst>
        </pc:cxnChg>
        <pc:cxnChg chg="add mod">
          <ac:chgData name="서진원" userId="d436f2fc-5fcf-41bd-a485-016d4b3d0492" providerId="ADAL" clId="{1E0140C3-20B3-4CC0-9332-6ABFC7406FE7}" dt="2021-12-25T04:22:49.497" v="767" actId="14100"/>
          <ac:cxnSpMkLst>
            <pc:docMk/>
            <pc:sldMk cId="2665142739" sldId="256"/>
            <ac:cxnSpMk id="80" creationId="{9EE5CE54-90A3-4785-BE8E-E07B88CDD078}"/>
          </ac:cxnSpMkLst>
        </pc:cxnChg>
        <pc:cxnChg chg="mod">
          <ac:chgData name="서진원" userId="d436f2fc-5fcf-41bd-a485-016d4b3d0492" providerId="ADAL" clId="{1E0140C3-20B3-4CC0-9332-6ABFC7406FE7}" dt="2021-12-25T04:25:12.157" v="812"/>
          <ac:cxnSpMkLst>
            <pc:docMk/>
            <pc:sldMk cId="2665142739" sldId="256"/>
            <ac:cxnSpMk id="86" creationId="{11C820AB-26E2-44CE-9471-E45119ACD8D9}"/>
          </ac:cxnSpMkLst>
        </pc:cxnChg>
        <pc:cxnChg chg="add del mod">
          <ac:chgData name="서진원" userId="d436f2fc-5fcf-41bd-a485-016d4b3d0492" providerId="ADAL" clId="{1E0140C3-20B3-4CC0-9332-6ABFC7406FE7}" dt="2021-12-25T04:25:12.754" v="813"/>
          <ac:cxnSpMkLst>
            <pc:docMk/>
            <pc:sldMk cId="2665142739" sldId="256"/>
            <ac:cxnSpMk id="93" creationId="{64924403-D35A-404B-AD1E-69C794C0D658}"/>
          </ac:cxnSpMkLst>
        </pc:cxnChg>
      </pc:sldChg>
      <pc:sldChg chg="addSp delSp modSp new mod ord">
        <pc:chgData name="서진원" userId="d436f2fc-5fcf-41bd-a485-016d4b3d0492" providerId="ADAL" clId="{1E0140C3-20B3-4CC0-9332-6ABFC7406FE7}" dt="2021-12-25T03:58:12.928" v="310" actId="1076"/>
        <pc:sldMkLst>
          <pc:docMk/>
          <pc:sldMk cId="3643782491" sldId="257"/>
        </pc:sldMkLst>
        <pc:spChg chg="del">
          <ac:chgData name="서진원" userId="d436f2fc-5fcf-41bd-a485-016d4b3d0492" providerId="ADAL" clId="{1E0140C3-20B3-4CC0-9332-6ABFC7406FE7}" dt="2021-12-25T03:46:28.572" v="79" actId="478"/>
          <ac:spMkLst>
            <pc:docMk/>
            <pc:sldMk cId="3643782491" sldId="257"/>
            <ac:spMk id="2" creationId="{3C4630DC-390D-4363-9E37-A49D49F012F3}"/>
          </ac:spMkLst>
        </pc:spChg>
        <pc:spChg chg="del">
          <ac:chgData name="서진원" userId="d436f2fc-5fcf-41bd-a485-016d4b3d0492" providerId="ADAL" clId="{1E0140C3-20B3-4CC0-9332-6ABFC7406FE7}" dt="2021-12-25T03:46:29.604" v="80" actId="478"/>
          <ac:spMkLst>
            <pc:docMk/>
            <pc:sldMk cId="3643782491" sldId="257"/>
            <ac:spMk id="3" creationId="{F113634C-9618-4B1A-B4F1-A3B179EF6C90}"/>
          </ac:spMkLst>
        </pc:spChg>
        <pc:spChg chg="add mod topLvl">
          <ac:chgData name="서진원" userId="d436f2fc-5fcf-41bd-a485-016d4b3d0492" providerId="ADAL" clId="{1E0140C3-20B3-4CC0-9332-6ABFC7406FE7}" dt="2021-12-25T03:54:15.891" v="258" actId="164"/>
          <ac:spMkLst>
            <pc:docMk/>
            <pc:sldMk cId="3643782491" sldId="257"/>
            <ac:spMk id="4" creationId="{E17FD97C-22BD-43ED-83CB-931F3E9A87CF}"/>
          </ac:spMkLst>
        </pc:spChg>
        <pc:spChg chg="add mod topLvl">
          <ac:chgData name="서진원" userId="d436f2fc-5fcf-41bd-a485-016d4b3d0492" providerId="ADAL" clId="{1E0140C3-20B3-4CC0-9332-6ABFC7406FE7}" dt="2021-12-25T03:54:15.891" v="258" actId="164"/>
          <ac:spMkLst>
            <pc:docMk/>
            <pc:sldMk cId="3643782491" sldId="257"/>
            <ac:spMk id="5" creationId="{6A240BBB-F172-453F-8EB9-36A8136200F4}"/>
          </ac:spMkLst>
        </pc:spChg>
        <pc:spChg chg="add mod topLvl">
          <ac:chgData name="서진원" userId="d436f2fc-5fcf-41bd-a485-016d4b3d0492" providerId="ADAL" clId="{1E0140C3-20B3-4CC0-9332-6ABFC7406FE7}" dt="2021-12-25T03:54:15.891" v="258" actId="164"/>
          <ac:spMkLst>
            <pc:docMk/>
            <pc:sldMk cId="3643782491" sldId="257"/>
            <ac:spMk id="6" creationId="{B746CB6B-6F44-4F76-BD07-57C26B4AA47F}"/>
          </ac:spMkLst>
        </pc:spChg>
        <pc:spChg chg="add mod topLvl">
          <ac:chgData name="서진원" userId="d436f2fc-5fcf-41bd-a485-016d4b3d0492" providerId="ADAL" clId="{1E0140C3-20B3-4CC0-9332-6ABFC7406FE7}" dt="2021-12-25T03:54:15.891" v="258" actId="164"/>
          <ac:spMkLst>
            <pc:docMk/>
            <pc:sldMk cId="3643782491" sldId="257"/>
            <ac:spMk id="7" creationId="{05FF94F8-75DC-4431-8460-2101B450D636}"/>
          </ac:spMkLst>
        </pc:spChg>
        <pc:spChg chg="add del mod">
          <ac:chgData name="서진원" userId="d436f2fc-5fcf-41bd-a485-016d4b3d0492" providerId="ADAL" clId="{1E0140C3-20B3-4CC0-9332-6ABFC7406FE7}" dt="2021-12-25T03:49:24.594" v="167" actId="478"/>
          <ac:spMkLst>
            <pc:docMk/>
            <pc:sldMk cId="3643782491" sldId="257"/>
            <ac:spMk id="14" creationId="{C77D59E0-025F-42CD-A684-4E8AB704FD09}"/>
          </ac:spMkLst>
        </pc:spChg>
        <pc:spChg chg="add mod">
          <ac:chgData name="서진원" userId="d436f2fc-5fcf-41bd-a485-016d4b3d0492" providerId="ADAL" clId="{1E0140C3-20B3-4CC0-9332-6ABFC7406FE7}" dt="2021-12-25T03:57:37.565" v="289" actId="1076"/>
          <ac:spMkLst>
            <pc:docMk/>
            <pc:sldMk cId="3643782491" sldId="257"/>
            <ac:spMk id="39" creationId="{EE89E9FE-73BA-4812-931A-1023504A288A}"/>
          </ac:spMkLst>
        </pc:spChg>
        <pc:spChg chg="add mod">
          <ac:chgData name="서진원" userId="d436f2fc-5fcf-41bd-a485-016d4b3d0492" providerId="ADAL" clId="{1E0140C3-20B3-4CC0-9332-6ABFC7406FE7}" dt="2021-12-25T03:54:15.891" v="258" actId="164"/>
          <ac:spMkLst>
            <pc:docMk/>
            <pc:sldMk cId="3643782491" sldId="257"/>
            <ac:spMk id="40" creationId="{95AABB4A-6214-42AC-BC70-04EA6D5955B1}"/>
          </ac:spMkLst>
        </pc:spChg>
        <pc:spChg chg="add mod">
          <ac:chgData name="서진원" userId="d436f2fc-5fcf-41bd-a485-016d4b3d0492" providerId="ADAL" clId="{1E0140C3-20B3-4CC0-9332-6ABFC7406FE7}" dt="2021-12-25T03:55:19.846" v="280" actId="1076"/>
          <ac:spMkLst>
            <pc:docMk/>
            <pc:sldMk cId="3643782491" sldId="257"/>
            <ac:spMk id="42" creationId="{B892C758-CAA9-4015-818B-A1B93263F0B6}"/>
          </ac:spMkLst>
        </pc:spChg>
        <pc:spChg chg="add mod">
          <ac:chgData name="서진원" userId="d436f2fc-5fcf-41bd-a485-016d4b3d0492" providerId="ADAL" clId="{1E0140C3-20B3-4CC0-9332-6ABFC7406FE7}" dt="2021-12-25T03:55:15.457" v="279" actId="1076"/>
          <ac:spMkLst>
            <pc:docMk/>
            <pc:sldMk cId="3643782491" sldId="257"/>
            <ac:spMk id="43" creationId="{1B725C2F-E99D-463F-B5B7-CD670DEFEDC8}"/>
          </ac:spMkLst>
        </pc:spChg>
        <pc:spChg chg="add mod ord">
          <ac:chgData name="서진원" userId="d436f2fc-5fcf-41bd-a485-016d4b3d0492" providerId="ADAL" clId="{1E0140C3-20B3-4CC0-9332-6ABFC7406FE7}" dt="2021-12-25T03:54:15.891" v="258" actId="164"/>
          <ac:spMkLst>
            <pc:docMk/>
            <pc:sldMk cId="3643782491" sldId="257"/>
            <ac:spMk id="44" creationId="{43604310-1A99-466F-878E-EF8262E7629F}"/>
          </ac:spMkLst>
        </pc:spChg>
        <pc:spChg chg="add mod">
          <ac:chgData name="서진원" userId="d436f2fc-5fcf-41bd-a485-016d4b3d0492" providerId="ADAL" clId="{1E0140C3-20B3-4CC0-9332-6ABFC7406FE7}" dt="2021-12-25T03:55:44.270" v="287" actId="20577"/>
          <ac:spMkLst>
            <pc:docMk/>
            <pc:sldMk cId="3643782491" sldId="257"/>
            <ac:spMk id="45" creationId="{EA9FCB69-8593-43E8-95B7-38AE20543365}"/>
          </ac:spMkLst>
        </pc:spChg>
        <pc:spChg chg="add mod">
          <ac:chgData name="서진원" userId="d436f2fc-5fcf-41bd-a485-016d4b3d0492" providerId="ADAL" clId="{1E0140C3-20B3-4CC0-9332-6ABFC7406FE7}" dt="2021-12-25T03:55:34.363" v="281" actId="1076"/>
          <ac:spMkLst>
            <pc:docMk/>
            <pc:sldMk cId="3643782491" sldId="257"/>
            <ac:spMk id="51" creationId="{4103E1DB-86D8-4DC4-AF9D-3BC3E94905BB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55" creationId="{0D78CD31-2AD4-4D15-A68E-00CB51F5D0DD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56" creationId="{28E53C61-F85E-4667-A1B1-A95117E13268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57" creationId="{9C3FA75A-530B-4EB4-AE68-8BE9E797AFB2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58" creationId="{48670854-B0FE-445E-8351-564D4A9BECDC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59" creationId="{05B451AA-AE7B-4AE2-9BA9-8D05BB418174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65" creationId="{E2BB1DFD-30F1-4000-AD0C-BA006C91919A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66" creationId="{EB30BF58-ED4A-4A81-B79C-9F68194B0B03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67" creationId="{CBBF3195-79F9-45FE-867E-1A2CE3FF35F2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68" creationId="{AD500CE2-9757-488A-88E2-96A65B652E64}"/>
          </ac:spMkLst>
        </pc:spChg>
        <pc:spChg chg="mod">
          <ac:chgData name="서진원" userId="d436f2fc-5fcf-41bd-a485-016d4b3d0492" providerId="ADAL" clId="{1E0140C3-20B3-4CC0-9332-6ABFC7406FE7}" dt="2021-12-25T03:57:50.473" v="290"/>
          <ac:spMkLst>
            <pc:docMk/>
            <pc:sldMk cId="3643782491" sldId="257"/>
            <ac:spMk id="69" creationId="{EC008478-4A42-4AA9-8865-A5E5340BCC91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71" creationId="{A01AD1A5-1102-4982-8920-3200B6EB27B0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72" creationId="{8DA79B7C-5FDE-4814-AF11-20551B2C2533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73" creationId="{FB20921C-6337-48FE-AE9E-0FA793E4C426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74" creationId="{A29A3D71-2FBE-434D-A9B6-4D51FAF54B41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75" creationId="{3335B39A-B78C-42A4-BB0A-16743BC6D64E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81" creationId="{826659D8-53CF-4069-9B36-7899A3C9C960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82" creationId="{138B9933-5A7F-4AFE-B037-D310C13E717F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83" creationId="{C91F71E6-899B-4FAE-8855-A0E675CF1FC0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84" creationId="{C9A24CCE-21EE-473D-9F99-620EAD4682D7}"/>
          </ac:spMkLst>
        </pc:spChg>
        <pc:spChg chg="mod">
          <ac:chgData name="서진원" userId="d436f2fc-5fcf-41bd-a485-016d4b3d0492" providerId="ADAL" clId="{1E0140C3-20B3-4CC0-9332-6ABFC7406FE7}" dt="2021-12-25T03:57:52.782" v="292"/>
          <ac:spMkLst>
            <pc:docMk/>
            <pc:sldMk cId="3643782491" sldId="257"/>
            <ac:spMk id="85" creationId="{3CF132B0-1F9B-4472-BB2F-65886F5C0FD4}"/>
          </ac:spMkLst>
        </pc:spChg>
        <pc:spChg chg="add mod">
          <ac:chgData name="서진원" userId="d436f2fc-5fcf-41bd-a485-016d4b3d0492" providerId="ADAL" clId="{1E0140C3-20B3-4CC0-9332-6ABFC7406FE7}" dt="2021-12-25T03:58:12.928" v="310" actId="1076"/>
          <ac:spMkLst>
            <pc:docMk/>
            <pc:sldMk cId="3643782491" sldId="257"/>
            <ac:spMk id="86" creationId="{802DEB87-7013-44CC-B8AD-89955CB240E6}"/>
          </ac:spMkLst>
        </pc:spChg>
        <pc:grpChg chg="add del mod">
          <ac:chgData name="서진원" userId="d436f2fc-5fcf-41bd-a485-016d4b3d0492" providerId="ADAL" clId="{1E0140C3-20B3-4CC0-9332-6ABFC7406FE7}" dt="2021-12-25T03:51:16.677" v="192" actId="165"/>
          <ac:grpSpMkLst>
            <pc:docMk/>
            <pc:sldMk cId="3643782491" sldId="257"/>
            <ac:grpSpMk id="38" creationId="{F19A3B97-7FE4-49CA-937E-BFF410C95D7A}"/>
          </ac:grpSpMkLst>
        </pc:grpChg>
        <pc:grpChg chg="add mod">
          <ac:chgData name="서진원" userId="d436f2fc-5fcf-41bd-a485-016d4b3d0492" providerId="ADAL" clId="{1E0140C3-20B3-4CC0-9332-6ABFC7406FE7}" dt="2021-12-25T03:54:42.111" v="265" actId="1076"/>
          <ac:grpSpMkLst>
            <pc:docMk/>
            <pc:sldMk cId="3643782491" sldId="257"/>
            <ac:grpSpMk id="46" creationId="{89073440-A181-49F2-A8C9-E1D94D16D3F0}"/>
          </ac:grpSpMkLst>
        </pc:grpChg>
        <pc:grpChg chg="add del mod">
          <ac:chgData name="서진원" userId="d436f2fc-5fcf-41bd-a485-016d4b3d0492" providerId="ADAL" clId="{1E0140C3-20B3-4CC0-9332-6ABFC7406FE7}" dt="2021-12-25T03:57:51.073" v="291"/>
          <ac:grpSpMkLst>
            <pc:docMk/>
            <pc:sldMk cId="3643782491" sldId="257"/>
            <ac:grpSpMk id="54" creationId="{A7EB6C2C-9FC2-4C23-81EF-C28AF47FDFC2}"/>
          </ac:grpSpMkLst>
        </pc:grpChg>
        <pc:grpChg chg="add del mod">
          <ac:chgData name="서진원" userId="d436f2fc-5fcf-41bd-a485-016d4b3d0492" providerId="ADAL" clId="{1E0140C3-20B3-4CC0-9332-6ABFC7406FE7}" dt="2021-12-25T03:57:53.318" v="293"/>
          <ac:grpSpMkLst>
            <pc:docMk/>
            <pc:sldMk cId="3643782491" sldId="257"/>
            <ac:grpSpMk id="70" creationId="{A63113E3-02F4-48D7-BE58-2965F777F414}"/>
          </ac:grpSpMkLst>
        </pc:grpChg>
        <pc:cxnChg chg="add mod topLvl">
          <ac:chgData name="서진원" userId="d436f2fc-5fcf-41bd-a485-016d4b3d0492" providerId="ADAL" clId="{1E0140C3-20B3-4CC0-9332-6ABFC7406FE7}" dt="2021-12-25T03:54:15.891" v="258" actId="164"/>
          <ac:cxnSpMkLst>
            <pc:docMk/>
            <pc:sldMk cId="3643782491" sldId="257"/>
            <ac:cxnSpMk id="9" creationId="{907C44D8-EC46-4B95-98EC-25ED88E936C1}"/>
          </ac:cxnSpMkLst>
        </pc:cxnChg>
        <pc:cxnChg chg="add mod topLvl">
          <ac:chgData name="서진원" userId="d436f2fc-5fcf-41bd-a485-016d4b3d0492" providerId="ADAL" clId="{1E0140C3-20B3-4CC0-9332-6ABFC7406FE7}" dt="2021-12-25T03:54:15.891" v="258" actId="164"/>
          <ac:cxnSpMkLst>
            <pc:docMk/>
            <pc:sldMk cId="3643782491" sldId="257"/>
            <ac:cxnSpMk id="11" creationId="{C5E59227-1488-456A-A009-7D9535DA3DAF}"/>
          </ac:cxnSpMkLst>
        </pc:cxnChg>
        <pc:cxnChg chg="add mod topLvl">
          <ac:chgData name="서진원" userId="d436f2fc-5fcf-41bd-a485-016d4b3d0492" providerId="ADAL" clId="{1E0140C3-20B3-4CC0-9332-6ABFC7406FE7}" dt="2021-12-25T03:54:15.891" v="258" actId="164"/>
          <ac:cxnSpMkLst>
            <pc:docMk/>
            <pc:sldMk cId="3643782491" sldId="257"/>
            <ac:cxnSpMk id="13" creationId="{B2752BED-E7AA-4D89-A067-1D8D93903112}"/>
          </ac:cxnSpMkLst>
        </pc:cxnChg>
        <pc:cxnChg chg="add mod topLvl">
          <ac:chgData name="서진원" userId="d436f2fc-5fcf-41bd-a485-016d4b3d0492" providerId="ADAL" clId="{1E0140C3-20B3-4CC0-9332-6ABFC7406FE7}" dt="2021-12-25T03:55:10.821" v="278" actId="14100"/>
          <ac:cxnSpMkLst>
            <pc:docMk/>
            <pc:sldMk cId="3643782491" sldId="257"/>
            <ac:cxnSpMk id="20" creationId="{F7F5DBF4-DE3F-40B4-A14C-9183883928E6}"/>
          </ac:cxnSpMkLst>
        </pc:cxnChg>
        <pc:cxnChg chg="add del mod">
          <ac:chgData name="서진원" userId="d436f2fc-5fcf-41bd-a485-016d4b3d0492" providerId="ADAL" clId="{1E0140C3-20B3-4CC0-9332-6ABFC7406FE7}" dt="2021-12-25T03:49:53.391" v="179" actId="478"/>
          <ac:cxnSpMkLst>
            <pc:docMk/>
            <pc:sldMk cId="3643782491" sldId="257"/>
            <ac:cxnSpMk id="21" creationId="{610A8E8C-230D-43E7-A239-344F62C43122}"/>
          </ac:cxnSpMkLst>
        </pc:cxnChg>
        <pc:cxnChg chg="add mod topLvl">
          <ac:chgData name="서진원" userId="d436f2fc-5fcf-41bd-a485-016d4b3d0492" providerId="ADAL" clId="{1E0140C3-20B3-4CC0-9332-6ABFC7406FE7}" dt="2021-12-25T03:55:05.440" v="277" actId="14100"/>
          <ac:cxnSpMkLst>
            <pc:docMk/>
            <pc:sldMk cId="3643782491" sldId="257"/>
            <ac:cxnSpMk id="29" creationId="{64B3A9C9-C1A9-4EA5-95ED-08093F65CC86}"/>
          </ac:cxnSpMkLst>
        </pc:cxnChg>
        <pc:cxnChg chg="add del mod">
          <ac:chgData name="서진원" userId="d436f2fc-5fcf-41bd-a485-016d4b3d0492" providerId="ADAL" clId="{1E0140C3-20B3-4CC0-9332-6ABFC7406FE7}" dt="2021-12-25T03:50:47.963" v="189" actId="478"/>
          <ac:cxnSpMkLst>
            <pc:docMk/>
            <pc:sldMk cId="3643782491" sldId="257"/>
            <ac:cxnSpMk id="33" creationId="{0CD8F04A-CB29-4CCD-8A25-76C50DEDCBA0}"/>
          </ac:cxnSpMkLst>
        </pc:cxnChg>
        <pc:cxnChg chg="add mod">
          <ac:chgData name="서진원" userId="d436f2fc-5fcf-41bd-a485-016d4b3d0492" providerId="ADAL" clId="{1E0140C3-20B3-4CC0-9332-6ABFC7406FE7}" dt="2021-12-25T03:54:42.111" v="265" actId="1076"/>
          <ac:cxnSpMkLst>
            <pc:docMk/>
            <pc:sldMk cId="3643782491" sldId="257"/>
            <ac:cxnSpMk id="48" creationId="{E488B898-CF4E-4EA9-A987-ED2D1B8F8837}"/>
          </ac:cxnSpMkLst>
        </pc:cxnChg>
        <pc:cxnChg chg="mod">
          <ac:chgData name="서진원" userId="d436f2fc-5fcf-41bd-a485-016d4b3d0492" providerId="ADAL" clId="{1E0140C3-20B3-4CC0-9332-6ABFC7406FE7}" dt="2021-12-25T03:57:50.473" v="290"/>
          <ac:cxnSpMkLst>
            <pc:docMk/>
            <pc:sldMk cId="3643782491" sldId="257"/>
            <ac:cxnSpMk id="60" creationId="{032D9418-2483-4E0F-891A-204ACCE0738E}"/>
          </ac:cxnSpMkLst>
        </pc:cxnChg>
        <pc:cxnChg chg="mod">
          <ac:chgData name="서진원" userId="d436f2fc-5fcf-41bd-a485-016d4b3d0492" providerId="ADAL" clId="{1E0140C3-20B3-4CC0-9332-6ABFC7406FE7}" dt="2021-12-25T03:57:50.473" v="290"/>
          <ac:cxnSpMkLst>
            <pc:docMk/>
            <pc:sldMk cId="3643782491" sldId="257"/>
            <ac:cxnSpMk id="61" creationId="{F88B2F21-D30C-4629-9EBC-7593F2F27EE6}"/>
          </ac:cxnSpMkLst>
        </pc:cxnChg>
        <pc:cxnChg chg="mod">
          <ac:chgData name="서진원" userId="d436f2fc-5fcf-41bd-a485-016d4b3d0492" providerId="ADAL" clId="{1E0140C3-20B3-4CC0-9332-6ABFC7406FE7}" dt="2021-12-25T03:57:50.473" v="290"/>
          <ac:cxnSpMkLst>
            <pc:docMk/>
            <pc:sldMk cId="3643782491" sldId="257"/>
            <ac:cxnSpMk id="62" creationId="{BB54EB88-84CB-4A5B-983B-009675C51B72}"/>
          </ac:cxnSpMkLst>
        </pc:cxnChg>
        <pc:cxnChg chg="mod">
          <ac:chgData name="서진원" userId="d436f2fc-5fcf-41bd-a485-016d4b3d0492" providerId="ADAL" clId="{1E0140C3-20B3-4CC0-9332-6ABFC7406FE7}" dt="2021-12-25T03:57:50.473" v="290"/>
          <ac:cxnSpMkLst>
            <pc:docMk/>
            <pc:sldMk cId="3643782491" sldId="257"/>
            <ac:cxnSpMk id="63" creationId="{F1D908B7-A81D-41D2-B751-EAC86E2E16E2}"/>
          </ac:cxnSpMkLst>
        </pc:cxnChg>
        <pc:cxnChg chg="mod">
          <ac:chgData name="서진원" userId="d436f2fc-5fcf-41bd-a485-016d4b3d0492" providerId="ADAL" clId="{1E0140C3-20B3-4CC0-9332-6ABFC7406FE7}" dt="2021-12-25T03:57:50.473" v="290"/>
          <ac:cxnSpMkLst>
            <pc:docMk/>
            <pc:sldMk cId="3643782491" sldId="257"/>
            <ac:cxnSpMk id="64" creationId="{44F56466-9D77-4DFA-B03F-EEAE05154907}"/>
          </ac:cxnSpMkLst>
        </pc:cxnChg>
        <pc:cxnChg chg="mod">
          <ac:chgData name="서진원" userId="d436f2fc-5fcf-41bd-a485-016d4b3d0492" providerId="ADAL" clId="{1E0140C3-20B3-4CC0-9332-6ABFC7406FE7}" dt="2021-12-25T03:57:52.782" v="292"/>
          <ac:cxnSpMkLst>
            <pc:docMk/>
            <pc:sldMk cId="3643782491" sldId="257"/>
            <ac:cxnSpMk id="76" creationId="{62F9C972-EEF3-4D4C-97B2-87BE180493C6}"/>
          </ac:cxnSpMkLst>
        </pc:cxnChg>
        <pc:cxnChg chg="mod">
          <ac:chgData name="서진원" userId="d436f2fc-5fcf-41bd-a485-016d4b3d0492" providerId="ADAL" clId="{1E0140C3-20B3-4CC0-9332-6ABFC7406FE7}" dt="2021-12-25T03:57:52.782" v="292"/>
          <ac:cxnSpMkLst>
            <pc:docMk/>
            <pc:sldMk cId="3643782491" sldId="257"/>
            <ac:cxnSpMk id="77" creationId="{A2F1AF26-19DF-4BAF-AF29-1498A01490A4}"/>
          </ac:cxnSpMkLst>
        </pc:cxnChg>
        <pc:cxnChg chg="mod">
          <ac:chgData name="서진원" userId="d436f2fc-5fcf-41bd-a485-016d4b3d0492" providerId="ADAL" clId="{1E0140C3-20B3-4CC0-9332-6ABFC7406FE7}" dt="2021-12-25T03:57:52.782" v="292"/>
          <ac:cxnSpMkLst>
            <pc:docMk/>
            <pc:sldMk cId="3643782491" sldId="257"/>
            <ac:cxnSpMk id="78" creationId="{B87DC0B8-3852-4CD5-AC6C-2B390C955E61}"/>
          </ac:cxnSpMkLst>
        </pc:cxnChg>
        <pc:cxnChg chg="mod">
          <ac:chgData name="서진원" userId="d436f2fc-5fcf-41bd-a485-016d4b3d0492" providerId="ADAL" clId="{1E0140C3-20B3-4CC0-9332-6ABFC7406FE7}" dt="2021-12-25T03:57:52.782" v="292"/>
          <ac:cxnSpMkLst>
            <pc:docMk/>
            <pc:sldMk cId="3643782491" sldId="257"/>
            <ac:cxnSpMk id="79" creationId="{F74312CB-2878-4816-B4A3-7432EA9BC711}"/>
          </ac:cxnSpMkLst>
        </pc:cxnChg>
        <pc:cxnChg chg="mod">
          <ac:chgData name="서진원" userId="d436f2fc-5fcf-41bd-a485-016d4b3d0492" providerId="ADAL" clId="{1E0140C3-20B3-4CC0-9332-6ABFC7406FE7}" dt="2021-12-25T03:57:52.782" v="292"/>
          <ac:cxnSpMkLst>
            <pc:docMk/>
            <pc:sldMk cId="3643782491" sldId="257"/>
            <ac:cxnSpMk id="80" creationId="{947C1E29-1A93-4552-9E3A-0C131F1DF871}"/>
          </ac:cxnSpMkLst>
        </pc:cxnChg>
      </pc:sldChg>
      <pc:sldChg chg="addSp delSp modSp add del mod">
        <pc:chgData name="서진원" userId="d436f2fc-5fcf-41bd-a485-016d4b3d0492" providerId="ADAL" clId="{1E0140C3-20B3-4CC0-9332-6ABFC7406FE7}" dt="2021-12-25T04:06:50.940" v="510" actId="47"/>
        <pc:sldMkLst>
          <pc:docMk/>
          <pc:sldMk cId="2566896245" sldId="258"/>
        </pc:sldMkLst>
        <pc:spChg chg="del">
          <ac:chgData name="서진원" userId="d436f2fc-5fcf-41bd-a485-016d4b3d0492" providerId="ADAL" clId="{1E0140C3-20B3-4CC0-9332-6ABFC7406FE7}" dt="2021-12-25T04:01:53.361" v="367" actId="478"/>
          <ac:spMkLst>
            <pc:docMk/>
            <pc:sldMk cId="2566896245" sldId="258"/>
            <ac:spMk id="4" creationId="{C979FB0E-DF19-41F5-9B25-410BC48F9C96}"/>
          </ac:spMkLst>
        </pc:spChg>
        <pc:spChg chg="add del mod">
          <ac:chgData name="서진원" userId="d436f2fc-5fcf-41bd-a485-016d4b3d0492" providerId="ADAL" clId="{1E0140C3-20B3-4CC0-9332-6ABFC7406FE7}" dt="2021-12-25T04:03:22.999" v="427" actId="478"/>
          <ac:spMkLst>
            <pc:docMk/>
            <pc:sldMk cId="2566896245" sldId="258"/>
            <ac:spMk id="24" creationId="{C1532854-7E18-4233-AE2D-BA00D7CD42DD}"/>
          </ac:spMkLst>
        </pc:spChg>
        <pc:spChg chg="add del mod">
          <ac:chgData name="서진원" userId="d436f2fc-5fcf-41bd-a485-016d4b3d0492" providerId="ADAL" clId="{1E0140C3-20B3-4CC0-9332-6ABFC7406FE7}" dt="2021-12-25T04:03:22.999" v="427" actId="478"/>
          <ac:spMkLst>
            <pc:docMk/>
            <pc:sldMk cId="2566896245" sldId="258"/>
            <ac:spMk id="25" creationId="{AB2DEAB5-BDC7-41B4-9261-AB5291D74DE8}"/>
          </ac:spMkLst>
        </pc:spChg>
        <pc:spChg chg="add del mod">
          <ac:chgData name="서진원" userId="d436f2fc-5fcf-41bd-a485-016d4b3d0492" providerId="ADAL" clId="{1E0140C3-20B3-4CC0-9332-6ABFC7406FE7}" dt="2021-12-25T04:03:22.999" v="427" actId="478"/>
          <ac:spMkLst>
            <pc:docMk/>
            <pc:sldMk cId="2566896245" sldId="258"/>
            <ac:spMk id="26" creationId="{3580A8D1-55DF-403F-BCA5-753CEE1AA80A}"/>
          </ac:spMkLst>
        </pc:spChg>
        <pc:spChg chg="del">
          <ac:chgData name="서진원" userId="d436f2fc-5fcf-41bd-a485-016d4b3d0492" providerId="ADAL" clId="{1E0140C3-20B3-4CC0-9332-6ABFC7406FE7}" dt="2021-12-25T04:01:20.598" v="364" actId="478"/>
          <ac:spMkLst>
            <pc:docMk/>
            <pc:sldMk cId="2566896245" sldId="258"/>
            <ac:spMk id="27" creationId="{49802F8E-E1BF-4C00-AACE-78FDE48B5B74}"/>
          </ac:spMkLst>
        </pc:spChg>
        <pc:spChg chg="del">
          <ac:chgData name="서진원" userId="d436f2fc-5fcf-41bd-a485-016d4b3d0492" providerId="ADAL" clId="{1E0140C3-20B3-4CC0-9332-6ABFC7406FE7}" dt="2021-12-25T04:01:20.598" v="364" actId="478"/>
          <ac:spMkLst>
            <pc:docMk/>
            <pc:sldMk cId="2566896245" sldId="258"/>
            <ac:spMk id="29" creationId="{1A96162D-3F1C-4A5E-94F9-6C6001BA134D}"/>
          </ac:spMkLst>
        </pc:spChg>
        <pc:spChg chg="add del mod">
          <ac:chgData name="서진원" userId="d436f2fc-5fcf-41bd-a485-016d4b3d0492" providerId="ADAL" clId="{1E0140C3-20B3-4CC0-9332-6ABFC7406FE7}" dt="2021-12-25T04:03:22.999" v="427" actId="478"/>
          <ac:spMkLst>
            <pc:docMk/>
            <pc:sldMk cId="2566896245" sldId="258"/>
            <ac:spMk id="30" creationId="{9172ED05-C1B7-4FD4-8E61-026D154612E5}"/>
          </ac:spMkLst>
        </pc:spChg>
        <pc:spChg chg="del">
          <ac:chgData name="서진원" userId="d436f2fc-5fcf-41bd-a485-016d4b3d0492" providerId="ADAL" clId="{1E0140C3-20B3-4CC0-9332-6ABFC7406FE7}" dt="2021-12-25T04:01:20.598" v="364" actId="478"/>
          <ac:spMkLst>
            <pc:docMk/>
            <pc:sldMk cId="2566896245" sldId="258"/>
            <ac:spMk id="31" creationId="{5CE0F21F-B029-4D6E-8D9F-94B23B1D2019}"/>
          </ac:spMkLst>
        </pc:spChg>
        <pc:spChg chg="del">
          <ac:chgData name="서진원" userId="d436f2fc-5fcf-41bd-a485-016d4b3d0492" providerId="ADAL" clId="{1E0140C3-20B3-4CC0-9332-6ABFC7406FE7}" dt="2021-12-25T04:01:20.598" v="364" actId="478"/>
          <ac:spMkLst>
            <pc:docMk/>
            <pc:sldMk cId="2566896245" sldId="258"/>
            <ac:spMk id="32" creationId="{A8057D82-9A05-47EB-8309-BA9036678B47}"/>
          </ac:spMkLst>
        </pc:spChg>
        <pc:spChg chg="mod">
          <ac:chgData name="서진원" userId="d436f2fc-5fcf-41bd-a485-016d4b3d0492" providerId="ADAL" clId="{1E0140C3-20B3-4CC0-9332-6ABFC7406FE7}" dt="2021-12-25T04:04:07.577" v="439" actId="20577"/>
          <ac:spMkLst>
            <pc:docMk/>
            <pc:sldMk cId="2566896245" sldId="258"/>
            <ac:spMk id="41" creationId="{95B40933-4A3B-42BC-AA79-0898D6D3BE12}"/>
          </ac:spMkLst>
        </pc:spChg>
        <pc:cxnChg chg="mod">
          <ac:chgData name="서진원" userId="d436f2fc-5fcf-41bd-a485-016d4b3d0492" providerId="ADAL" clId="{1E0140C3-20B3-4CC0-9332-6ABFC7406FE7}" dt="2021-12-25T04:01:47.254" v="366" actId="14100"/>
          <ac:cxnSpMkLst>
            <pc:docMk/>
            <pc:sldMk cId="2566896245" sldId="258"/>
            <ac:cxnSpMk id="7" creationId="{41ABCE60-9052-4A3E-A2E6-18B18BFA7732}"/>
          </ac:cxnSpMkLst>
        </pc:cxnChg>
        <pc:cxnChg chg="del mod">
          <ac:chgData name="서진원" userId="d436f2fc-5fcf-41bd-a485-016d4b3d0492" providerId="ADAL" clId="{1E0140C3-20B3-4CC0-9332-6ABFC7406FE7}" dt="2021-12-25T04:01:54.647" v="368" actId="478"/>
          <ac:cxnSpMkLst>
            <pc:docMk/>
            <pc:sldMk cId="2566896245" sldId="258"/>
            <ac:cxnSpMk id="14" creationId="{C6C5769F-BE67-48DD-AC3A-BC4CB6764823}"/>
          </ac:cxnSpMkLst>
        </pc:cxnChg>
        <pc:cxnChg chg="del mod">
          <ac:chgData name="서진원" userId="d436f2fc-5fcf-41bd-a485-016d4b3d0492" providerId="ADAL" clId="{1E0140C3-20B3-4CC0-9332-6ABFC7406FE7}" dt="2021-12-25T04:01:20.598" v="364" actId="478"/>
          <ac:cxnSpMkLst>
            <pc:docMk/>
            <pc:sldMk cId="2566896245" sldId="258"/>
            <ac:cxnSpMk id="33" creationId="{3EE69130-5695-4728-90D5-3FCF76EFC328}"/>
          </ac:cxnSpMkLst>
        </pc:cxnChg>
        <pc:cxnChg chg="add del mod">
          <ac:chgData name="서진원" userId="d436f2fc-5fcf-41bd-a485-016d4b3d0492" providerId="ADAL" clId="{1E0140C3-20B3-4CC0-9332-6ABFC7406FE7}" dt="2021-12-25T04:03:22.999" v="427" actId="478"/>
          <ac:cxnSpMkLst>
            <pc:docMk/>
            <pc:sldMk cId="2566896245" sldId="258"/>
            <ac:cxnSpMk id="34" creationId="{BAD888C8-D310-4207-8090-49B110E0D886}"/>
          </ac:cxnSpMkLst>
        </pc:cxnChg>
        <pc:cxnChg chg="add del mod">
          <ac:chgData name="서진원" userId="d436f2fc-5fcf-41bd-a485-016d4b3d0492" providerId="ADAL" clId="{1E0140C3-20B3-4CC0-9332-6ABFC7406FE7}" dt="2021-12-25T04:03:22.999" v="427" actId="478"/>
          <ac:cxnSpMkLst>
            <pc:docMk/>
            <pc:sldMk cId="2566896245" sldId="258"/>
            <ac:cxnSpMk id="35" creationId="{7D28FA4A-9F6B-4131-A2E7-C9FB373896E2}"/>
          </ac:cxnSpMkLst>
        </pc:cxnChg>
        <pc:cxnChg chg="del">
          <ac:chgData name="서진원" userId="d436f2fc-5fcf-41bd-a485-016d4b3d0492" providerId="ADAL" clId="{1E0140C3-20B3-4CC0-9332-6ABFC7406FE7}" dt="2021-12-25T04:01:20.598" v="364" actId="478"/>
          <ac:cxnSpMkLst>
            <pc:docMk/>
            <pc:sldMk cId="2566896245" sldId="258"/>
            <ac:cxnSpMk id="43" creationId="{40AD02A6-6828-496F-978A-7DBD90896CD2}"/>
          </ac:cxnSpMkLst>
        </pc:cxnChg>
      </pc:sldChg>
      <pc:sldChg chg="addSp delSp modSp add del mod">
        <pc:chgData name="서진원" userId="d436f2fc-5fcf-41bd-a485-016d4b3d0492" providerId="ADAL" clId="{1E0140C3-20B3-4CC0-9332-6ABFC7406FE7}" dt="2021-12-25T04:06:55.675" v="512" actId="47"/>
        <pc:sldMkLst>
          <pc:docMk/>
          <pc:sldMk cId="906472132" sldId="259"/>
        </pc:sldMkLst>
        <pc:spChg chg="mod">
          <ac:chgData name="서진원" userId="d436f2fc-5fcf-41bd-a485-016d4b3d0492" providerId="ADAL" clId="{1E0140C3-20B3-4CC0-9332-6ABFC7406FE7}" dt="2021-12-25T04:03:34.277" v="431" actId="164"/>
          <ac:spMkLst>
            <pc:docMk/>
            <pc:sldMk cId="906472132" sldId="259"/>
            <ac:spMk id="10" creationId="{EE49B8D9-1963-4B04-A03C-75E54C18E654}"/>
          </ac:spMkLst>
        </pc:spChg>
        <pc:spChg chg="mod">
          <ac:chgData name="서진원" userId="d436f2fc-5fcf-41bd-a485-016d4b3d0492" providerId="ADAL" clId="{1E0140C3-20B3-4CC0-9332-6ABFC7406FE7}" dt="2021-12-25T04:03:34.277" v="431" actId="164"/>
          <ac:spMkLst>
            <pc:docMk/>
            <pc:sldMk cId="906472132" sldId="259"/>
            <ac:spMk id="11" creationId="{7DBF1E92-BE02-4968-998E-3C1A3B843F04}"/>
          </ac:spMkLst>
        </pc:spChg>
        <pc:spChg chg="mod">
          <ac:chgData name="서진원" userId="d436f2fc-5fcf-41bd-a485-016d4b3d0492" providerId="ADAL" clId="{1E0140C3-20B3-4CC0-9332-6ABFC7406FE7}" dt="2021-12-25T04:03:34.277" v="431" actId="164"/>
          <ac:spMkLst>
            <pc:docMk/>
            <pc:sldMk cId="906472132" sldId="259"/>
            <ac:spMk id="12" creationId="{89602B70-76D6-44E1-BE7D-F5A173D117C8}"/>
          </ac:spMkLst>
        </pc:spChg>
        <pc:spChg chg="add mod">
          <ac:chgData name="서진원" userId="d436f2fc-5fcf-41bd-a485-016d4b3d0492" providerId="ADAL" clId="{1E0140C3-20B3-4CC0-9332-6ABFC7406FE7}" dt="2021-12-25T04:03:34.277" v="431" actId="164"/>
          <ac:spMkLst>
            <pc:docMk/>
            <pc:sldMk cId="906472132" sldId="259"/>
            <ac:spMk id="22" creationId="{FB3F8B07-1E3C-429B-B3E9-37FC5A34AEEB}"/>
          </ac:spMkLst>
        </pc:spChg>
        <pc:spChg chg="del">
          <ac:chgData name="서진원" userId="d436f2fc-5fcf-41bd-a485-016d4b3d0492" providerId="ADAL" clId="{1E0140C3-20B3-4CC0-9332-6ABFC7406FE7}" dt="2021-12-25T04:03:25.998" v="428" actId="478"/>
          <ac:spMkLst>
            <pc:docMk/>
            <pc:sldMk cId="906472132" sldId="259"/>
            <ac:spMk id="24" creationId="{C1532854-7E18-4233-AE2D-BA00D7CD42DD}"/>
          </ac:spMkLst>
        </pc:spChg>
        <pc:spChg chg="del">
          <ac:chgData name="서진원" userId="d436f2fc-5fcf-41bd-a485-016d4b3d0492" providerId="ADAL" clId="{1E0140C3-20B3-4CC0-9332-6ABFC7406FE7}" dt="2021-12-25T04:03:25.998" v="428" actId="478"/>
          <ac:spMkLst>
            <pc:docMk/>
            <pc:sldMk cId="906472132" sldId="259"/>
            <ac:spMk id="25" creationId="{AB2DEAB5-BDC7-41B4-9261-AB5291D74DE8}"/>
          </ac:spMkLst>
        </pc:spChg>
        <pc:spChg chg="del">
          <ac:chgData name="서진원" userId="d436f2fc-5fcf-41bd-a485-016d4b3d0492" providerId="ADAL" clId="{1E0140C3-20B3-4CC0-9332-6ABFC7406FE7}" dt="2021-12-25T04:03:25.998" v="428" actId="478"/>
          <ac:spMkLst>
            <pc:docMk/>
            <pc:sldMk cId="906472132" sldId="259"/>
            <ac:spMk id="26" creationId="{3580A8D1-55DF-403F-BCA5-753CEE1AA80A}"/>
          </ac:spMkLst>
        </pc:spChg>
        <pc:spChg chg="mod">
          <ac:chgData name="서진원" userId="d436f2fc-5fcf-41bd-a485-016d4b3d0492" providerId="ADAL" clId="{1E0140C3-20B3-4CC0-9332-6ABFC7406FE7}" dt="2021-12-25T04:03:28.864" v="429" actId="164"/>
          <ac:spMkLst>
            <pc:docMk/>
            <pc:sldMk cId="906472132" sldId="259"/>
            <ac:spMk id="28" creationId="{9309DAF5-042F-4C4E-923E-4FA38500B85E}"/>
          </ac:spMkLst>
        </pc:spChg>
        <pc:spChg chg="del">
          <ac:chgData name="서진원" userId="d436f2fc-5fcf-41bd-a485-016d4b3d0492" providerId="ADAL" clId="{1E0140C3-20B3-4CC0-9332-6ABFC7406FE7}" dt="2021-12-25T04:03:25.998" v="428" actId="478"/>
          <ac:spMkLst>
            <pc:docMk/>
            <pc:sldMk cId="906472132" sldId="259"/>
            <ac:spMk id="30" creationId="{9172ED05-C1B7-4FD4-8E61-026D154612E5}"/>
          </ac:spMkLst>
        </pc:spChg>
        <pc:spChg chg="mod">
          <ac:chgData name="서진원" userId="d436f2fc-5fcf-41bd-a485-016d4b3d0492" providerId="ADAL" clId="{1E0140C3-20B3-4CC0-9332-6ABFC7406FE7}" dt="2021-12-25T04:03:28.864" v="429" actId="164"/>
          <ac:spMkLst>
            <pc:docMk/>
            <pc:sldMk cId="906472132" sldId="259"/>
            <ac:spMk id="37" creationId="{20E591F7-C35A-4E96-BCD4-E3760185E7B6}"/>
          </ac:spMkLst>
        </pc:spChg>
        <pc:spChg chg="add del mod">
          <ac:chgData name="서진원" userId="d436f2fc-5fcf-41bd-a485-016d4b3d0492" providerId="ADAL" clId="{1E0140C3-20B3-4CC0-9332-6ABFC7406FE7}" dt="2021-12-25T04:03:28.864" v="429" actId="164"/>
          <ac:spMkLst>
            <pc:docMk/>
            <pc:sldMk cId="906472132" sldId="259"/>
            <ac:spMk id="38" creationId="{348F9FFD-CED3-40DD-A2DC-D54958E175A1}"/>
          </ac:spMkLst>
        </pc:spChg>
        <pc:spChg chg="mod">
          <ac:chgData name="서진원" userId="d436f2fc-5fcf-41bd-a485-016d4b3d0492" providerId="ADAL" clId="{1E0140C3-20B3-4CC0-9332-6ABFC7406FE7}" dt="2021-12-25T04:03:28.864" v="429" actId="164"/>
          <ac:spMkLst>
            <pc:docMk/>
            <pc:sldMk cId="906472132" sldId="259"/>
            <ac:spMk id="41" creationId="{95B40933-4A3B-42BC-AA79-0898D6D3BE12}"/>
          </ac:spMkLst>
        </pc:spChg>
        <pc:grpChg chg="mod">
          <ac:chgData name="서진원" userId="d436f2fc-5fcf-41bd-a485-016d4b3d0492" providerId="ADAL" clId="{1E0140C3-20B3-4CC0-9332-6ABFC7406FE7}" dt="2021-12-25T04:03:34.277" v="431" actId="164"/>
          <ac:grpSpMkLst>
            <pc:docMk/>
            <pc:sldMk cId="906472132" sldId="259"/>
            <ac:grpSpMk id="9" creationId="{EC3A96A6-57E3-4FD9-A650-C9E9A7E19BA2}"/>
          </ac:grpSpMkLst>
        </pc:grpChg>
        <pc:grpChg chg="add mod">
          <ac:chgData name="서진원" userId="d436f2fc-5fcf-41bd-a485-016d4b3d0492" providerId="ADAL" clId="{1E0140C3-20B3-4CC0-9332-6ABFC7406FE7}" dt="2021-12-25T04:03:32.552" v="430" actId="1076"/>
          <ac:grpSpMkLst>
            <pc:docMk/>
            <pc:sldMk cId="906472132" sldId="259"/>
            <ac:grpSpMk id="16" creationId="{42B022ED-2C20-4519-9193-CDA58EA25591}"/>
          </ac:grpSpMkLst>
        </pc:grpChg>
        <pc:grpChg chg="add mod">
          <ac:chgData name="서진원" userId="d436f2fc-5fcf-41bd-a485-016d4b3d0492" providerId="ADAL" clId="{1E0140C3-20B3-4CC0-9332-6ABFC7406FE7}" dt="2021-12-25T04:03:38.610" v="432" actId="1076"/>
          <ac:grpSpMkLst>
            <pc:docMk/>
            <pc:sldMk cId="906472132" sldId="259"/>
            <ac:grpSpMk id="17" creationId="{4D151353-0D37-4366-9923-7A8F6D32689B}"/>
          </ac:grpSpMkLst>
        </pc:grpChg>
        <pc:cxnChg chg="mod">
          <ac:chgData name="서진원" userId="d436f2fc-5fcf-41bd-a485-016d4b3d0492" providerId="ADAL" clId="{1E0140C3-20B3-4CC0-9332-6ABFC7406FE7}" dt="2021-12-25T04:03:04.244" v="418" actId="1076"/>
          <ac:cxnSpMkLst>
            <pc:docMk/>
            <pc:sldMk cId="906472132" sldId="259"/>
            <ac:cxnSpMk id="7" creationId="{41ABCE60-9052-4A3E-A2E6-18B18BFA7732}"/>
          </ac:cxnSpMkLst>
        </pc:cxnChg>
        <pc:cxnChg chg="mod">
          <ac:chgData name="서진원" userId="d436f2fc-5fcf-41bd-a485-016d4b3d0492" providerId="ADAL" clId="{1E0140C3-20B3-4CC0-9332-6ABFC7406FE7}" dt="2021-12-25T04:03:34.277" v="431" actId="164"/>
          <ac:cxnSpMkLst>
            <pc:docMk/>
            <pc:sldMk cId="906472132" sldId="259"/>
            <ac:cxnSpMk id="15" creationId="{2E4B25B3-B5A1-4755-B746-921163357564}"/>
          </ac:cxnSpMkLst>
        </pc:cxnChg>
        <pc:cxnChg chg="mod">
          <ac:chgData name="서진원" userId="d436f2fc-5fcf-41bd-a485-016d4b3d0492" providerId="ADAL" clId="{1E0140C3-20B3-4CC0-9332-6ABFC7406FE7}" dt="2021-12-25T04:03:34.277" v="431" actId="164"/>
          <ac:cxnSpMkLst>
            <pc:docMk/>
            <pc:sldMk cId="906472132" sldId="259"/>
            <ac:cxnSpMk id="18" creationId="{6C29D9DC-A61E-4AB4-853F-51BF5269791B}"/>
          </ac:cxnSpMkLst>
        </pc:cxnChg>
        <pc:cxnChg chg="add mod">
          <ac:chgData name="서진원" userId="d436f2fc-5fcf-41bd-a485-016d4b3d0492" providerId="ADAL" clId="{1E0140C3-20B3-4CC0-9332-6ABFC7406FE7}" dt="2021-12-25T04:03:34.277" v="431" actId="164"/>
          <ac:cxnSpMkLst>
            <pc:docMk/>
            <pc:sldMk cId="906472132" sldId="259"/>
            <ac:cxnSpMk id="27" creationId="{4070CA93-9D32-42F0-9A6C-CAC8262E4101}"/>
          </ac:cxnSpMkLst>
        </pc:cxnChg>
        <pc:cxnChg chg="del mod">
          <ac:chgData name="서진원" userId="d436f2fc-5fcf-41bd-a485-016d4b3d0492" providerId="ADAL" clId="{1E0140C3-20B3-4CC0-9332-6ABFC7406FE7}" dt="2021-12-25T04:03:25.998" v="428" actId="478"/>
          <ac:cxnSpMkLst>
            <pc:docMk/>
            <pc:sldMk cId="906472132" sldId="259"/>
            <ac:cxnSpMk id="34" creationId="{BAD888C8-D310-4207-8090-49B110E0D886}"/>
          </ac:cxnSpMkLst>
        </pc:cxnChg>
        <pc:cxnChg chg="del">
          <ac:chgData name="서진원" userId="d436f2fc-5fcf-41bd-a485-016d4b3d0492" providerId="ADAL" clId="{1E0140C3-20B3-4CC0-9332-6ABFC7406FE7}" dt="2021-12-25T04:03:25.998" v="428" actId="478"/>
          <ac:cxnSpMkLst>
            <pc:docMk/>
            <pc:sldMk cId="906472132" sldId="259"/>
            <ac:cxnSpMk id="35" creationId="{7D28FA4A-9F6B-4131-A2E7-C9FB373896E2}"/>
          </ac:cxnSpMkLst>
        </pc:cxnChg>
        <pc:cxnChg chg="add del mod">
          <ac:chgData name="서진원" userId="d436f2fc-5fcf-41bd-a485-016d4b3d0492" providerId="ADAL" clId="{1E0140C3-20B3-4CC0-9332-6ABFC7406FE7}" dt="2021-12-25T04:03:28.864" v="429" actId="164"/>
          <ac:cxnSpMkLst>
            <pc:docMk/>
            <pc:sldMk cId="906472132" sldId="259"/>
            <ac:cxnSpMk id="39" creationId="{EF2D82B1-901F-4D39-9909-9B3A6D22EE2A}"/>
          </ac:cxnSpMkLst>
        </pc:cxnChg>
      </pc:sldChg>
      <pc:sldChg chg="add del ord">
        <pc:chgData name="서진원" userId="d436f2fc-5fcf-41bd-a485-016d4b3d0492" providerId="ADAL" clId="{1E0140C3-20B3-4CC0-9332-6ABFC7406FE7}" dt="2021-12-25T04:06:57.432" v="513" actId="47"/>
        <pc:sldMkLst>
          <pc:docMk/>
          <pc:sldMk cId="809065922" sldId="260"/>
        </pc:sldMkLst>
      </pc:sldChg>
      <pc:sldChg chg="delSp modSp add del mod">
        <pc:chgData name="서진원" userId="d436f2fc-5fcf-41bd-a485-016d4b3d0492" providerId="ADAL" clId="{1E0140C3-20B3-4CC0-9332-6ABFC7406FE7}" dt="2021-12-25T04:06:53.141" v="511" actId="47"/>
        <pc:sldMkLst>
          <pc:docMk/>
          <pc:sldMk cId="1483915292" sldId="261"/>
        </pc:sldMkLst>
        <pc:spChg chg="del">
          <ac:chgData name="서진원" userId="d436f2fc-5fcf-41bd-a485-016d4b3d0492" providerId="ADAL" clId="{1E0140C3-20B3-4CC0-9332-6ABFC7406FE7}" dt="2021-12-25T04:04:26.555" v="449" actId="478"/>
          <ac:spMkLst>
            <pc:docMk/>
            <pc:sldMk cId="1483915292" sldId="261"/>
            <ac:spMk id="10" creationId="{EE49B8D9-1963-4B04-A03C-75E54C18E654}"/>
          </ac:spMkLst>
        </pc:spChg>
        <pc:spChg chg="mod">
          <ac:chgData name="서진원" userId="d436f2fc-5fcf-41bd-a485-016d4b3d0492" providerId="ADAL" clId="{1E0140C3-20B3-4CC0-9332-6ABFC7406FE7}" dt="2021-12-25T04:04:21.212" v="446" actId="20577"/>
          <ac:spMkLst>
            <pc:docMk/>
            <pc:sldMk cId="1483915292" sldId="261"/>
            <ac:spMk id="37" creationId="{20E591F7-C35A-4E96-BCD4-E3760185E7B6}"/>
          </ac:spMkLst>
        </pc:spChg>
        <pc:spChg chg="mod">
          <ac:chgData name="서진원" userId="d436f2fc-5fcf-41bd-a485-016d4b3d0492" providerId="ADAL" clId="{1E0140C3-20B3-4CC0-9332-6ABFC7406FE7}" dt="2021-12-25T04:04:23.012" v="448" actId="20577"/>
          <ac:spMkLst>
            <pc:docMk/>
            <pc:sldMk cId="1483915292" sldId="261"/>
            <ac:spMk id="38" creationId="{348F9FFD-CED3-40DD-A2DC-D54958E175A1}"/>
          </ac:spMkLst>
        </pc:spChg>
        <pc:spChg chg="mod">
          <ac:chgData name="서진원" userId="d436f2fc-5fcf-41bd-a485-016d4b3d0492" providerId="ADAL" clId="{1E0140C3-20B3-4CC0-9332-6ABFC7406FE7}" dt="2021-12-25T04:04:15.902" v="442" actId="20577"/>
          <ac:spMkLst>
            <pc:docMk/>
            <pc:sldMk cId="1483915292" sldId="261"/>
            <ac:spMk id="41" creationId="{95B40933-4A3B-42BC-AA79-0898D6D3BE12}"/>
          </ac:spMkLst>
        </pc:spChg>
        <pc:cxnChg chg="mod">
          <ac:chgData name="서진원" userId="d436f2fc-5fcf-41bd-a485-016d4b3d0492" providerId="ADAL" clId="{1E0140C3-20B3-4CC0-9332-6ABFC7406FE7}" dt="2021-12-25T04:04:32.571" v="451" actId="14100"/>
          <ac:cxnSpMkLst>
            <pc:docMk/>
            <pc:sldMk cId="1483915292" sldId="261"/>
            <ac:cxnSpMk id="7" creationId="{41ABCE60-9052-4A3E-A2E6-18B18BFA7732}"/>
          </ac:cxnSpMkLst>
        </pc:cxnChg>
        <pc:cxnChg chg="del mod">
          <ac:chgData name="서진원" userId="d436f2fc-5fcf-41bd-a485-016d4b3d0492" providerId="ADAL" clId="{1E0140C3-20B3-4CC0-9332-6ABFC7406FE7}" dt="2021-12-25T04:04:33.677" v="452" actId="478"/>
          <ac:cxnSpMkLst>
            <pc:docMk/>
            <pc:sldMk cId="1483915292" sldId="261"/>
            <ac:cxnSpMk id="15" creationId="{2E4B25B3-B5A1-4755-B746-921163357564}"/>
          </ac:cxnSpMkLst>
        </pc:cxnChg>
      </pc:sldChg>
      <pc:sldChg chg="add del">
        <pc:chgData name="서진원" userId="d436f2fc-5fcf-41bd-a485-016d4b3d0492" providerId="ADAL" clId="{1E0140C3-20B3-4CC0-9332-6ABFC7406FE7}" dt="2021-12-25T04:04:49.131" v="455"/>
        <pc:sldMkLst>
          <pc:docMk/>
          <pc:sldMk cId="1482030864" sldId="262"/>
        </pc:sldMkLst>
      </pc:sldChg>
      <pc:sldChg chg="addSp delSp modSp add mod">
        <pc:chgData name="서진원" userId="d436f2fc-5fcf-41bd-a485-016d4b3d0492" providerId="ADAL" clId="{1E0140C3-20B3-4CC0-9332-6ABFC7406FE7}" dt="2021-12-25T04:35:53.114" v="997"/>
        <pc:sldMkLst>
          <pc:docMk/>
          <pc:sldMk cId="2015088466" sldId="262"/>
        </pc:sldMkLst>
        <pc:spChg chg="del">
          <ac:chgData name="서진원" userId="d436f2fc-5fcf-41bd-a485-016d4b3d0492" providerId="ADAL" clId="{1E0140C3-20B3-4CC0-9332-6ABFC7406FE7}" dt="2021-12-25T04:06:10.009" v="493" actId="478"/>
          <ac:spMkLst>
            <pc:docMk/>
            <pc:sldMk cId="2015088466" sldId="262"/>
            <ac:spMk id="4" creationId="{C979FB0E-DF19-41F5-9B25-410BC48F9C96}"/>
          </ac:spMkLst>
        </pc:spChg>
        <pc:spChg chg="mod">
          <ac:chgData name="서진원" userId="d436f2fc-5fcf-41bd-a485-016d4b3d0492" providerId="ADAL" clId="{1E0140C3-20B3-4CC0-9332-6ABFC7406FE7}" dt="2021-12-25T04:28:14.616" v="858" actId="165"/>
          <ac:spMkLst>
            <pc:docMk/>
            <pc:sldMk cId="2015088466" sldId="262"/>
            <ac:spMk id="5" creationId="{890C2F8B-787F-4F2D-9D88-EDBDA5216B40}"/>
          </ac:spMkLst>
        </pc:spChg>
        <pc:spChg chg="mod">
          <ac:chgData name="서진원" userId="d436f2fc-5fcf-41bd-a485-016d4b3d0492" providerId="ADAL" clId="{1E0140C3-20B3-4CC0-9332-6ABFC7406FE7}" dt="2021-12-25T04:28:14.616" v="858" actId="165"/>
          <ac:spMkLst>
            <pc:docMk/>
            <pc:sldMk cId="2015088466" sldId="262"/>
            <ac:spMk id="8" creationId="{E444F9DF-E2F4-4AA8-BDD6-8B28747D4946}"/>
          </ac:spMkLst>
        </pc:spChg>
        <pc:spChg chg="mod">
          <ac:chgData name="서진원" userId="d436f2fc-5fcf-41bd-a485-016d4b3d0492" providerId="ADAL" clId="{1E0140C3-20B3-4CC0-9332-6ABFC7406FE7}" dt="2021-12-25T04:28:14.616" v="858" actId="165"/>
          <ac:spMkLst>
            <pc:docMk/>
            <pc:sldMk cId="2015088466" sldId="262"/>
            <ac:spMk id="10" creationId="{EE49B8D9-1963-4B04-A03C-75E54C18E654}"/>
          </ac:spMkLst>
        </pc:spChg>
        <pc:spChg chg="mod">
          <ac:chgData name="서진원" userId="d436f2fc-5fcf-41bd-a485-016d4b3d0492" providerId="ADAL" clId="{1E0140C3-20B3-4CC0-9332-6ABFC7406FE7}" dt="2021-12-25T04:28:14.616" v="858" actId="165"/>
          <ac:spMkLst>
            <pc:docMk/>
            <pc:sldMk cId="2015088466" sldId="262"/>
            <ac:spMk id="11" creationId="{7DBF1E92-BE02-4968-998E-3C1A3B843F04}"/>
          </ac:spMkLst>
        </pc:spChg>
        <pc:spChg chg="mod">
          <ac:chgData name="서진원" userId="d436f2fc-5fcf-41bd-a485-016d4b3d0492" providerId="ADAL" clId="{1E0140C3-20B3-4CC0-9332-6ABFC7406FE7}" dt="2021-12-25T04:28:14.616" v="858" actId="165"/>
          <ac:spMkLst>
            <pc:docMk/>
            <pc:sldMk cId="2015088466" sldId="262"/>
            <ac:spMk id="12" creationId="{89602B70-76D6-44E1-BE7D-F5A173D117C8}"/>
          </ac:spMkLst>
        </pc:spChg>
        <pc:spChg chg="add mod">
          <ac:chgData name="서진원" userId="d436f2fc-5fcf-41bd-a485-016d4b3d0492" providerId="ADAL" clId="{1E0140C3-20B3-4CC0-9332-6ABFC7406FE7}" dt="2021-12-25T04:35:53.114" v="997"/>
          <ac:spMkLst>
            <pc:docMk/>
            <pc:sldMk cId="2015088466" sldId="262"/>
            <ac:spMk id="25" creationId="{DE9BC2C1-99A7-4DD9-8ECA-3C03EC86F863}"/>
          </ac:spMkLst>
        </pc:spChg>
        <pc:spChg chg="mod topLvl">
          <ac:chgData name="서진원" userId="d436f2fc-5fcf-41bd-a485-016d4b3d0492" providerId="ADAL" clId="{1E0140C3-20B3-4CC0-9332-6ABFC7406FE7}" dt="2021-12-25T04:28:14.616" v="858" actId="165"/>
          <ac:spMkLst>
            <pc:docMk/>
            <pc:sldMk cId="2015088466" sldId="262"/>
            <ac:spMk id="27" creationId="{49802F8E-E1BF-4C00-AACE-78FDE48B5B74}"/>
          </ac:spMkLst>
        </pc:spChg>
        <pc:spChg chg="del mod topLvl">
          <ac:chgData name="서진원" userId="d436f2fc-5fcf-41bd-a485-016d4b3d0492" providerId="ADAL" clId="{1E0140C3-20B3-4CC0-9332-6ABFC7406FE7}" dt="2021-12-25T04:17:11.773" v="668" actId="478"/>
          <ac:spMkLst>
            <pc:docMk/>
            <pc:sldMk cId="2015088466" sldId="262"/>
            <ac:spMk id="29" creationId="{1A96162D-3F1C-4A5E-94F9-6C6001BA134D}"/>
          </ac:spMkLst>
        </pc:spChg>
        <pc:spChg chg="mod topLvl">
          <ac:chgData name="서진원" userId="d436f2fc-5fcf-41bd-a485-016d4b3d0492" providerId="ADAL" clId="{1E0140C3-20B3-4CC0-9332-6ABFC7406FE7}" dt="2021-12-25T04:28:14.616" v="858" actId="165"/>
          <ac:spMkLst>
            <pc:docMk/>
            <pc:sldMk cId="2015088466" sldId="262"/>
            <ac:spMk id="31" creationId="{5CE0F21F-B029-4D6E-8D9F-94B23B1D2019}"/>
          </ac:spMkLst>
        </pc:spChg>
        <pc:spChg chg="del mod topLvl">
          <ac:chgData name="서진원" userId="d436f2fc-5fcf-41bd-a485-016d4b3d0492" providerId="ADAL" clId="{1E0140C3-20B3-4CC0-9332-6ABFC7406FE7}" dt="2021-12-25T04:17:12.164" v="669" actId="478"/>
          <ac:spMkLst>
            <pc:docMk/>
            <pc:sldMk cId="2015088466" sldId="262"/>
            <ac:spMk id="32" creationId="{A8057D82-9A05-47EB-8309-BA9036678B47}"/>
          </ac:spMkLst>
        </pc:spChg>
        <pc:spChg chg="del">
          <ac:chgData name="서진원" userId="d436f2fc-5fcf-41bd-a485-016d4b3d0492" providerId="ADAL" clId="{1E0140C3-20B3-4CC0-9332-6ABFC7406FE7}" dt="2021-12-25T04:06:03.062" v="491" actId="478"/>
          <ac:spMkLst>
            <pc:docMk/>
            <pc:sldMk cId="2015088466" sldId="262"/>
            <ac:spMk id="45" creationId="{338FF3C1-5A15-4FB5-9678-D8D318CD2568}"/>
          </ac:spMkLst>
        </pc:spChg>
        <pc:grpChg chg="add del mod">
          <ac:chgData name="서진원" userId="d436f2fc-5fcf-41bd-a485-016d4b3d0492" providerId="ADAL" clId="{1E0140C3-20B3-4CC0-9332-6ABFC7406FE7}" dt="2021-12-25T04:28:14.616" v="858" actId="165"/>
          <ac:grpSpMkLst>
            <pc:docMk/>
            <pc:sldMk cId="2015088466" sldId="262"/>
            <ac:grpSpMk id="3" creationId="{19E06B4D-8F92-4330-9329-823F8C814E50}"/>
          </ac:grpSpMkLst>
        </pc:grpChg>
        <pc:grpChg chg="mod">
          <ac:chgData name="서진원" userId="d436f2fc-5fcf-41bd-a485-016d4b3d0492" providerId="ADAL" clId="{1E0140C3-20B3-4CC0-9332-6ABFC7406FE7}" dt="2021-12-25T04:28:14.616" v="858" actId="165"/>
          <ac:grpSpMkLst>
            <pc:docMk/>
            <pc:sldMk cId="2015088466" sldId="262"/>
            <ac:grpSpMk id="9" creationId="{EC3A96A6-57E3-4FD9-A650-C9E9A7E19BA2}"/>
          </ac:grpSpMkLst>
        </pc:grpChg>
        <pc:grpChg chg="del">
          <ac:chgData name="서진원" userId="d436f2fc-5fcf-41bd-a485-016d4b3d0492" providerId="ADAL" clId="{1E0140C3-20B3-4CC0-9332-6ABFC7406FE7}" dt="2021-12-25T04:06:01.786" v="490" actId="478"/>
          <ac:grpSpMkLst>
            <pc:docMk/>
            <pc:sldMk cId="2015088466" sldId="262"/>
            <ac:grpSpMk id="47" creationId="{0F6DC1AB-9A38-47C9-95F7-BEFDAFF7DD2D}"/>
          </ac:grpSpMkLst>
        </pc:grpChg>
        <pc:grpChg chg="del">
          <ac:chgData name="서진원" userId="d436f2fc-5fcf-41bd-a485-016d4b3d0492" providerId="ADAL" clId="{1E0140C3-20B3-4CC0-9332-6ABFC7406FE7}" dt="2021-12-25T04:17:08.266" v="666" actId="165"/>
          <ac:grpSpMkLst>
            <pc:docMk/>
            <pc:sldMk cId="2015088466" sldId="262"/>
            <ac:grpSpMk id="48" creationId="{479F9502-52C3-40CF-BF57-793D13E327BC}"/>
          </ac:grpSpMkLst>
        </pc:grpChg>
        <pc:grpChg chg="mod topLvl">
          <ac:chgData name="서진원" userId="d436f2fc-5fcf-41bd-a485-016d4b3d0492" providerId="ADAL" clId="{1E0140C3-20B3-4CC0-9332-6ABFC7406FE7}" dt="2021-12-25T04:28:14.616" v="858" actId="165"/>
          <ac:grpSpMkLst>
            <pc:docMk/>
            <pc:sldMk cId="2015088466" sldId="262"/>
            <ac:grpSpMk id="49" creationId="{1D72A91C-3ECA-4A94-B9C3-DFEBBE508637}"/>
          </ac:grpSpMkLst>
        </pc:grpChg>
        <pc:cxnChg chg="mod">
          <ac:chgData name="서진원" userId="d436f2fc-5fcf-41bd-a485-016d4b3d0492" providerId="ADAL" clId="{1E0140C3-20B3-4CC0-9332-6ABFC7406FE7}" dt="2021-12-25T04:28:14.616" v="858" actId="165"/>
          <ac:cxnSpMkLst>
            <pc:docMk/>
            <pc:sldMk cId="2015088466" sldId="262"/>
            <ac:cxnSpMk id="7" creationId="{41ABCE60-9052-4A3E-A2E6-18B18BFA7732}"/>
          </ac:cxnSpMkLst>
        </pc:cxnChg>
        <pc:cxnChg chg="del mod">
          <ac:chgData name="서진원" userId="d436f2fc-5fcf-41bd-a485-016d4b3d0492" providerId="ADAL" clId="{1E0140C3-20B3-4CC0-9332-6ABFC7406FE7}" dt="2021-12-25T04:06:11.595" v="494" actId="478"/>
          <ac:cxnSpMkLst>
            <pc:docMk/>
            <pc:sldMk cId="2015088466" sldId="262"/>
            <ac:cxnSpMk id="14" creationId="{C6C5769F-BE67-48DD-AC3A-BC4CB6764823}"/>
          </ac:cxnSpMkLst>
        </pc:cxnChg>
        <pc:cxnChg chg="mod">
          <ac:chgData name="서진원" userId="d436f2fc-5fcf-41bd-a485-016d4b3d0492" providerId="ADAL" clId="{1E0140C3-20B3-4CC0-9332-6ABFC7406FE7}" dt="2021-12-25T04:28:14.616" v="858" actId="165"/>
          <ac:cxnSpMkLst>
            <pc:docMk/>
            <pc:sldMk cId="2015088466" sldId="262"/>
            <ac:cxnSpMk id="15" creationId="{2E4B25B3-B5A1-4755-B746-921163357564}"/>
          </ac:cxnSpMkLst>
        </pc:cxnChg>
        <pc:cxnChg chg="mod">
          <ac:chgData name="서진원" userId="d436f2fc-5fcf-41bd-a485-016d4b3d0492" providerId="ADAL" clId="{1E0140C3-20B3-4CC0-9332-6ABFC7406FE7}" dt="2021-12-25T04:28:14.616" v="858" actId="165"/>
          <ac:cxnSpMkLst>
            <pc:docMk/>
            <pc:sldMk cId="2015088466" sldId="262"/>
            <ac:cxnSpMk id="18" creationId="{6C29D9DC-A61E-4AB4-853F-51BF5269791B}"/>
          </ac:cxnSpMkLst>
        </pc:cxnChg>
        <pc:cxnChg chg="del mod topLvl">
          <ac:chgData name="서진원" userId="d436f2fc-5fcf-41bd-a485-016d4b3d0492" providerId="ADAL" clId="{1E0140C3-20B3-4CC0-9332-6ABFC7406FE7}" dt="2021-12-25T04:17:10.858" v="667" actId="478"/>
          <ac:cxnSpMkLst>
            <pc:docMk/>
            <pc:sldMk cId="2015088466" sldId="262"/>
            <ac:cxnSpMk id="33" creationId="{3EE69130-5695-4728-90D5-3FCF76EFC328}"/>
          </ac:cxnSpMkLst>
        </pc:cxnChg>
        <pc:cxnChg chg="del mod">
          <ac:chgData name="서진원" userId="d436f2fc-5fcf-41bd-a485-016d4b3d0492" providerId="ADAL" clId="{1E0140C3-20B3-4CC0-9332-6ABFC7406FE7}" dt="2021-12-25T04:06:01.786" v="490" actId="478"/>
          <ac:cxnSpMkLst>
            <pc:docMk/>
            <pc:sldMk cId="2015088466" sldId="262"/>
            <ac:cxnSpMk id="43" creationId="{40AD02A6-6828-496F-978A-7DBD90896CD2}"/>
          </ac:cxnSpMkLst>
        </pc:cxnChg>
      </pc:sldChg>
      <pc:sldChg chg="addSp delSp modSp add mod">
        <pc:chgData name="서진원" userId="d436f2fc-5fcf-41bd-a485-016d4b3d0492" providerId="ADAL" clId="{1E0140C3-20B3-4CC0-9332-6ABFC7406FE7}" dt="2021-12-25T04:35:53.713" v="998"/>
        <pc:sldMkLst>
          <pc:docMk/>
          <pc:sldMk cId="794449949" sldId="263"/>
        </pc:sldMkLst>
        <pc:spChg chg="del">
          <ac:chgData name="서진원" userId="d436f2fc-5fcf-41bd-a485-016d4b3d0492" providerId="ADAL" clId="{1E0140C3-20B3-4CC0-9332-6ABFC7406FE7}" dt="2021-12-25T04:06:35.930" v="508" actId="478"/>
          <ac:spMkLst>
            <pc:docMk/>
            <pc:sldMk cId="794449949" sldId="263"/>
            <ac:spMk id="10" creationId="{EE49B8D9-1963-4B04-A03C-75E54C18E654}"/>
          </ac:spMkLst>
        </pc:spChg>
        <pc:spChg chg="add mod">
          <ac:chgData name="서진원" userId="d436f2fc-5fcf-41bd-a485-016d4b3d0492" providerId="ADAL" clId="{1E0140C3-20B3-4CC0-9332-6ABFC7406FE7}" dt="2021-12-25T04:17:38.697" v="676" actId="20577"/>
          <ac:spMkLst>
            <pc:docMk/>
            <pc:sldMk cId="794449949" sldId="263"/>
            <ac:spMk id="20" creationId="{64D1CB61-DDE3-4440-B912-60E80A5D41EF}"/>
          </ac:spMkLst>
        </pc:spChg>
        <pc:spChg chg="add mod">
          <ac:chgData name="서진원" userId="d436f2fc-5fcf-41bd-a485-016d4b3d0492" providerId="ADAL" clId="{1E0140C3-20B3-4CC0-9332-6ABFC7406FE7}" dt="2021-12-25T04:17:34.573" v="674" actId="20577"/>
          <ac:spMkLst>
            <pc:docMk/>
            <pc:sldMk cId="794449949" sldId="263"/>
            <ac:spMk id="21" creationId="{085710AC-88A9-4C8A-B150-B5947B902B8D}"/>
          </ac:spMkLst>
        </pc:spChg>
        <pc:spChg chg="add mod">
          <ac:chgData name="서진원" userId="d436f2fc-5fcf-41bd-a485-016d4b3d0492" providerId="ADAL" clId="{1E0140C3-20B3-4CC0-9332-6ABFC7406FE7}" dt="2021-12-25T04:35:53.713" v="998"/>
          <ac:spMkLst>
            <pc:docMk/>
            <pc:sldMk cId="794449949" sldId="263"/>
            <ac:spMk id="22" creationId="{5DBB86B9-0727-4998-810A-F61F3310A848}"/>
          </ac:spMkLst>
        </pc:spChg>
        <pc:spChg chg="mod">
          <ac:chgData name="서진원" userId="d436f2fc-5fcf-41bd-a485-016d4b3d0492" providerId="ADAL" clId="{1E0140C3-20B3-4CC0-9332-6ABFC7406FE7}" dt="2021-12-25T04:06:20.341" v="499" actId="20577"/>
          <ac:spMkLst>
            <pc:docMk/>
            <pc:sldMk cId="794449949" sldId="263"/>
            <ac:spMk id="27" creationId="{49802F8E-E1BF-4C00-AACE-78FDE48B5B74}"/>
          </ac:spMkLst>
        </pc:spChg>
        <pc:spChg chg="mod">
          <ac:chgData name="서진원" userId="d436f2fc-5fcf-41bd-a485-016d4b3d0492" providerId="ADAL" clId="{1E0140C3-20B3-4CC0-9332-6ABFC7406FE7}" dt="2021-12-25T04:06:24.271" v="503" actId="20577"/>
          <ac:spMkLst>
            <pc:docMk/>
            <pc:sldMk cId="794449949" sldId="263"/>
            <ac:spMk id="29" creationId="{1A96162D-3F1C-4A5E-94F9-6C6001BA134D}"/>
          </ac:spMkLst>
        </pc:spChg>
        <pc:spChg chg="mod">
          <ac:chgData name="서진원" userId="d436f2fc-5fcf-41bd-a485-016d4b3d0492" providerId="ADAL" clId="{1E0140C3-20B3-4CC0-9332-6ABFC7406FE7}" dt="2021-12-25T04:06:22.411" v="501" actId="20577"/>
          <ac:spMkLst>
            <pc:docMk/>
            <pc:sldMk cId="794449949" sldId="263"/>
            <ac:spMk id="31" creationId="{5CE0F21F-B029-4D6E-8D9F-94B23B1D2019}"/>
          </ac:spMkLst>
        </pc:spChg>
        <pc:spChg chg="mod">
          <ac:chgData name="서진원" userId="d436f2fc-5fcf-41bd-a485-016d4b3d0492" providerId="ADAL" clId="{1E0140C3-20B3-4CC0-9332-6ABFC7406FE7}" dt="2021-12-25T04:06:26.131" v="505" actId="20577"/>
          <ac:spMkLst>
            <pc:docMk/>
            <pc:sldMk cId="794449949" sldId="263"/>
            <ac:spMk id="32" creationId="{A8057D82-9A05-47EB-8309-BA9036678B47}"/>
          </ac:spMkLst>
        </pc:spChg>
        <pc:grpChg chg="del">
          <ac:chgData name="서진원" userId="d436f2fc-5fcf-41bd-a485-016d4b3d0492" providerId="ADAL" clId="{1E0140C3-20B3-4CC0-9332-6ABFC7406FE7}" dt="2021-12-25T04:17:32.068" v="671" actId="478"/>
          <ac:grpSpMkLst>
            <pc:docMk/>
            <pc:sldMk cId="794449949" sldId="263"/>
            <ac:grpSpMk id="48" creationId="{479F9502-52C3-40CF-BF57-793D13E327BC}"/>
          </ac:grpSpMkLst>
        </pc:grpChg>
        <pc:cxnChg chg="mod">
          <ac:chgData name="서진원" userId="d436f2fc-5fcf-41bd-a485-016d4b3d0492" providerId="ADAL" clId="{1E0140C3-20B3-4CC0-9332-6ABFC7406FE7}" dt="2021-12-25T04:06:34.715" v="507" actId="14100"/>
          <ac:cxnSpMkLst>
            <pc:docMk/>
            <pc:sldMk cId="794449949" sldId="263"/>
            <ac:cxnSpMk id="7" creationId="{41ABCE60-9052-4A3E-A2E6-18B18BFA7732}"/>
          </ac:cxnSpMkLst>
        </pc:cxnChg>
        <pc:cxnChg chg="del mod">
          <ac:chgData name="서진원" userId="d436f2fc-5fcf-41bd-a485-016d4b3d0492" providerId="ADAL" clId="{1E0140C3-20B3-4CC0-9332-6ABFC7406FE7}" dt="2021-12-25T04:06:37.380" v="509" actId="478"/>
          <ac:cxnSpMkLst>
            <pc:docMk/>
            <pc:sldMk cId="794449949" sldId="263"/>
            <ac:cxnSpMk id="15" creationId="{2E4B25B3-B5A1-4755-B746-921163357564}"/>
          </ac:cxnSpMkLst>
        </pc:cxnChg>
        <pc:cxnChg chg="mod">
          <ac:chgData name="서진원" userId="d436f2fc-5fcf-41bd-a485-016d4b3d0492" providerId="ADAL" clId="{1E0140C3-20B3-4CC0-9332-6ABFC7406FE7}" dt="2021-12-25T04:17:32.068" v="671" actId="478"/>
          <ac:cxnSpMkLst>
            <pc:docMk/>
            <pc:sldMk cId="794449949" sldId="263"/>
            <ac:cxnSpMk id="33" creationId="{3EE69130-5695-4728-90D5-3FCF76EFC328}"/>
          </ac:cxnSpMkLst>
        </pc:cxnChg>
      </pc:sldChg>
      <pc:sldChg chg="addSp delSp modSp add mod">
        <pc:chgData name="서진원" userId="d436f2fc-5fcf-41bd-a485-016d4b3d0492" providerId="ADAL" clId="{1E0140C3-20B3-4CC0-9332-6ABFC7406FE7}" dt="2021-12-25T04:35:54.149" v="999"/>
        <pc:sldMkLst>
          <pc:docMk/>
          <pc:sldMk cId="2623319166" sldId="264"/>
        </pc:sldMkLst>
        <pc:spChg chg="add mod">
          <ac:chgData name="서진원" userId="d436f2fc-5fcf-41bd-a485-016d4b3d0492" providerId="ADAL" clId="{1E0140C3-20B3-4CC0-9332-6ABFC7406FE7}" dt="2021-12-25T04:07:37.125" v="536" actId="20577"/>
          <ac:spMkLst>
            <pc:docMk/>
            <pc:sldMk cId="2623319166" sldId="264"/>
            <ac:spMk id="16" creationId="{71467CAF-F806-476D-8D1E-49FBEF044A70}"/>
          </ac:spMkLst>
        </pc:spChg>
        <pc:spChg chg="add del mod">
          <ac:chgData name="서진원" userId="d436f2fc-5fcf-41bd-a485-016d4b3d0492" providerId="ADAL" clId="{1E0140C3-20B3-4CC0-9332-6ABFC7406FE7}" dt="2021-12-25T04:08:34.141" v="552" actId="478"/>
          <ac:spMkLst>
            <pc:docMk/>
            <pc:sldMk cId="2623319166" sldId="264"/>
            <ac:spMk id="21" creationId="{CE444B68-0E40-4160-BD24-60ED5A5BD1E0}"/>
          </ac:spMkLst>
        </pc:spChg>
        <pc:spChg chg="add mod">
          <ac:chgData name="서진원" userId="d436f2fc-5fcf-41bd-a485-016d4b3d0492" providerId="ADAL" clId="{1E0140C3-20B3-4CC0-9332-6ABFC7406FE7}" dt="2021-12-25T04:17:53.383" v="679" actId="20577"/>
          <ac:spMkLst>
            <pc:docMk/>
            <pc:sldMk cId="2623319166" sldId="264"/>
            <ac:spMk id="24" creationId="{F42B001C-0D0D-4BAA-A876-52FEA92349F1}"/>
          </ac:spMkLst>
        </pc:spChg>
        <pc:spChg chg="add mod">
          <ac:chgData name="서진원" userId="d436f2fc-5fcf-41bd-a485-016d4b3d0492" providerId="ADAL" clId="{1E0140C3-20B3-4CC0-9332-6ABFC7406FE7}" dt="2021-12-25T04:17:58.077" v="685" actId="20577"/>
          <ac:spMkLst>
            <pc:docMk/>
            <pc:sldMk cId="2623319166" sldId="264"/>
            <ac:spMk id="25" creationId="{BFDFFD06-A56E-4D72-B86B-2E2FE1A5D300}"/>
          </ac:spMkLst>
        </pc:spChg>
        <pc:spChg chg="add mod">
          <ac:chgData name="서진원" userId="d436f2fc-5fcf-41bd-a485-016d4b3d0492" providerId="ADAL" clId="{1E0140C3-20B3-4CC0-9332-6ABFC7406FE7}" dt="2021-12-25T04:35:54.149" v="999"/>
          <ac:spMkLst>
            <pc:docMk/>
            <pc:sldMk cId="2623319166" sldId="264"/>
            <ac:spMk id="26" creationId="{2BE34DFD-598C-4466-BBB5-63D1C2A3A037}"/>
          </ac:spMkLst>
        </pc:spChg>
        <pc:spChg chg="mod topLvl">
          <ac:chgData name="서진원" userId="d436f2fc-5fcf-41bd-a485-016d4b3d0492" providerId="ADAL" clId="{1E0140C3-20B3-4CC0-9332-6ABFC7406FE7}" dt="2021-12-25T04:08:35.956" v="553" actId="164"/>
          <ac:spMkLst>
            <pc:docMk/>
            <pc:sldMk cId="2623319166" sldId="264"/>
            <ac:spMk id="27" creationId="{49802F8E-E1BF-4C00-AACE-78FDE48B5B74}"/>
          </ac:spMkLst>
        </pc:spChg>
        <pc:spChg chg="del mod topLvl">
          <ac:chgData name="서진원" userId="d436f2fc-5fcf-41bd-a485-016d4b3d0492" providerId="ADAL" clId="{1E0140C3-20B3-4CC0-9332-6ABFC7406FE7}" dt="2021-12-25T04:08:29.972" v="547" actId="478"/>
          <ac:spMkLst>
            <pc:docMk/>
            <pc:sldMk cId="2623319166" sldId="264"/>
            <ac:spMk id="29" creationId="{1A96162D-3F1C-4A5E-94F9-6C6001BA134D}"/>
          </ac:spMkLst>
        </pc:spChg>
        <pc:spChg chg="mod topLvl">
          <ac:chgData name="서진원" userId="d436f2fc-5fcf-41bd-a485-016d4b3d0492" providerId="ADAL" clId="{1E0140C3-20B3-4CC0-9332-6ABFC7406FE7}" dt="2021-12-25T04:08:35.956" v="553" actId="164"/>
          <ac:spMkLst>
            <pc:docMk/>
            <pc:sldMk cId="2623319166" sldId="264"/>
            <ac:spMk id="31" creationId="{5CE0F21F-B029-4D6E-8D9F-94B23B1D2019}"/>
          </ac:spMkLst>
        </pc:spChg>
        <pc:spChg chg="del mod">
          <ac:chgData name="서진원" userId="d436f2fc-5fcf-41bd-a485-016d4b3d0492" providerId="ADAL" clId="{1E0140C3-20B3-4CC0-9332-6ABFC7406FE7}" dt="2021-12-25T04:08:01.621" v="542" actId="478"/>
          <ac:spMkLst>
            <pc:docMk/>
            <pc:sldMk cId="2623319166" sldId="264"/>
            <ac:spMk id="32" creationId="{A8057D82-9A05-47EB-8309-BA9036678B47}"/>
          </ac:spMkLst>
        </pc:spChg>
        <pc:grpChg chg="add del mod">
          <ac:chgData name="서진원" userId="d436f2fc-5fcf-41bd-a485-016d4b3d0492" providerId="ADAL" clId="{1E0140C3-20B3-4CC0-9332-6ABFC7406FE7}" dt="2021-12-25T04:17:50.952" v="677" actId="478"/>
          <ac:grpSpMkLst>
            <pc:docMk/>
            <pc:sldMk cId="2623319166" sldId="264"/>
            <ac:grpSpMk id="10" creationId="{D93E52BA-2DF4-4711-AFA3-127814F26AD8}"/>
          </ac:grpSpMkLst>
        </pc:grpChg>
        <pc:grpChg chg="add del">
          <ac:chgData name="서진원" userId="d436f2fc-5fcf-41bd-a485-016d4b3d0492" providerId="ADAL" clId="{1E0140C3-20B3-4CC0-9332-6ABFC7406FE7}" dt="2021-12-25T04:08:28.869" v="546" actId="165"/>
          <ac:grpSpMkLst>
            <pc:docMk/>
            <pc:sldMk cId="2623319166" sldId="264"/>
            <ac:grpSpMk id="48" creationId="{479F9502-52C3-40CF-BF57-793D13E327BC}"/>
          </ac:grpSpMkLst>
        </pc:grpChg>
        <pc:cxnChg chg="mod">
          <ac:chgData name="서진원" userId="d436f2fc-5fcf-41bd-a485-016d4b3d0492" providerId="ADAL" clId="{1E0140C3-20B3-4CC0-9332-6ABFC7406FE7}" dt="2021-12-25T04:07:42.126" v="537" actId="14100"/>
          <ac:cxnSpMkLst>
            <pc:docMk/>
            <pc:sldMk cId="2623319166" sldId="264"/>
            <ac:cxnSpMk id="7" creationId="{41ABCE60-9052-4A3E-A2E6-18B18BFA7732}"/>
          </ac:cxnSpMkLst>
        </pc:cxnChg>
        <pc:cxnChg chg="add mod">
          <ac:chgData name="서진원" userId="d436f2fc-5fcf-41bd-a485-016d4b3d0492" providerId="ADAL" clId="{1E0140C3-20B3-4CC0-9332-6ABFC7406FE7}" dt="2021-12-25T04:07:35.750" v="534" actId="14100"/>
          <ac:cxnSpMkLst>
            <pc:docMk/>
            <pc:sldMk cId="2623319166" sldId="264"/>
            <ac:cxnSpMk id="17" creationId="{A284DE49-A08F-4653-98EB-0C1D659586BA}"/>
          </ac:cxnSpMkLst>
        </pc:cxnChg>
        <pc:cxnChg chg="del mod topLvl">
          <ac:chgData name="서진원" userId="d436f2fc-5fcf-41bd-a485-016d4b3d0492" providerId="ADAL" clId="{1E0140C3-20B3-4CC0-9332-6ABFC7406FE7}" dt="2021-12-25T04:08:32.160" v="550" actId="478"/>
          <ac:cxnSpMkLst>
            <pc:docMk/>
            <pc:sldMk cId="2623319166" sldId="264"/>
            <ac:cxnSpMk id="33" creationId="{3EE69130-5695-4728-90D5-3FCF76EFC328}"/>
          </ac:cxnSpMkLst>
        </pc:cxnChg>
      </pc:sldChg>
      <pc:sldChg chg="addSp delSp modSp add mod ord">
        <pc:chgData name="서진원" userId="d436f2fc-5fcf-41bd-a485-016d4b3d0492" providerId="ADAL" clId="{1E0140C3-20B3-4CC0-9332-6ABFC7406FE7}" dt="2021-12-25T04:35:55.199" v="1000"/>
        <pc:sldMkLst>
          <pc:docMk/>
          <pc:sldMk cId="4113781431" sldId="265"/>
        </pc:sldMkLst>
        <pc:spChg chg="add del mod">
          <ac:chgData name="서진원" userId="d436f2fc-5fcf-41bd-a485-016d4b3d0492" providerId="ADAL" clId="{1E0140C3-20B3-4CC0-9332-6ABFC7406FE7}" dt="2021-12-25T04:18:06.150" v="686" actId="478"/>
          <ac:spMkLst>
            <pc:docMk/>
            <pc:sldMk cId="4113781431" sldId="265"/>
            <ac:spMk id="13" creationId="{2A13566F-0324-41CB-9B83-D008FF520990}"/>
          </ac:spMkLst>
        </pc:spChg>
        <pc:spChg chg="mod">
          <ac:chgData name="서진원" userId="d436f2fc-5fcf-41bd-a485-016d4b3d0492" providerId="ADAL" clId="{1E0140C3-20B3-4CC0-9332-6ABFC7406FE7}" dt="2021-12-25T04:12:04.576" v="605" actId="1076"/>
          <ac:spMkLst>
            <pc:docMk/>
            <pc:sldMk cId="4113781431" sldId="265"/>
            <ac:spMk id="25" creationId="{5AC6B5E2-2668-4553-92EE-B8DB9E99694D}"/>
          </ac:spMkLst>
        </pc:spChg>
        <pc:spChg chg="mod">
          <ac:chgData name="서진원" userId="d436f2fc-5fcf-41bd-a485-016d4b3d0492" providerId="ADAL" clId="{1E0140C3-20B3-4CC0-9332-6ABFC7406FE7}" dt="2021-12-25T04:08:54.651" v="559"/>
          <ac:spMkLst>
            <pc:docMk/>
            <pc:sldMk cId="4113781431" sldId="265"/>
            <ac:spMk id="26" creationId="{A9FC27BA-A3A6-42EB-950D-4BF71B92191B}"/>
          </ac:spMkLst>
        </pc:spChg>
        <pc:spChg chg="del mod topLvl">
          <ac:chgData name="서진원" userId="d436f2fc-5fcf-41bd-a485-016d4b3d0492" providerId="ADAL" clId="{1E0140C3-20B3-4CC0-9332-6ABFC7406FE7}" dt="2021-12-25T04:18:06.150" v="686" actId="478"/>
          <ac:spMkLst>
            <pc:docMk/>
            <pc:sldMk cId="4113781431" sldId="265"/>
            <ac:spMk id="27" creationId="{49802F8E-E1BF-4C00-AACE-78FDE48B5B74}"/>
          </ac:spMkLst>
        </pc:spChg>
        <pc:spChg chg="del mod topLvl">
          <ac:chgData name="서진원" userId="d436f2fc-5fcf-41bd-a485-016d4b3d0492" providerId="ADAL" clId="{1E0140C3-20B3-4CC0-9332-6ABFC7406FE7}" dt="2021-12-25T04:18:06.150" v="686" actId="478"/>
          <ac:spMkLst>
            <pc:docMk/>
            <pc:sldMk cId="4113781431" sldId="265"/>
            <ac:spMk id="29" creationId="{1A96162D-3F1C-4A5E-94F9-6C6001BA134D}"/>
          </ac:spMkLst>
        </pc:spChg>
        <pc:spChg chg="mod">
          <ac:chgData name="서진원" userId="d436f2fc-5fcf-41bd-a485-016d4b3d0492" providerId="ADAL" clId="{1E0140C3-20B3-4CC0-9332-6ABFC7406FE7}" dt="2021-12-25T04:08:54.651" v="559"/>
          <ac:spMkLst>
            <pc:docMk/>
            <pc:sldMk cId="4113781431" sldId="265"/>
            <ac:spMk id="30" creationId="{6AD37889-2D8A-4A15-8B17-BE21152253E1}"/>
          </ac:spMkLst>
        </pc:spChg>
        <pc:spChg chg="del mod topLvl">
          <ac:chgData name="서진원" userId="d436f2fc-5fcf-41bd-a485-016d4b3d0492" providerId="ADAL" clId="{1E0140C3-20B3-4CC0-9332-6ABFC7406FE7}" dt="2021-12-25T04:18:06.150" v="686" actId="478"/>
          <ac:spMkLst>
            <pc:docMk/>
            <pc:sldMk cId="4113781431" sldId="265"/>
            <ac:spMk id="31" creationId="{5CE0F21F-B029-4D6E-8D9F-94B23B1D2019}"/>
          </ac:spMkLst>
        </pc:spChg>
        <pc:spChg chg="del mod topLvl">
          <ac:chgData name="서진원" userId="d436f2fc-5fcf-41bd-a485-016d4b3d0492" providerId="ADAL" clId="{1E0140C3-20B3-4CC0-9332-6ABFC7406FE7}" dt="2021-12-25T04:18:06.150" v="686" actId="478"/>
          <ac:spMkLst>
            <pc:docMk/>
            <pc:sldMk cId="4113781431" sldId="265"/>
            <ac:spMk id="32" creationId="{A8057D82-9A05-47EB-8309-BA9036678B47}"/>
          </ac:spMkLst>
        </pc:spChg>
        <pc:spChg chg="mod">
          <ac:chgData name="서진원" userId="d436f2fc-5fcf-41bd-a485-016d4b3d0492" providerId="ADAL" clId="{1E0140C3-20B3-4CC0-9332-6ABFC7406FE7}" dt="2021-12-25T04:08:54.651" v="559"/>
          <ac:spMkLst>
            <pc:docMk/>
            <pc:sldMk cId="4113781431" sldId="265"/>
            <ac:spMk id="35" creationId="{51E37C44-D922-47D4-85E3-DFF4C3527D46}"/>
          </ac:spMkLst>
        </pc:spChg>
        <pc:spChg chg="add del mod">
          <ac:chgData name="서진원" userId="d436f2fc-5fcf-41bd-a485-016d4b3d0492" providerId="ADAL" clId="{1E0140C3-20B3-4CC0-9332-6ABFC7406FE7}" dt="2021-12-25T04:18:06.150" v="686" actId="478"/>
          <ac:spMkLst>
            <pc:docMk/>
            <pc:sldMk cId="4113781431" sldId="265"/>
            <ac:spMk id="36" creationId="{9771EEBB-3086-4231-9813-365AC2CBEAF4}"/>
          </ac:spMkLst>
        </pc:spChg>
        <pc:spChg chg="mod">
          <ac:chgData name="서진원" userId="d436f2fc-5fcf-41bd-a485-016d4b3d0492" providerId="ADAL" clId="{1E0140C3-20B3-4CC0-9332-6ABFC7406FE7}" dt="2021-12-25T04:09:04.820" v="560" actId="165"/>
          <ac:spMkLst>
            <pc:docMk/>
            <pc:sldMk cId="4113781431" sldId="265"/>
            <ac:spMk id="45" creationId="{338FF3C1-5A15-4FB5-9678-D8D318CD2568}"/>
          </ac:spMkLst>
        </pc:spChg>
        <pc:spChg chg="mod">
          <ac:chgData name="서진원" userId="d436f2fc-5fcf-41bd-a485-016d4b3d0492" providerId="ADAL" clId="{1E0140C3-20B3-4CC0-9332-6ABFC7406FE7}" dt="2021-12-25T04:20:05.817" v="716" actId="20577"/>
          <ac:spMkLst>
            <pc:docMk/>
            <pc:sldMk cId="4113781431" sldId="265"/>
            <ac:spMk id="61" creationId="{392DCAF4-9412-4BC1-95F4-B71A012E2078}"/>
          </ac:spMkLst>
        </pc:spChg>
        <pc:spChg chg="mod">
          <ac:chgData name="서진원" userId="d436f2fc-5fcf-41bd-a485-016d4b3d0492" providerId="ADAL" clId="{1E0140C3-20B3-4CC0-9332-6ABFC7406FE7}" dt="2021-12-25T04:19:09.490" v="696" actId="165"/>
          <ac:spMkLst>
            <pc:docMk/>
            <pc:sldMk cId="4113781431" sldId="265"/>
            <ac:spMk id="62" creationId="{D977EE33-3AD4-462E-8A07-2BD20D5F0A38}"/>
          </ac:spMkLst>
        </pc:spChg>
        <pc:spChg chg="mod">
          <ac:chgData name="서진원" userId="d436f2fc-5fcf-41bd-a485-016d4b3d0492" providerId="ADAL" clId="{1E0140C3-20B3-4CC0-9332-6ABFC7406FE7}" dt="2021-12-25T04:19:09.490" v="696" actId="165"/>
          <ac:spMkLst>
            <pc:docMk/>
            <pc:sldMk cId="4113781431" sldId="265"/>
            <ac:spMk id="63" creationId="{FEBB6D06-6D80-431B-80AE-430058CB4744}"/>
          </ac:spMkLst>
        </pc:spChg>
        <pc:spChg chg="mod">
          <ac:chgData name="서진원" userId="d436f2fc-5fcf-41bd-a485-016d4b3d0492" providerId="ADAL" clId="{1E0140C3-20B3-4CC0-9332-6ABFC7406FE7}" dt="2021-12-25T04:19:09.490" v="696" actId="165"/>
          <ac:spMkLst>
            <pc:docMk/>
            <pc:sldMk cId="4113781431" sldId="265"/>
            <ac:spMk id="67" creationId="{1B279D78-3B7E-4553-B96F-7FA3CF616995}"/>
          </ac:spMkLst>
        </pc:spChg>
        <pc:spChg chg="del mod">
          <ac:chgData name="서진원" userId="d436f2fc-5fcf-41bd-a485-016d4b3d0492" providerId="ADAL" clId="{1E0140C3-20B3-4CC0-9332-6ABFC7406FE7}" dt="2021-12-25T04:19:59.967" v="712" actId="478"/>
          <ac:spMkLst>
            <pc:docMk/>
            <pc:sldMk cId="4113781431" sldId="265"/>
            <ac:spMk id="68" creationId="{29ADCDE4-546A-4D1A-925C-D46A4339D5CE}"/>
          </ac:spMkLst>
        </pc:spChg>
        <pc:spChg chg="mod">
          <ac:chgData name="서진원" userId="d436f2fc-5fcf-41bd-a485-016d4b3d0492" providerId="ADAL" clId="{1E0140C3-20B3-4CC0-9332-6ABFC7406FE7}" dt="2021-12-25T04:19:09.490" v="696" actId="165"/>
          <ac:spMkLst>
            <pc:docMk/>
            <pc:sldMk cId="4113781431" sldId="265"/>
            <ac:spMk id="70" creationId="{05937341-9609-43C8-8070-8B4529A41BD3}"/>
          </ac:spMkLst>
        </pc:spChg>
        <pc:spChg chg="mod topLvl">
          <ac:chgData name="서진원" userId="d436f2fc-5fcf-41bd-a485-016d4b3d0492" providerId="ADAL" clId="{1E0140C3-20B3-4CC0-9332-6ABFC7406FE7}" dt="2021-12-25T04:19:21.939" v="697" actId="165"/>
          <ac:spMkLst>
            <pc:docMk/>
            <pc:sldMk cId="4113781431" sldId="265"/>
            <ac:spMk id="72" creationId="{A3F11A26-2569-4C56-A4BE-823B07A6A573}"/>
          </ac:spMkLst>
        </pc:spChg>
        <pc:spChg chg="mod topLvl">
          <ac:chgData name="서진원" userId="d436f2fc-5fcf-41bd-a485-016d4b3d0492" providerId="ADAL" clId="{1E0140C3-20B3-4CC0-9332-6ABFC7406FE7}" dt="2021-12-25T04:34:02.342" v="939" actId="13822"/>
          <ac:spMkLst>
            <pc:docMk/>
            <pc:sldMk cId="4113781431" sldId="265"/>
            <ac:spMk id="73" creationId="{E2BD9223-5BF7-4636-9E3E-E3A6B37E23A5}"/>
          </ac:spMkLst>
        </pc:spChg>
        <pc:spChg chg="mod topLvl">
          <ac:chgData name="서진원" userId="d436f2fc-5fcf-41bd-a485-016d4b3d0492" providerId="ADAL" clId="{1E0140C3-20B3-4CC0-9332-6ABFC7406FE7}" dt="2021-12-25T04:19:21.939" v="697" actId="165"/>
          <ac:spMkLst>
            <pc:docMk/>
            <pc:sldMk cId="4113781431" sldId="265"/>
            <ac:spMk id="74" creationId="{B882C438-770D-466F-A03B-A113DFD0BEAA}"/>
          </ac:spMkLst>
        </pc:spChg>
        <pc:spChg chg="mod topLvl">
          <ac:chgData name="서진원" userId="d436f2fc-5fcf-41bd-a485-016d4b3d0492" providerId="ADAL" clId="{1E0140C3-20B3-4CC0-9332-6ABFC7406FE7}" dt="2021-12-25T04:34:05.148" v="940" actId="13822"/>
          <ac:spMkLst>
            <pc:docMk/>
            <pc:sldMk cId="4113781431" sldId="265"/>
            <ac:spMk id="75" creationId="{1C9E83C7-64B1-4EA7-B294-B546DEC4DDAC}"/>
          </ac:spMkLst>
        </pc:spChg>
        <pc:spChg chg="mod">
          <ac:chgData name="서진원" userId="d436f2fc-5fcf-41bd-a485-016d4b3d0492" providerId="ADAL" clId="{1E0140C3-20B3-4CC0-9332-6ABFC7406FE7}" dt="2021-12-25T04:19:21.939" v="697" actId="165"/>
          <ac:spMkLst>
            <pc:docMk/>
            <pc:sldMk cId="4113781431" sldId="265"/>
            <ac:spMk id="79" creationId="{5663A22D-25BE-4788-9BAB-7000A1D64D2A}"/>
          </ac:spMkLst>
        </pc:spChg>
        <pc:spChg chg="add mod topLvl">
          <ac:chgData name="서진원" userId="d436f2fc-5fcf-41bd-a485-016d4b3d0492" providerId="ADAL" clId="{1E0140C3-20B3-4CC0-9332-6ABFC7406FE7}" dt="2021-12-25T04:22:02.758" v="753" actId="164"/>
          <ac:spMkLst>
            <pc:docMk/>
            <pc:sldMk cId="4113781431" sldId="265"/>
            <ac:spMk id="80" creationId="{602F630B-1A06-4F27-AA4F-FC2B7301BD38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85" creationId="{06CE717C-125F-46B6-AA53-9E05CD531CDA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86" creationId="{6CBF3FA9-E398-4E90-AE5E-7F74F58B5452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87" creationId="{A3D710ED-CCF6-41E9-AC35-B1983C8DB412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88" creationId="{C0C58B55-486A-41A9-BA4E-116BE1D24B52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89" creationId="{31EB7F38-C744-43F2-90C7-25FC09A9C5CA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93" creationId="{E7FB9425-E64F-436D-BED3-40429DE94AEC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95" creationId="{508BD348-0248-4D56-9A3E-C1A8F12868DD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96" creationId="{315A3776-3A4C-4275-8809-00E24B400122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97" creationId="{0E97A414-9DD3-46AA-870F-CBDC0CB79BBA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101" creationId="{4BF5A46F-CC53-4DEA-AA48-9719EF5D3F7D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102" creationId="{452E631D-8D4D-4A62-83E7-94D24029378C}"/>
          </ac:spMkLst>
        </pc:spChg>
        <pc:spChg chg="mod">
          <ac:chgData name="서진원" userId="d436f2fc-5fcf-41bd-a485-016d4b3d0492" providerId="ADAL" clId="{1E0140C3-20B3-4CC0-9332-6ABFC7406FE7}" dt="2021-12-25T04:18:19.263" v="690"/>
          <ac:spMkLst>
            <pc:docMk/>
            <pc:sldMk cId="4113781431" sldId="265"/>
            <ac:spMk id="104" creationId="{56EAF828-7B9D-45C0-8E38-631B0F0B4853}"/>
          </ac:spMkLst>
        </pc:spChg>
        <pc:spChg chg="add mod">
          <ac:chgData name="서진원" userId="d436f2fc-5fcf-41bd-a485-016d4b3d0492" providerId="ADAL" clId="{1E0140C3-20B3-4CC0-9332-6ABFC7406FE7}" dt="2021-12-25T04:21:05.907" v="727" actId="20577"/>
          <ac:spMkLst>
            <pc:docMk/>
            <pc:sldMk cId="4113781431" sldId="265"/>
            <ac:spMk id="107" creationId="{EC9C20BC-7DB3-4DF1-9800-F62A78C5DCCD}"/>
          </ac:spMkLst>
        </pc:spChg>
        <pc:spChg chg="add mod ord">
          <ac:chgData name="서진원" userId="d436f2fc-5fcf-41bd-a485-016d4b3d0492" providerId="ADAL" clId="{1E0140C3-20B3-4CC0-9332-6ABFC7406FE7}" dt="2021-12-25T04:22:02.758" v="753" actId="164"/>
          <ac:spMkLst>
            <pc:docMk/>
            <pc:sldMk cId="4113781431" sldId="265"/>
            <ac:spMk id="109" creationId="{56A5C9AB-B441-4549-8372-F3F37D70940A}"/>
          </ac:spMkLst>
        </pc:spChg>
        <pc:spChg chg="add mod">
          <ac:chgData name="서진원" userId="d436f2fc-5fcf-41bd-a485-016d4b3d0492" providerId="ADAL" clId="{1E0140C3-20B3-4CC0-9332-6ABFC7406FE7}" dt="2021-12-25T04:21:34.511" v="749" actId="20577"/>
          <ac:spMkLst>
            <pc:docMk/>
            <pc:sldMk cId="4113781431" sldId="265"/>
            <ac:spMk id="118" creationId="{D98FB652-96A3-4D2B-804A-533674572D09}"/>
          </ac:spMkLst>
        </pc:spChg>
        <pc:spChg chg="add mod">
          <ac:chgData name="서진원" userId="d436f2fc-5fcf-41bd-a485-016d4b3d0492" providerId="ADAL" clId="{1E0140C3-20B3-4CC0-9332-6ABFC7406FE7}" dt="2021-12-25T04:35:55.199" v="1000"/>
          <ac:spMkLst>
            <pc:docMk/>
            <pc:sldMk cId="4113781431" sldId="265"/>
            <ac:spMk id="123" creationId="{88B60AF7-9D69-42F8-B1ED-6C46249B0200}"/>
          </ac:spMkLst>
        </pc:spChg>
        <pc:grpChg chg="add del mod">
          <ac:chgData name="서진원" userId="d436f2fc-5fcf-41bd-a485-016d4b3d0492" providerId="ADAL" clId="{1E0140C3-20B3-4CC0-9332-6ABFC7406FE7}" dt="2021-12-25T04:11:35.645" v="597" actId="165"/>
          <ac:grpSpMkLst>
            <pc:docMk/>
            <pc:sldMk cId="4113781431" sldId="265"/>
            <ac:grpSpMk id="2" creationId="{35237F37-53E6-4739-9B0D-21991F32C05F}"/>
          </ac:grpSpMkLst>
        </pc:grpChg>
        <pc:grpChg chg="add del mod">
          <ac:chgData name="서진원" userId="d436f2fc-5fcf-41bd-a485-016d4b3d0492" providerId="ADAL" clId="{1E0140C3-20B3-4CC0-9332-6ABFC7406FE7}" dt="2021-12-25T04:18:06.150" v="686" actId="478"/>
          <ac:grpSpMkLst>
            <pc:docMk/>
            <pc:sldMk cId="4113781431" sldId="265"/>
            <ac:grpSpMk id="23" creationId="{F471FB9F-03D8-41E1-9C5D-1663601C7C62}"/>
          </ac:grpSpMkLst>
        </pc:grpChg>
        <pc:grpChg chg="mod">
          <ac:chgData name="서진원" userId="d436f2fc-5fcf-41bd-a485-016d4b3d0492" providerId="ADAL" clId="{1E0140C3-20B3-4CC0-9332-6ABFC7406FE7}" dt="2021-12-25T04:08:54.651" v="559"/>
          <ac:grpSpMkLst>
            <pc:docMk/>
            <pc:sldMk cId="4113781431" sldId="265"/>
            <ac:grpSpMk id="24" creationId="{FCCD7D77-309D-43D4-97C4-4B066F19E3D1}"/>
          </ac:grpSpMkLst>
        </pc:grpChg>
        <pc:grpChg chg="del mod topLvl">
          <ac:chgData name="서진원" userId="d436f2fc-5fcf-41bd-a485-016d4b3d0492" providerId="ADAL" clId="{1E0140C3-20B3-4CC0-9332-6ABFC7406FE7}" dt="2021-12-25T04:09:07.876" v="561" actId="478"/>
          <ac:grpSpMkLst>
            <pc:docMk/>
            <pc:sldMk cId="4113781431" sldId="265"/>
            <ac:grpSpMk id="47" creationId="{0F6DC1AB-9A38-47C9-95F7-BEFDAFF7DD2D}"/>
          </ac:grpSpMkLst>
        </pc:grpChg>
        <pc:grpChg chg="del">
          <ac:chgData name="서진원" userId="d436f2fc-5fcf-41bd-a485-016d4b3d0492" providerId="ADAL" clId="{1E0140C3-20B3-4CC0-9332-6ABFC7406FE7}" dt="2021-12-25T04:09:04.820" v="560" actId="165"/>
          <ac:grpSpMkLst>
            <pc:docMk/>
            <pc:sldMk cId="4113781431" sldId="265"/>
            <ac:grpSpMk id="48" creationId="{479F9502-52C3-40CF-BF57-793D13E327BC}"/>
          </ac:grpSpMkLst>
        </pc:grpChg>
        <pc:grpChg chg="del">
          <ac:chgData name="서진원" userId="d436f2fc-5fcf-41bd-a485-016d4b3d0492" providerId="ADAL" clId="{1E0140C3-20B3-4CC0-9332-6ABFC7406FE7}" dt="2021-12-25T04:08:54" v="558" actId="478"/>
          <ac:grpSpMkLst>
            <pc:docMk/>
            <pc:sldMk cId="4113781431" sldId="265"/>
            <ac:grpSpMk id="49" creationId="{1D72A91C-3ECA-4A94-B9C3-DFEBBE508637}"/>
          </ac:grpSpMkLst>
        </pc:grpChg>
        <pc:grpChg chg="add mod topLvl">
          <ac:chgData name="서진원" userId="d436f2fc-5fcf-41bd-a485-016d4b3d0492" providerId="ADAL" clId="{1E0140C3-20B3-4CC0-9332-6ABFC7406FE7}" dt="2021-12-25T04:19:09.490" v="696" actId="165"/>
          <ac:grpSpMkLst>
            <pc:docMk/>
            <pc:sldMk cId="4113781431" sldId="265"/>
            <ac:grpSpMk id="59" creationId="{C90E90B9-A70E-431C-A55D-CF566AAF6407}"/>
          </ac:grpSpMkLst>
        </pc:grpChg>
        <pc:grpChg chg="mod">
          <ac:chgData name="서진원" userId="d436f2fc-5fcf-41bd-a485-016d4b3d0492" providerId="ADAL" clId="{1E0140C3-20B3-4CC0-9332-6ABFC7406FE7}" dt="2021-12-25T04:19:09.490" v="696" actId="165"/>
          <ac:grpSpMkLst>
            <pc:docMk/>
            <pc:sldMk cId="4113781431" sldId="265"/>
            <ac:grpSpMk id="60" creationId="{36A1E187-7F64-4767-9547-CFA79987B539}"/>
          </ac:grpSpMkLst>
        </pc:grpChg>
        <pc:grpChg chg="add del mod topLvl">
          <ac:chgData name="서진원" userId="d436f2fc-5fcf-41bd-a485-016d4b3d0492" providerId="ADAL" clId="{1E0140C3-20B3-4CC0-9332-6ABFC7406FE7}" dt="2021-12-25T04:19:21.939" v="697" actId="165"/>
          <ac:grpSpMkLst>
            <pc:docMk/>
            <pc:sldMk cId="4113781431" sldId="265"/>
            <ac:grpSpMk id="71" creationId="{B0F939DA-0B27-45CB-A4FD-761983A3C851}"/>
          </ac:grpSpMkLst>
        </pc:grpChg>
        <pc:grpChg chg="del mod topLvl">
          <ac:chgData name="서진원" userId="d436f2fc-5fcf-41bd-a485-016d4b3d0492" providerId="ADAL" clId="{1E0140C3-20B3-4CC0-9332-6ABFC7406FE7}" dt="2021-12-25T04:19:24.656" v="698" actId="478"/>
          <ac:grpSpMkLst>
            <pc:docMk/>
            <pc:sldMk cId="4113781431" sldId="265"/>
            <ac:grpSpMk id="77" creationId="{39E74D31-5EB9-4E02-B3A0-C79E690F7D9D}"/>
          </ac:grpSpMkLst>
        </pc:grpChg>
        <pc:grpChg chg="add del mod">
          <ac:chgData name="서진원" userId="d436f2fc-5fcf-41bd-a485-016d4b3d0492" providerId="ADAL" clId="{1E0140C3-20B3-4CC0-9332-6ABFC7406FE7}" dt="2021-12-25T04:19:09.490" v="696" actId="165"/>
          <ac:grpSpMkLst>
            <pc:docMk/>
            <pc:sldMk cId="4113781431" sldId="265"/>
            <ac:grpSpMk id="81" creationId="{F456BBC1-326D-4DA5-A47A-3ABD4660EA09}"/>
          </ac:grpSpMkLst>
        </pc:grpChg>
        <pc:grpChg chg="add del mod">
          <ac:chgData name="서진원" userId="d436f2fc-5fcf-41bd-a485-016d4b3d0492" providerId="ADAL" clId="{1E0140C3-20B3-4CC0-9332-6ABFC7406FE7}" dt="2021-12-25T04:18:20.158" v="691"/>
          <ac:grpSpMkLst>
            <pc:docMk/>
            <pc:sldMk cId="4113781431" sldId="265"/>
            <ac:grpSpMk id="82" creationId="{6E6FBA33-99D2-43B4-90BE-118C0424E22D}"/>
          </ac:grpSpMkLst>
        </pc:grpChg>
        <pc:grpChg chg="mod">
          <ac:chgData name="서진원" userId="d436f2fc-5fcf-41bd-a485-016d4b3d0492" providerId="ADAL" clId="{1E0140C3-20B3-4CC0-9332-6ABFC7406FE7}" dt="2021-12-25T04:18:19.263" v="690"/>
          <ac:grpSpMkLst>
            <pc:docMk/>
            <pc:sldMk cId="4113781431" sldId="265"/>
            <ac:grpSpMk id="83" creationId="{93136A6A-E862-47F6-94E4-F4F3D950F2D1}"/>
          </ac:grpSpMkLst>
        </pc:grpChg>
        <pc:grpChg chg="mod">
          <ac:chgData name="서진원" userId="d436f2fc-5fcf-41bd-a485-016d4b3d0492" providerId="ADAL" clId="{1E0140C3-20B3-4CC0-9332-6ABFC7406FE7}" dt="2021-12-25T04:18:19.263" v="690"/>
          <ac:grpSpMkLst>
            <pc:docMk/>
            <pc:sldMk cId="4113781431" sldId="265"/>
            <ac:grpSpMk id="84" creationId="{E9A27F06-E73D-4C94-81B2-B04020FF316B}"/>
          </ac:grpSpMkLst>
        </pc:grpChg>
        <pc:grpChg chg="mod">
          <ac:chgData name="서진원" userId="d436f2fc-5fcf-41bd-a485-016d4b3d0492" providerId="ADAL" clId="{1E0140C3-20B3-4CC0-9332-6ABFC7406FE7}" dt="2021-12-25T04:18:19.263" v="690"/>
          <ac:grpSpMkLst>
            <pc:docMk/>
            <pc:sldMk cId="4113781431" sldId="265"/>
            <ac:grpSpMk id="91" creationId="{D50D8F8C-DF39-458E-8526-9E82CC2C9F7D}"/>
          </ac:grpSpMkLst>
        </pc:grpChg>
        <pc:grpChg chg="mod">
          <ac:chgData name="서진원" userId="d436f2fc-5fcf-41bd-a485-016d4b3d0492" providerId="ADAL" clId="{1E0140C3-20B3-4CC0-9332-6ABFC7406FE7}" dt="2021-12-25T04:18:19.263" v="690"/>
          <ac:grpSpMkLst>
            <pc:docMk/>
            <pc:sldMk cId="4113781431" sldId="265"/>
            <ac:grpSpMk id="94" creationId="{15280204-C369-4EA8-B1C7-2093B2983E17}"/>
          </ac:grpSpMkLst>
        </pc:grpChg>
        <pc:grpChg chg="add mod">
          <ac:chgData name="서진원" userId="d436f2fc-5fcf-41bd-a485-016d4b3d0492" providerId="ADAL" clId="{1E0140C3-20B3-4CC0-9332-6ABFC7406FE7}" dt="2021-12-25T04:22:02.758" v="753" actId="164"/>
          <ac:grpSpMkLst>
            <pc:docMk/>
            <pc:sldMk cId="4113781431" sldId="265"/>
            <ac:grpSpMk id="122" creationId="{26A4A7B4-3B07-4DBA-A703-E21AF469A287}"/>
          </ac:grpSpMkLst>
        </pc:grpChg>
        <pc:cxnChg chg="mod">
          <ac:chgData name="서진원" userId="d436f2fc-5fcf-41bd-a485-016d4b3d0492" providerId="ADAL" clId="{1E0140C3-20B3-4CC0-9332-6ABFC7406FE7}" dt="2021-12-25T04:08:54" v="558" actId="478"/>
          <ac:cxnSpMkLst>
            <pc:docMk/>
            <pc:sldMk cId="4113781431" sldId="265"/>
            <ac:cxnSpMk id="7" creationId="{41ABCE60-9052-4A3E-A2E6-18B18BFA7732}"/>
          </ac:cxnSpMkLst>
        </pc:cxnChg>
        <pc:cxnChg chg="mod">
          <ac:chgData name="서진원" userId="d436f2fc-5fcf-41bd-a485-016d4b3d0492" providerId="ADAL" clId="{1E0140C3-20B3-4CC0-9332-6ABFC7406FE7}" dt="2021-12-25T04:08:54" v="558" actId="478"/>
          <ac:cxnSpMkLst>
            <pc:docMk/>
            <pc:sldMk cId="4113781431" sldId="265"/>
            <ac:cxnSpMk id="14" creationId="{C6C5769F-BE67-48DD-AC3A-BC4CB6764823}"/>
          </ac:cxnSpMkLst>
        </pc:cxnChg>
        <pc:cxnChg chg="mod">
          <ac:chgData name="서진원" userId="d436f2fc-5fcf-41bd-a485-016d4b3d0492" providerId="ADAL" clId="{1E0140C3-20B3-4CC0-9332-6ABFC7406FE7}" dt="2021-12-25T04:08:54" v="558" actId="478"/>
          <ac:cxnSpMkLst>
            <pc:docMk/>
            <pc:sldMk cId="4113781431" sldId="265"/>
            <ac:cxnSpMk id="15" creationId="{2E4B25B3-B5A1-4755-B746-921163357564}"/>
          </ac:cxnSpMkLst>
        </pc:cxnChg>
        <pc:cxnChg chg="add del mod">
          <ac:chgData name="서진원" userId="d436f2fc-5fcf-41bd-a485-016d4b3d0492" providerId="ADAL" clId="{1E0140C3-20B3-4CC0-9332-6ABFC7406FE7}" dt="2021-12-25T04:10:43.695" v="585" actId="11529"/>
          <ac:cxnSpMkLst>
            <pc:docMk/>
            <pc:sldMk cId="4113781431" sldId="265"/>
            <ac:cxnSpMk id="17" creationId="{D8A28380-6A20-472D-ACF0-7619DB5ED0C5}"/>
          </ac:cxnSpMkLst>
        </pc:cxnChg>
        <pc:cxnChg chg="mod">
          <ac:chgData name="서진원" userId="d436f2fc-5fcf-41bd-a485-016d4b3d0492" providerId="ADAL" clId="{1E0140C3-20B3-4CC0-9332-6ABFC7406FE7}" dt="2021-12-25T04:08:54" v="558" actId="478"/>
          <ac:cxnSpMkLst>
            <pc:docMk/>
            <pc:sldMk cId="4113781431" sldId="265"/>
            <ac:cxnSpMk id="18" creationId="{6C29D9DC-A61E-4AB4-853F-51BF5269791B}"/>
          </ac:cxnSpMkLst>
        </pc:cxnChg>
        <pc:cxnChg chg="add del mod">
          <ac:chgData name="서진원" userId="d436f2fc-5fcf-41bd-a485-016d4b3d0492" providerId="ADAL" clId="{1E0140C3-20B3-4CC0-9332-6ABFC7406FE7}" dt="2021-12-25T04:11:30.210" v="596" actId="478"/>
          <ac:cxnSpMkLst>
            <pc:docMk/>
            <pc:sldMk cId="4113781431" sldId="265"/>
            <ac:cxnSpMk id="21" creationId="{76684501-F12E-4A14-9609-BF98A0994FA3}"/>
          </ac:cxnSpMkLst>
        </pc:cxnChg>
        <pc:cxnChg chg="mod">
          <ac:chgData name="서진원" userId="d436f2fc-5fcf-41bd-a485-016d4b3d0492" providerId="ADAL" clId="{1E0140C3-20B3-4CC0-9332-6ABFC7406FE7}" dt="2021-12-25T04:18:06.150" v="686" actId="478"/>
          <ac:cxnSpMkLst>
            <pc:docMk/>
            <pc:sldMk cId="4113781431" sldId="265"/>
            <ac:cxnSpMk id="28" creationId="{6453A154-0D3F-455A-99C9-F44B5F76A835}"/>
          </ac:cxnSpMkLst>
        </pc:cxnChg>
        <pc:cxnChg chg="del mod topLvl">
          <ac:chgData name="서진원" userId="d436f2fc-5fcf-41bd-a485-016d4b3d0492" providerId="ADAL" clId="{1E0140C3-20B3-4CC0-9332-6ABFC7406FE7}" dt="2021-12-25T04:18:06.150" v="686" actId="478"/>
          <ac:cxnSpMkLst>
            <pc:docMk/>
            <pc:sldMk cId="4113781431" sldId="265"/>
            <ac:cxnSpMk id="33" creationId="{3EE69130-5695-4728-90D5-3FCF76EFC328}"/>
          </ac:cxnSpMkLst>
        </pc:cxnChg>
        <pc:cxnChg chg="mod">
          <ac:chgData name="서진원" userId="d436f2fc-5fcf-41bd-a485-016d4b3d0492" providerId="ADAL" clId="{1E0140C3-20B3-4CC0-9332-6ABFC7406FE7}" dt="2021-12-25T04:18:06.150" v="686" actId="478"/>
          <ac:cxnSpMkLst>
            <pc:docMk/>
            <pc:sldMk cId="4113781431" sldId="265"/>
            <ac:cxnSpMk id="34" creationId="{C06358BA-CAFF-4D10-83F3-AF866DD4217A}"/>
          </ac:cxnSpMkLst>
        </pc:cxnChg>
        <pc:cxnChg chg="add del mod">
          <ac:chgData name="서진원" userId="d436f2fc-5fcf-41bd-a485-016d4b3d0492" providerId="ADAL" clId="{1E0140C3-20B3-4CC0-9332-6ABFC7406FE7}" dt="2021-12-25T04:11:10.095" v="592" actId="478"/>
          <ac:cxnSpMkLst>
            <pc:docMk/>
            <pc:sldMk cId="4113781431" sldId="265"/>
            <ac:cxnSpMk id="37" creationId="{0BFF4BFF-6AAB-40D2-BF40-2A9180FD804E}"/>
          </ac:cxnSpMkLst>
        </pc:cxnChg>
        <pc:cxnChg chg="add del mod">
          <ac:chgData name="서진원" userId="d436f2fc-5fcf-41bd-a485-016d4b3d0492" providerId="ADAL" clId="{1E0140C3-20B3-4CC0-9332-6ABFC7406FE7}" dt="2021-12-25T04:18:06.150" v="686" actId="478"/>
          <ac:cxnSpMkLst>
            <pc:docMk/>
            <pc:sldMk cId="4113781431" sldId="265"/>
            <ac:cxnSpMk id="38" creationId="{42DAED51-8A20-4C07-8AB6-7A63543D24B4}"/>
          </ac:cxnSpMkLst>
        </pc:cxnChg>
        <pc:cxnChg chg="add del mod">
          <ac:chgData name="서진원" userId="d436f2fc-5fcf-41bd-a485-016d4b3d0492" providerId="ADAL" clId="{1E0140C3-20B3-4CC0-9332-6ABFC7406FE7}" dt="2021-12-25T04:09:58.231" v="581" actId="478"/>
          <ac:cxnSpMkLst>
            <pc:docMk/>
            <pc:sldMk cId="4113781431" sldId="265"/>
            <ac:cxnSpMk id="39" creationId="{D1FC57E1-C6DF-41DE-9AA3-2774499A13C6}"/>
          </ac:cxnSpMkLst>
        </pc:cxnChg>
        <pc:cxnChg chg="add del mod">
          <ac:chgData name="서진원" userId="d436f2fc-5fcf-41bd-a485-016d4b3d0492" providerId="ADAL" clId="{1E0140C3-20B3-4CC0-9332-6ABFC7406FE7}" dt="2021-12-25T04:10:45.375" v="587"/>
          <ac:cxnSpMkLst>
            <pc:docMk/>
            <pc:sldMk cId="4113781431" sldId="265"/>
            <ac:cxnSpMk id="42" creationId="{ED7A3FA6-A5F3-42C2-8B43-64AA45C4265D}"/>
          </ac:cxnSpMkLst>
        </pc:cxnChg>
        <pc:cxnChg chg="mod">
          <ac:chgData name="서진원" userId="d436f2fc-5fcf-41bd-a485-016d4b3d0492" providerId="ADAL" clId="{1E0140C3-20B3-4CC0-9332-6ABFC7406FE7}" dt="2021-12-25T04:09:07.876" v="561" actId="478"/>
          <ac:cxnSpMkLst>
            <pc:docMk/>
            <pc:sldMk cId="4113781431" sldId="265"/>
            <ac:cxnSpMk id="43" creationId="{40AD02A6-6828-496F-978A-7DBD90896CD2}"/>
          </ac:cxnSpMkLst>
        </pc:cxnChg>
        <pc:cxnChg chg="add del mod">
          <ac:chgData name="서진원" userId="d436f2fc-5fcf-41bd-a485-016d4b3d0492" providerId="ADAL" clId="{1E0140C3-20B3-4CC0-9332-6ABFC7406FE7}" dt="2021-12-25T04:12:05.866" v="606" actId="11529"/>
          <ac:cxnSpMkLst>
            <pc:docMk/>
            <pc:sldMk cId="4113781431" sldId="265"/>
            <ac:cxnSpMk id="55" creationId="{56975768-4C68-4F0E-87E3-E8F8A6E198E9}"/>
          </ac:cxnSpMkLst>
        </pc:cxnChg>
        <pc:cxnChg chg="add del mod">
          <ac:chgData name="서진원" userId="d436f2fc-5fcf-41bd-a485-016d4b3d0492" providerId="ADAL" clId="{1E0140C3-20B3-4CC0-9332-6ABFC7406FE7}" dt="2021-12-25T04:18:06.150" v="686" actId="478"/>
          <ac:cxnSpMkLst>
            <pc:docMk/>
            <pc:sldMk cId="4113781431" sldId="265"/>
            <ac:cxnSpMk id="58" creationId="{6B269E58-2402-4080-818A-0962CFDCFD1F}"/>
          </ac:cxnSpMkLst>
        </pc:cxnChg>
        <pc:cxnChg chg="del mod">
          <ac:chgData name="서진원" userId="d436f2fc-5fcf-41bd-a485-016d4b3d0492" providerId="ADAL" clId="{1E0140C3-20B3-4CC0-9332-6ABFC7406FE7}" dt="2021-12-25T04:20:01.601" v="713" actId="478"/>
          <ac:cxnSpMkLst>
            <pc:docMk/>
            <pc:sldMk cId="4113781431" sldId="265"/>
            <ac:cxnSpMk id="64" creationId="{2A8FAA29-3AB3-4635-8169-394D4F2AB69C}"/>
          </ac:cxnSpMkLst>
        </pc:cxnChg>
        <pc:cxnChg chg="mod">
          <ac:chgData name="서진원" userId="d436f2fc-5fcf-41bd-a485-016d4b3d0492" providerId="ADAL" clId="{1E0140C3-20B3-4CC0-9332-6ABFC7406FE7}" dt="2021-12-25T04:19:09.490" v="696" actId="165"/>
          <ac:cxnSpMkLst>
            <pc:docMk/>
            <pc:sldMk cId="4113781431" sldId="265"/>
            <ac:cxnSpMk id="65" creationId="{B76A894B-35C0-4330-97A2-DDC2295DA044}"/>
          </ac:cxnSpMkLst>
        </pc:cxnChg>
        <pc:cxnChg chg="mod">
          <ac:chgData name="서진원" userId="d436f2fc-5fcf-41bd-a485-016d4b3d0492" providerId="ADAL" clId="{1E0140C3-20B3-4CC0-9332-6ABFC7406FE7}" dt="2021-12-25T04:19:09.490" v="696" actId="165"/>
          <ac:cxnSpMkLst>
            <pc:docMk/>
            <pc:sldMk cId="4113781431" sldId="265"/>
            <ac:cxnSpMk id="66" creationId="{76AA111F-A0D8-4D5B-9656-11B38E6BC040}"/>
          </ac:cxnSpMkLst>
        </pc:cxnChg>
        <pc:cxnChg chg="mod">
          <ac:chgData name="서진원" userId="d436f2fc-5fcf-41bd-a485-016d4b3d0492" providerId="ADAL" clId="{1E0140C3-20B3-4CC0-9332-6ABFC7406FE7}" dt="2021-12-25T04:20:04.511" v="714" actId="14100"/>
          <ac:cxnSpMkLst>
            <pc:docMk/>
            <pc:sldMk cId="4113781431" sldId="265"/>
            <ac:cxnSpMk id="69" creationId="{C4479A38-5127-4A4A-B59E-7968BE42A60F}"/>
          </ac:cxnSpMkLst>
        </pc:cxnChg>
        <pc:cxnChg chg="mod topLvl">
          <ac:chgData name="서진원" userId="d436f2fc-5fcf-41bd-a485-016d4b3d0492" providerId="ADAL" clId="{1E0140C3-20B3-4CC0-9332-6ABFC7406FE7}" dt="2021-12-25T04:20:51.625" v="723" actId="1076"/>
          <ac:cxnSpMkLst>
            <pc:docMk/>
            <pc:sldMk cId="4113781431" sldId="265"/>
            <ac:cxnSpMk id="76" creationId="{222DE0CD-F308-41E8-A04D-05ABF02218A5}"/>
          </ac:cxnSpMkLst>
        </pc:cxnChg>
        <pc:cxnChg chg="mod">
          <ac:chgData name="서진원" userId="d436f2fc-5fcf-41bd-a485-016d4b3d0492" providerId="ADAL" clId="{1E0140C3-20B3-4CC0-9332-6ABFC7406FE7}" dt="2021-12-25T04:19:24.656" v="698" actId="478"/>
          <ac:cxnSpMkLst>
            <pc:docMk/>
            <pc:sldMk cId="4113781431" sldId="265"/>
            <ac:cxnSpMk id="78" creationId="{F3FE7087-2139-417C-B5F4-32C65B738BBF}"/>
          </ac:cxnSpMkLst>
        </pc:cxnChg>
        <pc:cxnChg chg="mod">
          <ac:chgData name="서진원" userId="d436f2fc-5fcf-41bd-a485-016d4b3d0492" providerId="ADAL" clId="{1E0140C3-20B3-4CC0-9332-6ABFC7406FE7}" dt="2021-12-25T04:18:19.263" v="690"/>
          <ac:cxnSpMkLst>
            <pc:docMk/>
            <pc:sldMk cId="4113781431" sldId="265"/>
            <ac:cxnSpMk id="90" creationId="{2E76A371-3F8F-46CD-8797-DA303A486D39}"/>
          </ac:cxnSpMkLst>
        </pc:cxnChg>
        <pc:cxnChg chg="mod">
          <ac:chgData name="서진원" userId="d436f2fc-5fcf-41bd-a485-016d4b3d0492" providerId="ADAL" clId="{1E0140C3-20B3-4CC0-9332-6ABFC7406FE7}" dt="2021-12-25T04:18:19.263" v="690"/>
          <ac:cxnSpMkLst>
            <pc:docMk/>
            <pc:sldMk cId="4113781431" sldId="265"/>
            <ac:cxnSpMk id="92" creationId="{7786894B-0DCD-4382-BF4E-33807C9C0F3F}"/>
          </ac:cxnSpMkLst>
        </pc:cxnChg>
        <pc:cxnChg chg="mod">
          <ac:chgData name="서진원" userId="d436f2fc-5fcf-41bd-a485-016d4b3d0492" providerId="ADAL" clId="{1E0140C3-20B3-4CC0-9332-6ABFC7406FE7}" dt="2021-12-25T04:18:19.263" v="690"/>
          <ac:cxnSpMkLst>
            <pc:docMk/>
            <pc:sldMk cId="4113781431" sldId="265"/>
            <ac:cxnSpMk id="98" creationId="{090B23F7-575C-4681-910E-8D93E00A9551}"/>
          </ac:cxnSpMkLst>
        </pc:cxnChg>
        <pc:cxnChg chg="mod">
          <ac:chgData name="서진원" userId="d436f2fc-5fcf-41bd-a485-016d4b3d0492" providerId="ADAL" clId="{1E0140C3-20B3-4CC0-9332-6ABFC7406FE7}" dt="2021-12-25T04:18:19.263" v="690"/>
          <ac:cxnSpMkLst>
            <pc:docMk/>
            <pc:sldMk cId="4113781431" sldId="265"/>
            <ac:cxnSpMk id="99" creationId="{6F93B53F-946F-462E-8F8D-A2073C11C474}"/>
          </ac:cxnSpMkLst>
        </pc:cxnChg>
        <pc:cxnChg chg="mod">
          <ac:chgData name="서진원" userId="d436f2fc-5fcf-41bd-a485-016d4b3d0492" providerId="ADAL" clId="{1E0140C3-20B3-4CC0-9332-6ABFC7406FE7}" dt="2021-12-25T04:18:19.263" v="690"/>
          <ac:cxnSpMkLst>
            <pc:docMk/>
            <pc:sldMk cId="4113781431" sldId="265"/>
            <ac:cxnSpMk id="100" creationId="{BD7C95FD-CAC4-41D3-8360-D51907549FE9}"/>
          </ac:cxnSpMkLst>
        </pc:cxnChg>
        <pc:cxnChg chg="mod">
          <ac:chgData name="서진원" userId="d436f2fc-5fcf-41bd-a485-016d4b3d0492" providerId="ADAL" clId="{1E0140C3-20B3-4CC0-9332-6ABFC7406FE7}" dt="2021-12-25T04:18:19.263" v="690"/>
          <ac:cxnSpMkLst>
            <pc:docMk/>
            <pc:sldMk cId="4113781431" sldId="265"/>
            <ac:cxnSpMk id="103" creationId="{E80AB9CD-796E-42EE-92F7-C5EF26C53C43}"/>
          </ac:cxnSpMkLst>
        </pc:cxnChg>
        <pc:cxnChg chg="add mod">
          <ac:chgData name="서진원" userId="d436f2fc-5fcf-41bd-a485-016d4b3d0492" providerId="ADAL" clId="{1E0140C3-20B3-4CC0-9332-6ABFC7406FE7}" dt="2021-12-25T04:21:01.119" v="725" actId="14100"/>
          <ac:cxnSpMkLst>
            <pc:docMk/>
            <pc:sldMk cId="4113781431" sldId="265"/>
            <ac:cxnSpMk id="106" creationId="{17DBAB6A-264F-452C-A233-C571A3F4BBE5}"/>
          </ac:cxnSpMkLst>
        </pc:cxnChg>
        <pc:cxnChg chg="add mod">
          <ac:chgData name="서진원" userId="d436f2fc-5fcf-41bd-a485-016d4b3d0492" providerId="ADAL" clId="{1E0140C3-20B3-4CC0-9332-6ABFC7406FE7}" dt="2021-12-25T04:21:46.944" v="752" actId="14100"/>
          <ac:cxnSpMkLst>
            <pc:docMk/>
            <pc:sldMk cId="4113781431" sldId="265"/>
            <ac:cxnSpMk id="115" creationId="{9B1B927C-19A5-44B6-9F2F-6A1D3A810F34}"/>
          </ac:cxnSpMkLst>
        </pc:cxnChg>
      </pc:sldChg>
      <pc:sldChg chg="addSp delSp modSp add mod ord">
        <pc:chgData name="서진원" userId="d436f2fc-5fcf-41bd-a485-016d4b3d0492" providerId="ADAL" clId="{1E0140C3-20B3-4CC0-9332-6ABFC7406FE7}" dt="2021-12-25T04:36:05.022" v="1015" actId="14100"/>
        <pc:sldMkLst>
          <pc:docMk/>
          <pc:sldMk cId="3822602719" sldId="266"/>
        </pc:sldMkLst>
        <pc:spChg chg="mod topLvl">
          <ac:chgData name="서진원" userId="d436f2fc-5fcf-41bd-a485-016d4b3d0492" providerId="ADAL" clId="{1E0140C3-20B3-4CC0-9332-6ABFC7406FE7}" dt="2021-12-25T04:24:39.567" v="796" actId="1076"/>
          <ac:spMkLst>
            <pc:docMk/>
            <pc:sldMk cId="3822602719" sldId="266"/>
            <ac:spMk id="4" creationId="{C979FB0E-DF19-41F5-9B25-410BC48F9C96}"/>
          </ac:spMkLst>
        </pc:spChg>
        <pc:spChg chg="mod topLvl">
          <ac:chgData name="서진원" userId="d436f2fc-5fcf-41bd-a485-016d4b3d0492" providerId="ADAL" clId="{1E0140C3-20B3-4CC0-9332-6ABFC7406FE7}" dt="2021-12-25T04:23:15.886" v="769" actId="165"/>
          <ac:spMkLst>
            <pc:docMk/>
            <pc:sldMk cId="3822602719" sldId="266"/>
            <ac:spMk id="5" creationId="{890C2F8B-787F-4F2D-9D88-EDBDA5216B40}"/>
          </ac:spMkLst>
        </pc:spChg>
        <pc:spChg chg="mod topLvl">
          <ac:chgData name="서진원" userId="d436f2fc-5fcf-41bd-a485-016d4b3d0492" providerId="ADAL" clId="{1E0140C3-20B3-4CC0-9332-6ABFC7406FE7}" dt="2021-12-25T04:23:15.886" v="769" actId="165"/>
          <ac:spMkLst>
            <pc:docMk/>
            <pc:sldMk cId="3822602719" sldId="266"/>
            <ac:spMk id="8" creationId="{E444F9DF-E2F4-4AA8-BDD6-8B28747D4946}"/>
          </ac:spMkLst>
        </pc:spChg>
        <pc:spChg chg="del mod topLvl">
          <ac:chgData name="서진원" userId="d436f2fc-5fcf-41bd-a485-016d4b3d0492" providerId="ADAL" clId="{1E0140C3-20B3-4CC0-9332-6ABFC7406FE7}" dt="2021-12-25T04:23:21.163" v="771" actId="478"/>
          <ac:spMkLst>
            <pc:docMk/>
            <pc:sldMk cId="3822602719" sldId="266"/>
            <ac:spMk id="10" creationId="{EE49B8D9-1963-4B04-A03C-75E54C18E654}"/>
          </ac:spMkLst>
        </pc:spChg>
        <pc:spChg chg="del mod topLvl">
          <ac:chgData name="서진원" userId="d436f2fc-5fcf-41bd-a485-016d4b3d0492" providerId="ADAL" clId="{1E0140C3-20B3-4CC0-9332-6ABFC7406FE7}" dt="2021-12-25T04:23:21.747" v="772" actId="478"/>
          <ac:spMkLst>
            <pc:docMk/>
            <pc:sldMk cId="3822602719" sldId="266"/>
            <ac:spMk id="11" creationId="{7DBF1E92-BE02-4968-998E-3C1A3B843F04}"/>
          </ac:spMkLst>
        </pc:spChg>
        <pc:spChg chg="mod topLvl">
          <ac:chgData name="서진원" userId="d436f2fc-5fcf-41bd-a485-016d4b3d0492" providerId="ADAL" clId="{1E0140C3-20B3-4CC0-9332-6ABFC7406FE7}" dt="2021-12-25T04:23:10.693" v="768" actId="165"/>
          <ac:spMkLst>
            <pc:docMk/>
            <pc:sldMk cId="3822602719" sldId="266"/>
            <ac:spMk id="12" creationId="{89602B70-76D6-44E1-BE7D-F5A173D117C8}"/>
          </ac:spMkLst>
        </pc:spChg>
        <pc:spChg chg="add mod">
          <ac:chgData name="서진원" userId="d436f2fc-5fcf-41bd-a485-016d4b3d0492" providerId="ADAL" clId="{1E0140C3-20B3-4CC0-9332-6ABFC7406FE7}" dt="2021-12-25T04:29:02.822" v="864" actId="20577"/>
          <ac:spMkLst>
            <pc:docMk/>
            <pc:sldMk cId="3822602719" sldId="266"/>
            <ac:spMk id="25" creationId="{FF1FA7B5-2BB7-4DA7-BB43-5E9F5EC941CD}"/>
          </ac:spMkLst>
        </pc:spChg>
        <pc:spChg chg="add del mod">
          <ac:chgData name="서진원" userId="d436f2fc-5fcf-41bd-a485-016d4b3d0492" providerId="ADAL" clId="{1E0140C3-20B3-4CC0-9332-6ABFC7406FE7}" dt="2021-12-25T04:23:29.311" v="779"/>
          <ac:spMkLst>
            <pc:docMk/>
            <pc:sldMk cId="3822602719" sldId="266"/>
            <ac:spMk id="34" creationId="{ECCA7362-5905-4AD3-BDAF-CE13F2B71289}"/>
          </ac:spMkLst>
        </pc:spChg>
        <pc:spChg chg="mod">
          <ac:chgData name="서진원" userId="d436f2fc-5fcf-41bd-a485-016d4b3d0492" providerId="ADAL" clId="{1E0140C3-20B3-4CC0-9332-6ABFC7406FE7}" dt="2021-12-25T04:23:32.011" v="780"/>
          <ac:spMkLst>
            <pc:docMk/>
            <pc:sldMk cId="3822602719" sldId="266"/>
            <ac:spMk id="36" creationId="{AA0C4189-97EF-4FE1-810D-3A70A7A6D1E1}"/>
          </ac:spMkLst>
        </pc:spChg>
        <pc:spChg chg="mod">
          <ac:chgData name="서진원" userId="d436f2fc-5fcf-41bd-a485-016d4b3d0492" providerId="ADAL" clId="{1E0140C3-20B3-4CC0-9332-6ABFC7406FE7}" dt="2021-12-25T04:23:32.011" v="780"/>
          <ac:spMkLst>
            <pc:docMk/>
            <pc:sldMk cId="3822602719" sldId="266"/>
            <ac:spMk id="37" creationId="{803B9D69-A9A1-4F27-B389-DD25C490D633}"/>
          </ac:spMkLst>
        </pc:spChg>
        <pc:spChg chg="mod">
          <ac:chgData name="서진원" userId="d436f2fc-5fcf-41bd-a485-016d4b3d0492" providerId="ADAL" clId="{1E0140C3-20B3-4CC0-9332-6ABFC7406FE7}" dt="2021-12-25T04:23:35.189" v="782"/>
          <ac:spMkLst>
            <pc:docMk/>
            <pc:sldMk cId="3822602719" sldId="266"/>
            <ac:spMk id="39" creationId="{27B802EC-3315-4B5A-B62B-6CA17FC15A01}"/>
          </ac:spMkLst>
        </pc:spChg>
        <pc:spChg chg="mod">
          <ac:chgData name="서진원" userId="d436f2fc-5fcf-41bd-a485-016d4b3d0492" providerId="ADAL" clId="{1E0140C3-20B3-4CC0-9332-6ABFC7406FE7}" dt="2021-12-25T04:23:35.189" v="782"/>
          <ac:spMkLst>
            <pc:docMk/>
            <pc:sldMk cId="3822602719" sldId="266"/>
            <ac:spMk id="40" creationId="{E07D023C-D255-41BF-8F5D-A0E8ECFA875D}"/>
          </ac:spMkLst>
        </pc:spChg>
        <pc:spChg chg="mod">
          <ac:chgData name="서진원" userId="d436f2fc-5fcf-41bd-a485-016d4b3d0492" providerId="ADAL" clId="{1E0140C3-20B3-4CC0-9332-6ABFC7406FE7}" dt="2021-12-25T04:24:46.381" v="800"/>
          <ac:spMkLst>
            <pc:docMk/>
            <pc:sldMk cId="3822602719" sldId="266"/>
            <ac:spMk id="42" creationId="{529ED30C-7825-47B9-897F-81DE6D8D2A74}"/>
          </ac:spMkLst>
        </pc:spChg>
        <pc:spChg chg="mod">
          <ac:chgData name="서진원" userId="d436f2fc-5fcf-41bd-a485-016d4b3d0492" providerId="ADAL" clId="{1E0140C3-20B3-4CC0-9332-6ABFC7406FE7}" dt="2021-12-25T04:24:46.381" v="800"/>
          <ac:spMkLst>
            <pc:docMk/>
            <pc:sldMk cId="3822602719" sldId="266"/>
            <ac:spMk id="44" creationId="{6687F6EE-D558-41DC-A88F-EE33F0598F29}"/>
          </ac:spMkLst>
        </pc:spChg>
        <pc:spChg chg="add mod">
          <ac:chgData name="서진원" userId="d436f2fc-5fcf-41bd-a485-016d4b3d0492" providerId="ADAL" clId="{1E0140C3-20B3-4CC0-9332-6ABFC7406FE7}" dt="2021-12-25T04:25:05.147" v="811" actId="1076"/>
          <ac:spMkLst>
            <pc:docMk/>
            <pc:sldMk cId="3822602719" sldId="266"/>
            <ac:spMk id="46" creationId="{D7600AC2-2BD9-45CB-8EEA-BB82FB4AE7F3}"/>
          </ac:spMkLst>
        </pc:spChg>
        <pc:spChg chg="add mod">
          <ac:chgData name="서진원" userId="d436f2fc-5fcf-41bd-a485-016d4b3d0492" providerId="ADAL" clId="{1E0140C3-20B3-4CC0-9332-6ABFC7406FE7}" dt="2021-12-25T04:25:19.501" v="815"/>
          <ac:spMkLst>
            <pc:docMk/>
            <pc:sldMk cId="3822602719" sldId="266"/>
            <ac:spMk id="50" creationId="{0F90DE29-F475-4891-9929-79574EBA1508}"/>
          </ac:spMkLst>
        </pc:spChg>
        <pc:spChg chg="add mod">
          <ac:chgData name="서진원" userId="d436f2fc-5fcf-41bd-a485-016d4b3d0492" providerId="ADAL" clId="{1E0140C3-20B3-4CC0-9332-6ABFC7406FE7}" dt="2021-12-25T04:25:19.501" v="815"/>
          <ac:spMkLst>
            <pc:docMk/>
            <pc:sldMk cId="3822602719" sldId="266"/>
            <ac:spMk id="51" creationId="{A3B9CA19-538C-4604-AAB0-F8B3C583507E}"/>
          </ac:spMkLst>
        </pc:spChg>
        <pc:spChg chg="mod">
          <ac:chgData name="서진원" userId="d436f2fc-5fcf-41bd-a485-016d4b3d0492" providerId="ADAL" clId="{1E0140C3-20B3-4CC0-9332-6ABFC7406FE7}" dt="2021-12-25T04:25:19.501" v="815"/>
          <ac:spMkLst>
            <pc:docMk/>
            <pc:sldMk cId="3822602719" sldId="266"/>
            <ac:spMk id="54" creationId="{DBE522B0-435C-4778-882A-52DE9DF180E7}"/>
          </ac:spMkLst>
        </pc:spChg>
        <pc:spChg chg="mod topLvl">
          <ac:chgData name="서진원" userId="d436f2fc-5fcf-41bd-a485-016d4b3d0492" providerId="ADAL" clId="{1E0140C3-20B3-4CC0-9332-6ABFC7406FE7}" dt="2021-12-25T04:26:26.147" v="838" actId="14100"/>
          <ac:spMkLst>
            <pc:docMk/>
            <pc:sldMk cId="3822602719" sldId="266"/>
            <ac:spMk id="56" creationId="{1FAA7CF2-06ED-4205-A114-A2AAE9C93480}"/>
          </ac:spMkLst>
        </pc:spChg>
        <pc:spChg chg="del mod topLvl">
          <ac:chgData name="서진원" userId="d436f2fc-5fcf-41bd-a485-016d4b3d0492" providerId="ADAL" clId="{1E0140C3-20B3-4CC0-9332-6ABFC7406FE7}" dt="2021-12-25T04:25:59.397" v="830" actId="478"/>
          <ac:spMkLst>
            <pc:docMk/>
            <pc:sldMk cId="3822602719" sldId="266"/>
            <ac:spMk id="57" creationId="{47D01E45-C7C7-4273-95AE-F0104DBFD273}"/>
          </ac:spMkLst>
        </pc:spChg>
        <pc:spChg chg="del mod topLvl">
          <ac:chgData name="서진원" userId="d436f2fc-5fcf-41bd-a485-016d4b3d0492" providerId="ADAL" clId="{1E0140C3-20B3-4CC0-9332-6ABFC7406FE7}" dt="2021-12-25T04:25:59.905" v="831" actId="478"/>
          <ac:spMkLst>
            <pc:docMk/>
            <pc:sldMk cId="3822602719" sldId="266"/>
            <ac:spMk id="58" creationId="{27B955E6-124B-4D3B-9886-C9BA88A60D8E}"/>
          </ac:spMkLst>
        </pc:spChg>
        <pc:spChg chg="mod topLvl">
          <ac:chgData name="서진원" userId="d436f2fc-5fcf-41bd-a485-016d4b3d0492" providerId="ADAL" clId="{1E0140C3-20B3-4CC0-9332-6ABFC7406FE7}" dt="2021-12-25T04:25:57.992" v="829" actId="165"/>
          <ac:spMkLst>
            <pc:docMk/>
            <pc:sldMk cId="3822602719" sldId="266"/>
            <ac:spMk id="59" creationId="{1222E624-23C6-4425-A437-A8D99D54799E}"/>
          </ac:spMkLst>
        </pc:spChg>
        <pc:spChg chg="mod">
          <ac:chgData name="서진원" userId="d436f2fc-5fcf-41bd-a485-016d4b3d0492" providerId="ADAL" clId="{1E0140C3-20B3-4CC0-9332-6ABFC7406FE7}" dt="2021-12-25T04:25:24.719" v="816"/>
          <ac:spMkLst>
            <pc:docMk/>
            <pc:sldMk cId="3822602719" sldId="266"/>
            <ac:spMk id="62" creationId="{77DEBDD7-4E78-4B7A-99E4-F1F4D30DC195}"/>
          </ac:spMkLst>
        </pc:spChg>
        <pc:spChg chg="mod">
          <ac:chgData name="서진원" userId="d436f2fc-5fcf-41bd-a485-016d4b3d0492" providerId="ADAL" clId="{1E0140C3-20B3-4CC0-9332-6ABFC7406FE7}" dt="2021-12-25T04:25:24.719" v="816"/>
          <ac:spMkLst>
            <pc:docMk/>
            <pc:sldMk cId="3822602719" sldId="266"/>
            <ac:spMk id="63" creationId="{96960BCF-5A41-4A87-A9CA-AF507F9A01A0}"/>
          </ac:spMkLst>
        </pc:spChg>
        <pc:spChg chg="mod">
          <ac:chgData name="서진원" userId="d436f2fc-5fcf-41bd-a485-016d4b3d0492" providerId="ADAL" clId="{1E0140C3-20B3-4CC0-9332-6ABFC7406FE7}" dt="2021-12-25T04:25:24.719" v="816"/>
          <ac:spMkLst>
            <pc:docMk/>
            <pc:sldMk cId="3822602719" sldId="266"/>
            <ac:spMk id="64" creationId="{99E4501C-A347-4AE6-B914-66AD9C7A1D12}"/>
          </ac:spMkLst>
        </pc:spChg>
        <pc:spChg chg="mod">
          <ac:chgData name="서진원" userId="d436f2fc-5fcf-41bd-a485-016d4b3d0492" providerId="ADAL" clId="{1E0140C3-20B3-4CC0-9332-6ABFC7406FE7}" dt="2021-12-25T04:25:24.719" v="816"/>
          <ac:spMkLst>
            <pc:docMk/>
            <pc:sldMk cId="3822602719" sldId="266"/>
            <ac:spMk id="65" creationId="{43803E8D-B4C3-4FAE-8763-C2AD43E6910E}"/>
          </ac:spMkLst>
        </pc:spChg>
        <pc:spChg chg="add mod">
          <ac:chgData name="서진원" userId="d436f2fc-5fcf-41bd-a485-016d4b3d0492" providerId="ADAL" clId="{1E0140C3-20B3-4CC0-9332-6ABFC7406FE7}" dt="2021-12-25T04:26:17.693" v="836" actId="1076"/>
          <ac:spMkLst>
            <pc:docMk/>
            <pc:sldMk cId="3822602719" sldId="266"/>
            <ac:spMk id="66" creationId="{2863964A-8691-486A-9504-4C16EA2E2AF9}"/>
          </ac:spMkLst>
        </pc:spChg>
        <pc:spChg chg="mod">
          <ac:chgData name="서진원" userId="d436f2fc-5fcf-41bd-a485-016d4b3d0492" providerId="ADAL" clId="{1E0140C3-20B3-4CC0-9332-6ABFC7406FE7}" dt="2021-12-25T04:27:12.488" v="850" actId="13822"/>
          <ac:spMkLst>
            <pc:docMk/>
            <pc:sldMk cId="3822602719" sldId="266"/>
            <ac:spMk id="68" creationId="{CE29FAC3-3493-40E4-B70F-B4080FC60B03}"/>
          </ac:spMkLst>
        </pc:spChg>
        <pc:spChg chg="mod">
          <ac:chgData name="서진원" userId="d436f2fc-5fcf-41bd-a485-016d4b3d0492" providerId="ADAL" clId="{1E0140C3-20B3-4CC0-9332-6ABFC7406FE7}" dt="2021-12-25T04:29:05.325" v="865" actId="20577"/>
          <ac:spMkLst>
            <pc:docMk/>
            <pc:sldMk cId="3822602719" sldId="266"/>
            <ac:spMk id="69" creationId="{75EAFD46-7CA3-429C-B470-13188A688C78}"/>
          </ac:spMkLst>
        </pc:spChg>
        <pc:spChg chg="mod">
          <ac:chgData name="서진원" userId="d436f2fc-5fcf-41bd-a485-016d4b3d0492" providerId="ADAL" clId="{1E0140C3-20B3-4CC0-9332-6ABFC7406FE7}" dt="2021-12-25T04:27:26.783" v="853" actId="20577"/>
          <ac:spMkLst>
            <pc:docMk/>
            <pc:sldMk cId="3822602719" sldId="266"/>
            <ac:spMk id="71" creationId="{F8BF9586-E752-4A35-9DF3-59F9548BF019}"/>
          </ac:spMkLst>
        </pc:spChg>
        <pc:spChg chg="mod">
          <ac:chgData name="서진원" userId="d436f2fc-5fcf-41bd-a485-016d4b3d0492" providerId="ADAL" clId="{1E0140C3-20B3-4CC0-9332-6ABFC7406FE7}" dt="2021-12-25T04:26:27.825" v="839"/>
          <ac:spMkLst>
            <pc:docMk/>
            <pc:sldMk cId="3822602719" sldId="266"/>
            <ac:spMk id="72" creationId="{A12BC1EB-6037-4BC9-8208-2D8F2F0DC70D}"/>
          </ac:spMkLst>
        </pc:spChg>
        <pc:spChg chg="mod">
          <ac:chgData name="서진원" userId="d436f2fc-5fcf-41bd-a485-016d4b3d0492" providerId="ADAL" clId="{1E0140C3-20B3-4CC0-9332-6ABFC7406FE7}" dt="2021-12-25T04:26:51.158" v="846" actId="20577"/>
          <ac:spMkLst>
            <pc:docMk/>
            <pc:sldMk cId="3822602719" sldId="266"/>
            <ac:spMk id="74" creationId="{24C6F003-9F10-4DAD-9362-8DB1D53F3CA6}"/>
          </ac:spMkLst>
        </pc:spChg>
        <pc:spChg chg="mod">
          <ac:chgData name="서진원" userId="d436f2fc-5fcf-41bd-a485-016d4b3d0492" providerId="ADAL" clId="{1E0140C3-20B3-4CC0-9332-6ABFC7406FE7}" dt="2021-12-25T04:26:35.264" v="841"/>
          <ac:spMkLst>
            <pc:docMk/>
            <pc:sldMk cId="3822602719" sldId="266"/>
            <ac:spMk id="75" creationId="{C267E530-F6EB-47CB-B3B8-3F397B57BD0C}"/>
          </ac:spMkLst>
        </pc:spChg>
        <pc:spChg chg="mod">
          <ac:chgData name="서진원" userId="d436f2fc-5fcf-41bd-a485-016d4b3d0492" providerId="ADAL" clId="{1E0140C3-20B3-4CC0-9332-6ABFC7406FE7}" dt="2021-12-25T04:26:52.885" v="848" actId="20577"/>
          <ac:spMkLst>
            <pc:docMk/>
            <pc:sldMk cId="3822602719" sldId="266"/>
            <ac:spMk id="77" creationId="{2CFB0472-5204-415F-AB0D-2F9605750BC3}"/>
          </ac:spMkLst>
        </pc:spChg>
        <pc:spChg chg="mod">
          <ac:chgData name="서진원" userId="d436f2fc-5fcf-41bd-a485-016d4b3d0492" providerId="ADAL" clId="{1E0140C3-20B3-4CC0-9332-6ABFC7406FE7}" dt="2021-12-25T04:26:38.534" v="843"/>
          <ac:spMkLst>
            <pc:docMk/>
            <pc:sldMk cId="3822602719" sldId="266"/>
            <ac:spMk id="78" creationId="{1C0B78C3-3E31-489B-810F-77A52DEC2CDC}"/>
          </ac:spMkLst>
        </pc:spChg>
        <pc:spChg chg="add mod">
          <ac:chgData name="서진원" userId="d436f2fc-5fcf-41bd-a485-016d4b3d0492" providerId="ADAL" clId="{1E0140C3-20B3-4CC0-9332-6ABFC7406FE7}" dt="2021-12-25T04:36:05.022" v="1015" actId="14100"/>
          <ac:spMkLst>
            <pc:docMk/>
            <pc:sldMk cId="3822602719" sldId="266"/>
            <ac:spMk id="86" creationId="{7F052024-A96C-48D4-98E7-20BB6683B3A6}"/>
          </ac:spMkLst>
        </pc:spChg>
        <pc:grpChg chg="del mod topLvl">
          <ac:chgData name="서진원" userId="d436f2fc-5fcf-41bd-a485-016d4b3d0492" providerId="ADAL" clId="{1E0140C3-20B3-4CC0-9332-6ABFC7406FE7}" dt="2021-12-25T04:23:15.886" v="769" actId="165"/>
          <ac:grpSpMkLst>
            <pc:docMk/>
            <pc:sldMk cId="3822602719" sldId="266"/>
            <ac:grpSpMk id="9" creationId="{EC3A96A6-57E3-4FD9-A650-C9E9A7E19BA2}"/>
          </ac:grpSpMkLst>
        </pc:grpChg>
        <pc:grpChg chg="add mod">
          <ac:chgData name="서진원" userId="d436f2fc-5fcf-41bd-a485-016d4b3d0492" providerId="ADAL" clId="{1E0140C3-20B3-4CC0-9332-6ABFC7406FE7}" dt="2021-12-25T04:23:18.431" v="770" actId="164"/>
          <ac:grpSpMkLst>
            <pc:docMk/>
            <pc:sldMk cId="3822602719" sldId="266"/>
            <ac:grpSpMk id="16" creationId="{BC104FB7-6DAB-43F7-A620-B42FAF82FF9F}"/>
          </ac:grpSpMkLst>
        </pc:grpChg>
        <pc:grpChg chg="add del mod">
          <ac:chgData name="서진원" userId="d436f2fc-5fcf-41bd-a485-016d4b3d0492" providerId="ADAL" clId="{1E0140C3-20B3-4CC0-9332-6ABFC7406FE7}" dt="2021-12-25T04:24:43.105" v="798" actId="478"/>
          <ac:grpSpMkLst>
            <pc:docMk/>
            <pc:sldMk cId="3822602719" sldId="266"/>
            <ac:grpSpMk id="35" creationId="{E48EC7F6-2EB7-4CA7-90DE-02C720781FA1}"/>
          </ac:grpSpMkLst>
        </pc:grpChg>
        <pc:grpChg chg="add del mod">
          <ac:chgData name="서진원" userId="d436f2fc-5fcf-41bd-a485-016d4b3d0492" providerId="ADAL" clId="{1E0140C3-20B3-4CC0-9332-6ABFC7406FE7}" dt="2021-12-25T04:24:44.485" v="799" actId="478"/>
          <ac:grpSpMkLst>
            <pc:docMk/>
            <pc:sldMk cId="3822602719" sldId="266"/>
            <ac:grpSpMk id="38" creationId="{F44F29BB-C52E-433F-B1AB-D46B59ECE82F}"/>
          </ac:grpSpMkLst>
        </pc:grpChg>
        <pc:grpChg chg="add del mod">
          <ac:chgData name="서진원" userId="d436f2fc-5fcf-41bd-a485-016d4b3d0492" providerId="ADAL" clId="{1E0140C3-20B3-4CC0-9332-6ABFC7406FE7}" dt="2021-12-25T04:24:47.366" v="801"/>
          <ac:grpSpMkLst>
            <pc:docMk/>
            <pc:sldMk cId="3822602719" sldId="266"/>
            <ac:grpSpMk id="41" creationId="{F41AC2EA-9968-47FB-A0E3-40063C63272B}"/>
          </ac:grpSpMkLst>
        </pc:grpChg>
        <pc:grpChg chg="del">
          <ac:chgData name="서진원" userId="d436f2fc-5fcf-41bd-a485-016d4b3d0492" providerId="ADAL" clId="{1E0140C3-20B3-4CC0-9332-6ABFC7406FE7}" dt="2021-12-25T04:25:18.595" v="814" actId="478"/>
          <ac:grpSpMkLst>
            <pc:docMk/>
            <pc:sldMk cId="3822602719" sldId="266"/>
            <ac:grpSpMk id="48" creationId="{479F9502-52C3-40CF-BF57-793D13E327BC}"/>
          </ac:grpSpMkLst>
        </pc:grpChg>
        <pc:grpChg chg="del">
          <ac:chgData name="서진원" userId="d436f2fc-5fcf-41bd-a485-016d4b3d0492" providerId="ADAL" clId="{1E0140C3-20B3-4CC0-9332-6ABFC7406FE7}" dt="2021-12-25T04:23:10.693" v="768" actId="165"/>
          <ac:grpSpMkLst>
            <pc:docMk/>
            <pc:sldMk cId="3822602719" sldId="266"/>
            <ac:grpSpMk id="49" creationId="{1D72A91C-3ECA-4A94-B9C3-DFEBBE508637}"/>
          </ac:grpSpMkLst>
        </pc:grpChg>
        <pc:grpChg chg="add mod">
          <ac:chgData name="서진원" userId="d436f2fc-5fcf-41bd-a485-016d4b3d0492" providerId="ADAL" clId="{1E0140C3-20B3-4CC0-9332-6ABFC7406FE7}" dt="2021-12-25T04:25:19.501" v="815"/>
          <ac:grpSpMkLst>
            <pc:docMk/>
            <pc:sldMk cId="3822602719" sldId="266"/>
            <ac:grpSpMk id="52" creationId="{0564100E-BCC4-4F08-9BF3-DBA34DE059BF}"/>
          </ac:grpSpMkLst>
        </pc:grpChg>
        <pc:grpChg chg="add del mod">
          <ac:chgData name="서진원" userId="d436f2fc-5fcf-41bd-a485-016d4b3d0492" providerId="ADAL" clId="{1E0140C3-20B3-4CC0-9332-6ABFC7406FE7}" dt="2021-12-25T04:25:57.992" v="829" actId="165"/>
          <ac:grpSpMkLst>
            <pc:docMk/>
            <pc:sldMk cId="3822602719" sldId="266"/>
            <ac:grpSpMk id="55" creationId="{F17BC00D-E485-4F26-8D28-7DB9182D6C05}"/>
          </ac:grpSpMkLst>
        </pc:grpChg>
        <pc:grpChg chg="add del mod">
          <ac:chgData name="서진원" userId="d436f2fc-5fcf-41bd-a485-016d4b3d0492" providerId="ADAL" clId="{1E0140C3-20B3-4CC0-9332-6ABFC7406FE7}" dt="2021-12-25T04:25:29.356" v="818" actId="478"/>
          <ac:grpSpMkLst>
            <pc:docMk/>
            <pc:sldMk cId="3822602719" sldId="266"/>
            <ac:grpSpMk id="61" creationId="{8F3865D4-6774-4C9A-B0A1-4C9964532301}"/>
          </ac:grpSpMkLst>
        </pc:grpChg>
        <pc:grpChg chg="add mod">
          <ac:chgData name="서진원" userId="d436f2fc-5fcf-41bd-a485-016d4b3d0492" providerId="ADAL" clId="{1E0140C3-20B3-4CC0-9332-6ABFC7406FE7}" dt="2021-12-25T04:26:22.310" v="837" actId="1076"/>
          <ac:grpSpMkLst>
            <pc:docMk/>
            <pc:sldMk cId="3822602719" sldId="266"/>
            <ac:grpSpMk id="67" creationId="{37AC070C-2ED9-49B2-8DD8-BECE941C6A20}"/>
          </ac:grpSpMkLst>
        </pc:grpChg>
        <pc:grpChg chg="add mod">
          <ac:chgData name="서진원" userId="d436f2fc-5fcf-41bd-a485-016d4b3d0492" providerId="ADAL" clId="{1E0140C3-20B3-4CC0-9332-6ABFC7406FE7}" dt="2021-12-25T04:26:33.078" v="840" actId="1076"/>
          <ac:grpSpMkLst>
            <pc:docMk/>
            <pc:sldMk cId="3822602719" sldId="266"/>
            <ac:grpSpMk id="70" creationId="{22AF04B7-589C-43EC-862D-FDE317B072C4}"/>
          </ac:grpSpMkLst>
        </pc:grpChg>
        <pc:grpChg chg="add mod">
          <ac:chgData name="서진원" userId="d436f2fc-5fcf-41bd-a485-016d4b3d0492" providerId="ADAL" clId="{1E0140C3-20B3-4CC0-9332-6ABFC7406FE7}" dt="2021-12-25T04:26:38.077" v="842" actId="1076"/>
          <ac:grpSpMkLst>
            <pc:docMk/>
            <pc:sldMk cId="3822602719" sldId="266"/>
            <ac:grpSpMk id="73" creationId="{B5804F52-D161-49AA-898F-B1F157FDEFA3}"/>
          </ac:grpSpMkLst>
        </pc:grpChg>
        <pc:grpChg chg="add mod">
          <ac:chgData name="서진원" userId="d436f2fc-5fcf-41bd-a485-016d4b3d0492" providerId="ADAL" clId="{1E0140C3-20B3-4CC0-9332-6ABFC7406FE7}" dt="2021-12-25T04:26:48.665" v="844" actId="1076"/>
          <ac:grpSpMkLst>
            <pc:docMk/>
            <pc:sldMk cId="3822602719" sldId="266"/>
            <ac:grpSpMk id="76" creationId="{0BDDA6DC-7E15-4F08-A910-2FDDDDA2A562}"/>
          </ac:grpSpMkLst>
        </pc:grpChg>
        <pc:cxnChg chg="del mod topLvl">
          <ac:chgData name="서진원" userId="d436f2fc-5fcf-41bd-a485-016d4b3d0492" providerId="ADAL" clId="{1E0140C3-20B3-4CC0-9332-6ABFC7406FE7}" dt="2021-12-25T04:24:41.200" v="797" actId="478"/>
          <ac:cxnSpMkLst>
            <pc:docMk/>
            <pc:sldMk cId="3822602719" sldId="266"/>
            <ac:cxnSpMk id="7" creationId="{41ABCE60-9052-4A3E-A2E6-18B18BFA7732}"/>
          </ac:cxnSpMkLst>
        </pc:cxnChg>
        <pc:cxnChg chg="del mod topLvl">
          <ac:chgData name="서진원" userId="d436f2fc-5fcf-41bd-a485-016d4b3d0492" providerId="ADAL" clId="{1E0140C3-20B3-4CC0-9332-6ABFC7406FE7}" dt="2021-12-25T04:23:23.814" v="774" actId="478"/>
          <ac:cxnSpMkLst>
            <pc:docMk/>
            <pc:sldMk cId="3822602719" sldId="266"/>
            <ac:cxnSpMk id="14" creationId="{C6C5769F-BE67-48DD-AC3A-BC4CB6764823}"/>
          </ac:cxnSpMkLst>
        </pc:cxnChg>
        <pc:cxnChg chg="del mod topLvl">
          <ac:chgData name="서진원" userId="d436f2fc-5fcf-41bd-a485-016d4b3d0492" providerId="ADAL" clId="{1E0140C3-20B3-4CC0-9332-6ABFC7406FE7}" dt="2021-12-25T04:23:22.750" v="773" actId="478"/>
          <ac:cxnSpMkLst>
            <pc:docMk/>
            <pc:sldMk cId="3822602719" sldId="266"/>
            <ac:cxnSpMk id="15" creationId="{2E4B25B3-B5A1-4755-B746-921163357564}"/>
          </ac:cxnSpMkLst>
        </pc:cxnChg>
        <pc:cxnChg chg="del mod topLvl">
          <ac:chgData name="서진원" userId="d436f2fc-5fcf-41bd-a485-016d4b3d0492" providerId="ADAL" clId="{1E0140C3-20B3-4CC0-9332-6ABFC7406FE7}" dt="2021-12-25T04:23:24.654" v="775" actId="478"/>
          <ac:cxnSpMkLst>
            <pc:docMk/>
            <pc:sldMk cId="3822602719" sldId="266"/>
            <ac:cxnSpMk id="18" creationId="{6C29D9DC-A61E-4AB4-853F-51BF5269791B}"/>
          </ac:cxnSpMkLst>
        </pc:cxnChg>
        <pc:cxnChg chg="add">
          <ac:chgData name="서진원" userId="d436f2fc-5fcf-41bd-a485-016d4b3d0492" providerId="ADAL" clId="{1E0140C3-20B3-4CC0-9332-6ABFC7406FE7}" dt="2021-12-25T04:27:34.972" v="854" actId="11529"/>
          <ac:cxnSpMkLst>
            <pc:docMk/>
            <pc:sldMk cId="3822602719" sldId="266"/>
            <ac:cxnSpMk id="22" creationId="{551AD63A-7308-4E80-A8C4-97E1BFA46176}"/>
          </ac:cxnSpMkLst>
        </pc:cxnChg>
        <pc:cxnChg chg="add">
          <ac:chgData name="서진원" userId="d436f2fc-5fcf-41bd-a485-016d4b3d0492" providerId="ADAL" clId="{1E0140C3-20B3-4CC0-9332-6ABFC7406FE7}" dt="2021-12-25T04:28:33.805" v="863" actId="11529"/>
          <ac:cxnSpMkLst>
            <pc:docMk/>
            <pc:sldMk cId="3822602719" sldId="266"/>
            <ac:cxnSpMk id="24" creationId="{7244640B-A8F2-4425-B7A5-731092D40B15}"/>
          </ac:cxnSpMkLst>
        </pc:cxnChg>
        <pc:cxnChg chg="add del mod">
          <ac:chgData name="서진원" userId="d436f2fc-5fcf-41bd-a485-016d4b3d0492" providerId="ADAL" clId="{1E0140C3-20B3-4CC0-9332-6ABFC7406FE7}" dt="2021-12-25T04:23:27.225" v="777"/>
          <ac:cxnSpMkLst>
            <pc:docMk/>
            <pc:sldMk cId="3822602719" sldId="266"/>
            <ac:cxnSpMk id="30" creationId="{924C09BC-0B24-42A2-9791-8D1337DD785F}"/>
          </ac:cxnSpMkLst>
        </pc:cxnChg>
        <pc:cxnChg chg="mod">
          <ac:chgData name="서진원" userId="d436f2fc-5fcf-41bd-a485-016d4b3d0492" providerId="ADAL" clId="{1E0140C3-20B3-4CC0-9332-6ABFC7406FE7}" dt="2021-12-25T04:25:18.595" v="814" actId="478"/>
          <ac:cxnSpMkLst>
            <pc:docMk/>
            <pc:sldMk cId="3822602719" sldId="266"/>
            <ac:cxnSpMk id="33" creationId="{3EE69130-5695-4728-90D5-3FCF76EFC328}"/>
          </ac:cxnSpMkLst>
        </pc:cxnChg>
        <pc:cxnChg chg="mod">
          <ac:chgData name="서진원" userId="d436f2fc-5fcf-41bd-a485-016d4b3d0492" providerId="ADAL" clId="{1E0140C3-20B3-4CC0-9332-6ABFC7406FE7}" dt="2021-12-25T04:25:18.595" v="814" actId="478"/>
          <ac:cxnSpMkLst>
            <pc:docMk/>
            <pc:sldMk cId="3822602719" sldId="266"/>
            <ac:cxnSpMk id="43" creationId="{40AD02A6-6828-496F-978A-7DBD90896CD2}"/>
          </ac:cxnSpMkLst>
        </pc:cxnChg>
        <pc:cxnChg chg="mod">
          <ac:chgData name="서진원" userId="d436f2fc-5fcf-41bd-a485-016d4b3d0492" providerId="ADAL" clId="{1E0140C3-20B3-4CC0-9332-6ABFC7406FE7}" dt="2021-12-25T04:25:19.501" v="815"/>
          <ac:cxnSpMkLst>
            <pc:docMk/>
            <pc:sldMk cId="3822602719" sldId="266"/>
            <ac:cxnSpMk id="53" creationId="{4B0E5600-9D59-4400-B850-5F6C81275D8D}"/>
          </ac:cxnSpMkLst>
        </pc:cxnChg>
        <pc:cxnChg chg="add del mod">
          <ac:chgData name="서진원" userId="d436f2fc-5fcf-41bd-a485-016d4b3d0492" providerId="ADAL" clId="{1E0140C3-20B3-4CC0-9332-6ABFC7406FE7}" dt="2021-12-25T04:26:11.560" v="835" actId="478"/>
          <ac:cxnSpMkLst>
            <pc:docMk/>
            <pc:sldMk cId="3822602719" sldId="266"/>
            <ac:cxnSpMk id="60" creationId="{3B201374-AA14-4414-8C11-360EEAAA7A24}"/>
          </ac:cxnSpMkLst>
        </pc:cxnChg>
        <pc:cxnChg chg="add mod">
          <ac:chgData name="서진원" userId="d436f2fc-5fcf-41bd-a485-016d4b3d0492" providerId="ADAL" clId="{1E0140C3-20B3-4CC0-9332-6ABFC7406FE7}" dt="2021-12-25T04:30:34.371" v="894" actId="14100"/>
          <ac:cxnSpMkLst>
            <pc:docMk/>
            <pc:sldMk cId="3822602719" sldId="266"/>
            <ac:cxnSpMk id="79" creationId="{DBD238C2-C8D1-42DD-9436-3BAEDE072226}"/>
          </ac:cxnSpMkLst>
        </pc:cxnChg>
        <pc:cxnChg chg="add mod">
          <ac:chgData name="서진원" userId="d436f2fc-5fcf-41bd-a485-016d4b3d0492" providerId="ADAL" clId="{1E0140C3-20B3-4CC0-9332-6ABFC7406FE7}" dt="2021-12-25T04:30:39.933" v="897" actId="14100"/>
          <ac:cxnSpMkLst>
            <pc:docMk/>
            <pc:sldMk cId="3822602719" sldId="266"/>
            <ac:cxnSpMk id="80" creationId="{A504642B-FA5E-47C3-804B-0D8294490D88}"/>
          </ac:cxnSpMkLst>
        </pc:cxnChg>
        <pc:cxnChg chg="add mod">
          <ac:chgData name="서진원" userId="d436f2fc-5fcf-41bd-a485-016d4b3d0492" providerId="ADAL" clId="{1E0140C3-20B3-4CC0-9332-6ABFC7406FE7}" dt="2021-12-25T04:30:44.274" v="900" actId="14100"/>
          <ac:cxnSpMkLst>
            <pc:docMk/>
            <pc:sldMk cId="3822602719" sldId="266"/>
            <ac:cxnSpMk id="83" creationId="{8592ECC2-72CB-4D72-BF68-5CBC75CBA426}"/>
          </ac:cxnSpMkLst>
        </pc:cxnChg>
      </pc:sldChg>
      <pc:sldChg chg="addSp delSp modSp add mod">
        <pc:chgData name="서진원" userId="d436f2fc-5fcf-41bd-a485-016d4b3d0492" providerId="ADAL" clId="{1E0140C3-20B3-4CC0-9332-6ABFC7406FE7}" dt="2021-12-25T04:36:10.378" v="1018"/>
        <pc:sldMkLst>
          <pc:docMk/>
          <pc:sldMk cId="2571208862" sldId="267"/>
        </pc:sldMkLst>
        <pc:spChg chg="del topLvl">
          <ac:chgData name="서진원" userId="d436f2fc-5fcf-41bd-a485-016d4b3d0492" providerId="ADAL" clId="{1E0140C3-20B3-4CC0-9332-6ABFC7406FE7}" dt="2021-12-25T04:28:24.266" v="861" actId="478"/>
          <ac:spMkLst>
            <pc:docMk/>
            <pc:sldMk cId="2571208862" sldId="267"/>
            <ac:spMk id="4" creationId="{C979FB0E-DF19-41F5-9B25-410BC48F9C96}"/>
          </ac:spMkLst>
        </pc:spChg>
        <pc:spChg chg="del topLvl">
          <ac:chgData name="서진원" userId="d436f2fc-5fcf-41bd-a485-016d4b3d0492" providerId="ADAL" clId="{1E0140C3-20B3-4CC0-9332-6ABFC7406FE7}" dt="2021-12-25T04:28:25.735" v="862" actId="478"/>
          <ac:spMkLst>
            <pc:docMk/>
            <pc:sldMk cId="2571208862" sldId="267"/>
            <ac:spMk id="25" creationId="{FF1FA7B5-2BB7-4DA7-BB43-5E9F5EC941CD}"/>
          </ac:spMkLst>
        </pc:spChg>
        <pc:spChg chg="add mod">
          <ac:chgData name="서진원" userId="d436f2fc-5fcf-41bd-a485-016d4b3d0492" providerId="ADAL" clId="{1E0140C3-20B3-4CC0-9332-6ABFC7406FE7}" dt="2021-12-25T04:28:20.279" v="860"/>
          <ac:spMkLst>
            <pc:docMk/>
            <pc:sldMk cId="2571208862" sldId="267"/>
            <ac:spMk id="30" creationId="{5DDD5B25-FD9B-4A22-BA52-BBE450978240}"/>
          </ac:spMkLst>
        </pc:spChg>
        <pc:spChg chg="add mod">
          <ac:chgData name="서진원" userId="d436f2fc-5fcf-41bd-a485-016d4b3d0492" providerId="ADAL" clId="{1E0140C3-20B3-4CC0-9332-6ABFC7406FE7}" dt="2021-12-25T04:28:20.279" v="860"/>
          <ac:spMkLst>
            <pc:docMk/>
            <pc:sldMk cId="2571208862" sldId="267"/>
            <ac:spMk id="31" creationId="{F80067B9-FD12-4DBF-B5C6-B2CD6B649274}"/>
          </ac:spMkLst>
        </pc:spChg>
        <pc:spChg chg="add del">
          <ac:chgData name="서진원" userId="d436f2fc-5fcf-41bd-a485-016d4b3d0492" providerId="ADAL" clId="{1E0140C3-20B3-4CC0-9332-6ABFC7406FE7}" dt="2021-12-25T04:36:08.310" v="1017" actId="22"/>
          <ac:spMkLst>
            <pc:docMk/>
            <pc:sldMk cId="2571208862" sldId="267"/>
            <ac:spMk id="41" creationId="{243EECC1-28BD-4199-ACB7-0819FB677D7D}"/>
          </ac:spMkLst>
        </pc:spChg>
        <pc:spChg chg="add mod">
          <ac:chgData name="서진원" userId="d436f2fc-5fcf-41bd-a485-016d4b3d0492" providerId="ADAL" clId="{1E0140C3-20B3-4CC0-9332-6ABFC7406FE7}" dt="2021-12-25T04:36:10.378" v="1018"/>
          <ac:spMkLst>
            <pc:docMk/>
            <pc:sldMk cId="2571208862" sldId="267"/>
            <ac:spMk id="42" creationId="{F2A29791-9CB4-4A62-8DBB-9F270F77E839}"/>
          </ac:spMkLst>
        </pc:spChg>
        <pc:spChg chg="mod">
          <ac:chgData name="서진원" userId="d436f2fc-5fcf-41bd-a485-016d4b3d0492" providerId="ADAL" clId="{1E0140C3-20B3-4CC0-9332-6ABFC7406FE7}" dt="2021-12-25T04:28:04.269" v="857" actId="20577"/>
          <ac:spMkLst>
            <pc:docMk/>
            <pc:sldMk cId="2571208862" sldId="267"/>
            <ac:spMk id="46" creationId="{D7600AC2-2BD9-45CB-8EEA-BB82FB4AE7F3}"/>
          </ac:spMkLst>
        </pc:spChg>
        <pc:spChg chg="del">
          <ac:chgData name="서진원" userId="d436f2fc-5fcf-41bd-a485-016d4b3d0492" providerId="ADAL" clId="{1E0140C3-20B3-4CC0-9332-6ABFC7406FE7}" dt="2021-12-25T04:28:19.600" v="859" actId="478"/>
          <ac:spMkLst>
            <pc:docMk/>
            <pc:sldMk cId="2571208862" sldId="267"/>
            <ac:spMk id="50" creationId="{0F90DE29-F475-4891-9929-79574EBA1508}"/>
          </ac:spMkLst>
        </pc:spChg>
        <pc:spChg chg="del">
          <ac:chgData name="서진원" userId="d436f2fc-5fcf-41bd-a485-016d4b3d0492" providerId="ADAL" clId="{1E0140C3-20B3-4CC0-9332-6ABFC7406FE7}" dt="2021-12-25T04:28:19.600" v="859" actId="478"/>
          <ac:spMkLst>
            <pc:docMk/>
            <pc:sldMk cId="2571208862" sldId="267"/>
            <ac:spMk id="51" creationId="{A3B9CA19-538C-4604-AAB0-F8B3C583507E}"/>
          </ac:spMkLst>
        </pc:spChg>
        <pc:spChg chg="del">
          <ac:chgData name="서진원" userId="d436f2fc-5fcf-41bd-a485-016d4b3d0492" providerId="ADAL" clId="{1E0140C3-20B3-4CC0-9332-6ABFC7406FE7}" dt="2021-12-25T04:28:19.600" v="859" actId="478"/>
          <ac:spMkLst>
            <pc:docMk/>
            <pc:sldMk cId="2571208862" sldId="267"/>
            <ac:spMk id="56" creationId="{1FAA7CF2-06ED-4205-A114-A2AAE9C93480}"/>
          </ac:spMkLst>
        </pc:spChg>
        <pc:spChg chg="del">
          <ac:chgData name="서진원" userId="d436f2fc-5fcf-41bd-a485-016d4b3d0492" providerId="ADAL" clId="{1E0140C3-20B3-4CC0-9332-6ABFC7406FE7}" dt="2021-12-25T04:28:19.600" v="859" actId="478"/>
          <ac:spMkLst>
            <pc:docMk/>
            <pc:sldMk cId="2571208862" sldId="267"/>
            <ac:spMk id="59" creationId="{1222E624-23C6-4425-A437-A8D99D54799E}"/>
          </ac:spMkLst>
        </pc:spChg>
        <pc:spChg chg="del">
          <ac:chgData name="서진원" userId="d436f2fc-5fcf-41bd-a485-016d4b3d0492" providerId="ADAL" clId="{1E0140C3-20B3-4CC0-9332-6ABFC7406FE7}" dt="2021-12-25T04:28:19.600" v="859" actId="478"/>
          <ac:spMkLst>
            <pc:docMk/>
            <pc:sldMk cId="2571208862" sldId="267"/>
            <ac:spMk id="66" creationId="{2863964A-8691-486A-9504-4C16EA2E2AF9}"/>
          </ac:spMkLst>
        </pc:spChg>
        <pc:spChg chg="mod">
          <ac:chgData name="서진원" userId="d436f2fc-5fcf-41bd-a485-016d4b3d0492" providerId="ADAL" clId="{1E0140C3-20B3-4CC0-9332-6ABFC7406FE7}" dt="2021-12-25T04:29:22.276" v="866" actId="20577"/>
          <ac:spMkLst>
            <pc:docMk/>
            <pc:sldMk cId="2571208862" sldId="267"/>
            <ac:spMk id="75" creationId="{C267E530-F6EB-47CB-B3B8-3F397B57BD0C}"/>
          </ac:spMkLst>
        </pc:spChg>
        <pc:grpChg chg="del">
          <ac:chgData name="서진원" userId="d436f2fc-5fcf-41bd-a485-016d4b3d0492" providerId="ADAL" clId="{1E0140C3-20B3-4CC0-9332-6ABFC7406FE7}" dt="2021-12-25T04:28:24.266" v="861" actId="478"/>
          <ac:grpSpMkLst>
            <pc:docMk/>
            <pc:sldMk cId="2571208862" sldId="267"/>
            <ac:grpSpMk id="16" creationId="{BC104FB7-6DAB-43F7-A620-B42FAF82FF9F}"/>
          </ac:grpSpMkLst>
        </pc:grpChg>
        <pc:grpChg chg="del">
          <ac:chgData name="서진원" userId="d436f2fc-5fcf-41bd-a485-016d4b3d0492" providerId="ADAL" clId="{1E0140C3-20B3-4CC0-9332-6ABFC7406FE7}" dt="2021-12-25T04:28:19.600" v="859" actId="478"/>
          <ac:grpSpMkLst>
            <pc:docMk/>
            <pc:sldMk cId="2571208862" sldId="267"/>
            <ac:grpSpMk id="52" creationId="{0564100E-BCC4-4F08-9BF3-DBA34DE059BF}"/>
          </ac:grpSpMkLst>
        </pc:grpChg>
        <pc:grpChg chg="del">
          <ac:chgData name="서진원" userId="d436f2fc-5fcf-41bd-a485-016d4b3d0492" providerId="ADAL" clId="{1E0140C3-20B3-4CC0-9332-6ABFC7406FE7}" dt="2021-12-25T04:28:19.600" v="859" actId="478"/>
          <ac:grpSpMkLst>
            <pc:docMk/>
            <pc:sldMk cId="2571208862" sldId="267"/>
            <ac:grpSpMk id="67" creationId="{37AC070C-2ED9-49B2-8DD8-BECE941C6A20}"/>
          </ac:grpSpMkLst>
        </pc:grpChg>
        <pc:grpChg chg="del">
          <ac:chgData name="서진원" userId="d436f2fc-5fcf-41bd-a485-016d4b3d0492" providerId="ADAL" clId="{1E0140C3-20B3-4CC0-9332-6ABFC7406FE7}" dt="2021-12-25T04:28:19.600" v="859" actId="478"/>
          <ac:grpSpMkLst>
            <pc:docMk/>
            <pc:sldMk cId="2571208862" sldId="267"/>
            <ac:grpSpMk id="70" creationId="{22AF04B7-589C-43EC-862D-FDE317B072C4}"/>
          </ac:grpSpMkLst>
        </pc:grpChg>
        <pc:cxnChg chg="add">
          <ac:chgData name="서진원" userId="d436f2fc-5fcf-41bd-a485-016d4b3d0492" providerId="ADAL" clId="{1E0140C3-20B3-4CC0-9332-6ABFC7406FE7}" dt="2021-12-25T04:29:35.122" v="867" actId="11529"/>
          <ac:cxnSpMkLst>
            <pc:docMk/>
            <pc:sldMk cId="2571208862" sldId="267"/>
            <ac:cxnSpMk id="3" creationId="{68F69559-63E0-4761-8327-926520C22E60}"/>
          </ac:cxnSpMkLst>
        </pc:cxnChg>
        <pc:cxnChg chg="del mod">
          <ac:chgData name="서진원" userId="d436f2fc-5fcf-41bd-a485-016d4b3d0492" providerId="ADAL" clId="{1E0140C3-20B3-4CC0-9332-6ABFC7406FE7}" dt="2021-12-25T04:28:19.600" v="859" actId="478"/>
          <ac:cxnSpMkLst>
            <pc:docMk/>
            <pc:sldMk cId="2571208862" sldId="267"/>
            <ac:cxnSpMk id="22" creationId="{551AD63A-7308-4E80-A8C4-97E1BFA46176}"/>
          </ac:cxnSpMkLst>
        </pc:cxnChg>
        <pc:cxnChg chg="add mod">
          <ac:chgData name="서진원" userId="d436f2fc-5fcf-41bd-a485-016d4b3d0492" providerId="ADAL" clId="{1E0140C3-20B3-4CC0-9332-6ABFC7406FE7}" dt="2021-12-25T04:33:26.267" v="925" actId="14100"/>
          <ac:cxnSpMkLst>
            <pc:docMk/>
            <pc:sldMk cId="2571208862" sldId="267"/>
            <ac:cxnSpMk id="34" creationId="{9091A5F2-4C3E-48DC-AC79-714E1A1A3C36}"/>
          </ac:cxnSpMkLst>
        </pc:cxnChg>
        <pc:cxnChg chg="add mod">
          <ac:chgData name="서진원" userId="d436f2fc-5fcf-41bd-a485-016d4b3d0492" providerId="ADAL" clId="{1E0140C3-20B3-4CC0-9332-6ABFC7406FE7}" dt="2021-12-25T04:33:40.427" v="938" actId="14100"/>
          <ac:cxnSpMkLst>
            <pc:docMk/>
            <pc:sldMk cId="2571208862" sldId="267"/>
            <ac:cxnSpMk id="38" creationId="{9E8D9801-4314-452A-9141-406061D14AA2}"/>
          </ac:cxnSpMkLst>
        </pc:cxnChg>
        <pc:cxnChg chg="mod">
          <ac:chgData name="서진원" userId="d436f2fc-5fcf-41bd-a485-016d4b3d0492" providerId="ADAL" clId="{1E0140C3-20B3-4CC0-9332-6ABFC7406FE7}" dt="2021-12-25T04:28:19.600" v="859" actId="478"/>
          <ac:cxnSpMkLst>
            <pc:docMk/>
            <pc:sldMk cId="2571208862" sldId="267"/>
            <ac:cxnSpMk id="53" creationId="{4B0E5600-9D59-4400-B850-5F6C81275D8D}"/>
          </ac:cxnSpMkLst>
        </pc:cxnChg>
      </pc:sldChg>
      <pc:sldChg chg="addSp delSp modSp add mod">
        <pc:chgData name="서진원" userId="d436f2fc-5fcf-41bd-a485-016d4b3d0492" providerId="ADAL" clId="{1E0140C3-20B3-4CC0-9332-6ABFC7406FE7}" dt="2021-12-25T04:36:11.399" v="1019"/>
        <pc:sldMkLst>
          <pc:docMk/>
          <pc:sldMk cId="3723235408" sldId="268"/>
        </pc:sldMkLst>
        <pc:spChg chg="add mod">
          <ac:chgData name="서진원" userId="d436f2fc-5fcf-41bd-a485-016d4b3d0492" providerId="ADAL" clId="{1E0140C3-20B3-4CC0-9332-6ABFC7406FE7}" dt="2021-12-25T04:36:11.399" v="1019"/>
          <ac:spMkLst>
            <pc:docMk/>
            <pc:sldMk cId="3723235408" sldId="268"/>
            <ac:spMk id="16" creationId="{CB3A4FCA-DD32-4CD7-AA40-82ABB6C5970C}"/>
          </ac:spMkLst>
        </pc:spChg>
        <pc:spChg chg="mod">
          <ac:chgData name="서진원" userId="d436f2fc-5fcf-41bd-a485-016d4b3d0492" providerId="ADAL" clId="{1E0140C3-20B3-4CC0-9332-6ABFC7406FE7}" dt="2021-12-25T04:29:54.593" v="876" actId="20577"/>
          <ac:spMkLst>
            <pc:docMk/>
            <pc:sldMk cId="3723235408" sldId="268"/>
            <ac:spMk id="30" creationId="{5DDD5B25-FD9B-4A22-BA52-BBE450978240}"/>
          </ac:spMkLst>
        </pc:spChg>
        <pc:spChg chg="mod">
          <ac:chgData name="서진원" userId="d436f2fc-5fcf-41bd-a485-016d4b3d0492" providerId="ADAL" clId="{1E0140C3-20B3-4CC0-9332-6ABFC7406FE7}" dt="2021-12-25T04:29:56.618" v="880" actId="20577"/>
          <ac:spMkLst>
            <pc:docMk/>
            <pc:sldMk cId="3723235408" sldId="268"/>
            <ac:spMk id="31" creationId="{F80067B9-FD12-4DBF-B5C6-B2CD6B649274}"/>
          </ac:spMkLst>
        </pc:spChg>
        <pc:spChg chg="mod">
          <ac:chgData name="서진원" userId="d436f2fc-5fcf-41bd-a485-016d4b3d0492" providerId="ADAL" clId="{1E0140C3-20B3-4CC0-9332-6ABFC7406FE7}" dt="2021-12-25T04:29:46.073" v="872" actId="20577"/>
          <ac:spMkLst>
            <pc:docMk/>
            <pc:sldMk cId="3723235408" sldId="268"/>
            <ac:spMk id="46" creationId="{D7600AC2-2BD9-45CB-8EEA-BB82FB4AE7F3}"/>
          </ac:spMkLst>
        </pc:spChg>
        <pc:spChg chg="mod">
          <ac:chgData name="서진원" userId="d436f2fc-5fcf-41bd-a485-016d4b3d0492" providerId="ADAL" clId="{1E0140C3-20B3-4CC0-9332-6ABFC7406FE7}" dt="2021-12-25T04:29:47.820" v="873" actId="20577"/>
          <ac:spMkLst>
            <pc:docMk/>
            <pc:sldMk cId="3723235408" sldId="268"/>
            <ac:spMk id="78" creationId="{1C0B78C3-3E31-489B-810F-77A52DEC2CDC}"/>
          </ac:spMkLst>
        </pc:spChg>
        <pc:grpChg chg="del">
          <ac:chgData name="서진원" userId="d436f2fc-5fcf-41bd-a485-016d4b3d0492" providerId="ADAL" clId="{1E0140C3-20B3-4CC0-9332-6ABFC7406FE7}" dt="2021-12-25T04:29:49.629" v="874" actId="478"/>
          <ac:grpSpMkLst>
            <pc:docMk/>
            <pc:sldMk cId="3723235408" sldId="268"/>
            <ac:grpSpMk id="73" creationId="{B5804F52-D161-49AA-898F-B1F157FDEFA3}"/>
          </ac:grpSpMkLst>
        </pc:grpChg>
        <pc:cxnChg chg="mod">
          <ac:chgData name="서진원" userId="d436f2fc-5fcf-41bd-a485-016d4b3d0492" providerId="ADAL" clId="{1E0140C3-20B3-4CC0-9332-6ABFC7406FE7}" dt="2021-12-25T04:29:52.216" v="875" actId="14100"/>
          <ac:cxnSpMkLst>
            <pc:docMk/>
            <pc:sldMk cId="3723235408" sldId="268"/>
            <ac:cxnSpMk id="3" creationId="{68F69559-63E0-4761-8327-926520C22E60}"/>
          </ac:cxnSpMkLst>
        </pc:cxnChg>
      </pc:sldChg>
      <pc:sldChg chg="addSp modSp add mod ord">
        <pc:chgData name="서진원" userId="d436f2fc-5fcf-41bd-a485-016d4b3d0492" providerId="ADAL" clId="{1E0140C3-20B3-4CC0-9332-6ABFC7406FE7}" dt="2021-12-25T04:36:13.515" v="1020"/>
        <pc:sldMkLst>
          <pc:docMk/>
          <pc:sldMk cId="2082680622" sldId="269"/>
        </pc:sldMkLst>
        <pc:spChg chg="add mod">
          <ac:chgData name="서진원" userId="d436f2fc-5fcf-41bd-a485-016d4b3d0492" providerId="ADAL" clId="{1E0140C3-20B3-4CC0-9332-6ABFC7406FE7}" dt="2021-12-25T04:36:13.515" v="1020"/>
          <ac:spMkLst>
            <pc:docMk/>
            <pc:sldMk cId="2082680622" sldId="269"/>
            <ac:spMk id="15" creationId="{0A8E32D6-6724-4403-97EE-2C43852394A5}"/>
          </ac:spMkLst>
        </pc:spChg>
        <pc:spChg chg="mod">
          <ac:chgData name="서진원" userId="d436f2fc-5fcf-41bd-a485-016d4b3d0492" providerId="ADAL" clId="{1E0140C3-20B3-4CC0-9332-6ABFC7406FE7}" dt="2021-12-25T04:30:05.858" v="887" actId="20577"/>
          <ac:spMkLst>
            <pc:docMk/>
            <pc:sldMk cId="2082680622" sldId="269"/>
            <ac:spMk id="31" creationId="{F80067B9-FD12-4DBF-B5C6-B2CD6B649274}"/>
          </ac:spMkLst>
        </pc:spChg>
        <pc:spChg chg="mod">
          <ac:chgData name="서진원" userId="d436f2fc-5fcf-41bd-a485-016d4b3d0492" providerId="ADAL" clId="{1E0140C3-20B3-4CC0-9332-6ABFC7406FE7}" dt="2021-12-25T04:30:13.358" v="888" actId="20577"/>
          <ac:spMkLst>
            <pc:docMk/>
            <pc:sldMk cId="2082680622" sldId="269"/>
            <ac:spMk id="46" creationId="{D7600AC2-2BD9-45CB-8EEA-BB82FB4AE7F3}"/>
          </ac:spMkLst>
        </pc:spChg>
        <pc:spChg chg="mod">
          <ac:chgData name="서진원" userId="d436f2fc-5fcf-41bd-a485-016d4b3d0492" providerId="ADAL" clId="{1E0140C3-20B3-4CC0-9332-6ABFC7406FE7}" dt="2021-12-25T04:30:19.478" v="890" actId="20577"/>
          <ac:spMkLst>
            <pc:docMk/>
            <pc:sldMk cId="2082680622" sldId="269"/>
            <ac:spMk id="74" creationId="{24C6F003-9F10-4DAD-9362-8DB1D53F3CA6}"/>
          </ac:spMkLst>
        </pc:spChg>
        <pc:spChg chg="mod">
          <ac:chgData name="서진원" userId="d436f2fc-5fcf-41bd-a485-016d4b3d0492" providerId="ADAL" clId="{1E0140C3-20B3-4CC0-9332-6ABFC7406FE7}" dt="2021-12-25T04:30:23.499" v="891" actId="20577"/>
          <ac:spMkLst>
            <pc:docMk/>
            <pc:sldMk cId="2082680622" sldId="269"/>
            <ac:spMk id="75" creationId="{C267E530-F6EB-47CB-B3B8-3F397B57BD0C}"/>
          </ac:spMkLst>
        </pc:spChg>
      </pc:sldChg>
      <pc:sldChg chg="addSp delSp modSp add mod ord">
        <pc:chgData name="서진원" userId="d436f2fc-5fcf-41bd-a485-016d4b3d0492" providerId="ADAL" clId="{1E0140C3-20B3-4CC0-9332-6ABFC7406FE7}" dt="2021-12-25T04:36:14.099" v="1021"/>
        <pc:sldMkLst>
          <pc:docMk/>
          <pc:sldMk cId="1600441436" sldId="270"/>
        </pc:sldMkLst>
        <pc:spChg chg="mod">
          <ac:chgData name="서진원" userId="d436f2fc-5fcf-41bd-a485-016d4b3d0492" providerId="ADAL" clId="{1E0140C3-20B3-4CC0-9332-6ABFC7406FE7}" dt="2021-12-25T04:31:55.103" v="907" actId="20577"/>
          <ac:spMkLst>
            <pc:docMk/>
            <pc:sldMk cId="1600441436" sldId="270"/>
            <ac:spMk id="25" creationId="{FF1FA7B5-2BB7-4DA7-BB43-5E9F5EC941CD}"/>
          </ac:spMkLst>
        </pc:spChg>
        <pc:spChg chg="add mod">
          <ac:chgData name="서진원" userId="d436f2fc-5fcf-41bd-a485-016d4b3d0492" providerId="ADAL" clId="{1E0140C3-20B3-4CC0-9332-6ABFC7406FE7}" dt="2021-12-25T04:35:07.725" v="983" actId="1076"/>
          <ac:spMkLst>
            <pc:docMk/>
            <pc:sldMk cId="1600441436" sldId="270"/>
            <ac:spMk id="43" creationId="{E7FAB4E0-3A5A-4AA8-A7AB-D903483B10CC}"/>
          </ac:spMkLst>
        </pc:spChg>
        <pc:spChg chg="add mod">
          <ac:chgData name="서진원" userId="d436f2fc-5fcf-41bd-a485-016d4b3d0492" providerId="ADAL" clId="{1E0140C3-20B3-4CC0-9332-6ABFC7406FE7}" dt="2021-12-25T04:36:14.099" v="1021"/>
          <ac:spMkLst>
            <pc:docMk/>
            <pc:sldMk cId="1600441436" sldId="270"/>
            <ac:spMk id="44" creationId="{06FAE64C-6942-4DB0-B200-91F2EBC77FB9}"/>
          </ac:spMkLst>
        </pc:spChg>
        <pc:spChg chg="mod">
          <ac:chgData name="서진원" userId="d436f2fc-5fcf-41bd-a485-016d4b3d0492" providerId="ADAL" clId="{1E0140C3-20B3-4CC0-9332-6ABFC7406FE7}" dt="2021-12-25T04:31:52.942" v="906" actId="20577"/>
          <ac:spMkLst>
            <pc:docMk/>
            <pc:sldMk cId="1600441436" sldId="270"/>
            <ac:spMk id="46" creationId="{D7600AC2-2BD9-45CB-8EEA-BB82FB4AE7F3}"/>
          </ac:spMkLst>
        </pc:spChg>
        <pc:spChg chg="del mod">
          <ac:chgData name="서진원" userId="d436f2fc-5fcf-41bd-a485-016d4b3d0492" providerId="ADAL" clId="{1E0140C3-20B3-4CC0-9332-6ABFC7406FE7}" dt="2021-12-25T04:31:59.145" v="911"/>
          <ac:spMkLst>
            <pc:docMk/>
            <pc:sldMk cId="1600441436" sldId="270"/>
            <ac:spMk id="66" creationId="{2863964A-8691-486A-9504-4C16EA2E2AF9}"/>
          </ac:spMkLst>
        </pc:spChg>
        <pc:spChg chg="mod">
          <ac:chgData name="서진원" userId="d436f2fc-5fcf-41bd-a485-016d4b3d0492" providerId="ADAL" clId="{1E0140C3-20B3-4CC0-9332-6ABFC7406FE7}" dt="2021-12-25T04:32:40.717" v="920" actId="20577"/>
          <ac:spMkLst>
            <pc:docMk/>
            <pc:sldMk cId="1600441436" sldId="270"/>
            <ac:spMk id="74" creationId="{24C6F003-9F10-4DAD-9362-8DB1D53F3CA6}"/>
          </ac:spMkLst>
        </pc:spChg>
        <pc:spChg chg="mod">
          <ac:chgData name="서진원" userId="d436f2fc-5fcf-41bd-a485-016d4b3d0492" providerId="ADAL" clId="{1E0140C3-20B3-4CC0-9332-6ABFC7406FE7}" dt="2021-12-25T04:32:42.570" v="921" actId="20577"/>
          <ac:spMkLst>
            <pc:docMk/>
            <pc:sldMk cId="1600441436" sldId="270"/>
            <ac:spMk id="75" creationId="{C267E530-F6EB-47CB-B3B8-3F397B57BD0C}"/>
          </ac:spMkLst>
        </pc:spChg>
        <pc:grpChg chg="del">
          <ac:chgData name="서진원" userId="d436f2fc-5fcf-41bd-a485-016d4b3d0492" providerId="ADAL" clId="{1E0140C3-20B3-4CC0-9332-6ABFC7406FE7}" dt="2021-12-25T04:32:34.942" v="916" actId="478"/>
          <ac:grpSpMkLst>
            <pc:docMk/>
            <pc:sldMk cId="1600441436" sldId="270"/>
            <ac:grpSpMk id="16" creationId="{BC104FB7-6DAB-43F7-A620-B42FAF82FF9F}"/>
          </ac:grpSpMkLst>
        </pc:grpChg>
        <pc:grpChg chg="del">
          <ac:chgData name="서진원" userId="d436f2fc-5fcf-41bd-a485-016d4b3d0492" providerId="ADAL" clId="{1E0140C3-20B3-4CC0-9332-6ABFC7406FE7}" dt="2021-12-25T04:31:51.443" v="904" actId="478"/>
          <ac:grpSpMkLst>
            <pc:docMk/>
            <pc:sldMk cId="1600441436" sldId="270"/>
            <ac:grpSpMk id="52" creationId="{0564100E-BCC4-4F08-9BF3-DBA34DE059BF}"/>
          </ac:grpSpMkLst>
        </pc:grpChg>
        <pc:cxnChg chg="add mod">
          <ac:chgData name="서진원" userId="d436f2fc-5fcf-41bd-a485-016d4b3d0492" providerId="ADAL" clId="{1E0140C3-20B3-4CC0-9332-6ABFC7406FE7}" dt="2021-12-25T04:34:27.629" v="941" actId="14100"/>
          <ac:cxnSpMkLst>
            <pc:docMk/>
            <pc:sldMk cId="1600441436" sldId="270"/>
            <ac:cxnSpMk id="3" creationId="{1CE59547-57AD-4404-B200-E342AD7C6AFB}"/>
          </ac:cxnSpMkLst>
        </pc:cxnChg>
        <pc:cxnChg chg="add">
          <ac:chgData name="서진원" userId="d436f2fc-5fcf-41bd-a485-016d4b3d0492" providerId="ADAL" clId="{1E0140C3-20B3-4CC0-9332-6ABFC7406FE7}" dt="2021-12-25T04:34:46.876" v="942" actId="11529"/>
          <ac:cxnSpMkLst>
            <pc:docMk/>
            <pc:sldMk cId="1600441436" sldId="270"/>
            <ac:cxnSpMk id="14" creationId="{0096C255-C70D-4463-B009-65AB8A0E73AF}"/>
          </ac:cxnSpMkLst>
        </pc:cxnChg>
        <pc:cxnChg chg="mod">
          <ac:chgData name="서진원" userId="d436f2fc-5fcf-41bd-a485-016d4b3d0492" providerId="ADAL" clId="{1E0140C3-20B3-4CC0-9332-6ABFC7406FE7}" dt="2021-12-25T04:32:38.992" v="918" actId="14100"/>
          <ac:cxnSpMkLst>
            <pc:docMk/>
            <pc:sldMk cId="1600441436" sldId="270"/>
            <ac:cxnSpMk id="24" creationId="{7244640B-A8F2-4425-B7A5-731092D40B15}"/>
          </ac:cxnSpMkLst>
        </pc:cxnChg>
        <pc:cxnChg chg="mod">
          <ac:chgData name="서진원" userId="d436f2fc-5fcf-41bd-a485-016d4b3d0492" providerId="ADAL" clId="{1E0140C3-20B3-4CC0-9332-6ABFC7406FE7}" dt="2021-12-25T04:31:51.443" v="904" actId="478"/>
          <ac:cxnSpMkLst>
            <pc:docMk/>
            <pc:sldMk cId="1600441436" sldId="270"/>
            <ac:cxnSpMk id="53" creationId="{4B0E5600-9D59-4400-B850-5F6C81275D8D}"/>
          </ac:cxnSpMkLst>
        </pc:cxnChg>
        <pc:cxnChg chg="del">
          <ac:chgData name="서진원" userId="d436f2fc-5fcf-41bd-a485-016d4b3d0492" providerId="ADAL" clId="{1E0140C3-20B3-4CC0-9332-6ABFC7406FE7}" dt="2021-12-25T04:32:35.812" v="917" actId="478"/>
          <ac:cxnSpMkLst>
            <pc:docMk/>
            <pc:sldMk cId="1600441436" sldId="270"/>
            <ac:cxnSpMk id="79" creationId="{DBD238C2-C8D1-42DD-9436-3BAEDE072226}"/>
          </ac:cxnSpMkLst>
        </pc:cxnChg>
      </pc:sldChg>
      <pc:sldChg chg="addSp modSp add">
        <pc:chgData name="서진원" userId="d436f2fc-5fcf-41bd-a485-016d4b3d0492" providerId="ADAL" clId="{1E0140C3-20B3-4CC0-9332-6ABFC7406FE7}" dt="2021-12-25T04:36:14.563" v="1022"/>
        <pc:sldMkLst>
          <pc:docMk/>
          <pc:sldMk cId="3515434405" sldId="271"/>
        </pc:sldMkLst>
        <pc:spChg chg="add mod">
          <ac:chgData name="서진원" userId="d436f2fc-5fcf-41bd-a485-016d4b3d0492" providerId="ADAL" clId="{1E0140C3-20B3-4CC0-9332-6ABFC7406FE7}" dt="2021-12-25T04:36:14.563" v="1022"/>
          <ac:spMkLst>
            <pc:docMk/>
            <pc:sldMk cId="3515434405" sldId="271"/>
            <ac:spMk id="29" creationId="{4ABCB297-D3F8-42E7-A3F5-AA882684C68F}"/>
          </ac:spMkLst>
        </pc:spChg>
      </pc:sldChg>
      <pc:sldChg chg="addSp delSp modSp new del mod">
        <pc:chgData name="서진원" userId="d436f2fc-5fcf-41bd-a485-016d4b3d0492" providerId="ADAL" clId="{1E0140C3-20B3-4CC0-9332-6ABFC7406FE7}" dt="2021-12-25T05:28:38.879" v="1672" actId="2696"/>
        <pc:sldMkLst>
          <pc:docMk/>
          <pc:sldMk cId="3201821709" sldId="272"/>
        </pc:sldMkLst>
        <pc:spChg chg="del">
          <ac:chgData name="서진원" userId="d436f2fc-5fcf-41bd-a485-016d4b3d0492" providerId="ADAL" clId="{1E0140C3-20B3-4CC0-9332-6ABFC7406FE7}" dt="2021-12-25T04:36:58.448" v="1027" actId="478"/>
          <ac:spMkLst>
            <pc:docMk/>
            <pc:sldMk cId="3201821709" sldId="272"/>
            <ac:spMk id="2" creationId="{AE4CFEC4-212B-4691-8A11-30961A36DF47}"/>
          </ac:spMkLst>
        </pc:spChg>
        <pc:spChg chg="del">
          <ac:chgData name="서진원" userId="d436f2fc-5fcf-41bd-a485-016d4b3d0492" providerId="ADAL" clId="{1E0140C3-20B3-4CC0-9332-6ABFC7406FE7}" dt="2021-12-25T04:36:59.077" v="1028" actId="478"/>
          <ac:spMkLst>
            <pc:docMk/>
            <pc:sldMk cId="3201821709" sldId="272"/>
            <ac:spMk id="3" creationId="{508721E8-78E6-4D3B-8EC6-4467C83E322A}"/>
          </ac:spMkLst>
        </pc:spChg>
        <pc:spChg chg="mod">
          <ac:chgData name="서진원" userId="d436f2fc-5fcf-41bd-a485-016d4b3d0492" providerId="ADAL" clId="{1E0140C3-20B3-4CC0-9332-6ABFC7406FE7}" dt="2021-12-25T04:48:28.413" v="1036" actId="20577"/>
          <ac:spMkLst>
            <pc:docMk/>
            <pc:sldMk cId="3201821709" sldId="272"/>
            <ac:spMk id="5" creationId="{29F3EC05-8C62-471E-BE6A-450B7165125D}"/>
          </ac:spMkLst>
        </pc:spChg>
        <pc:spChg chg="mod">
          <ac:chgData name="서진원" userId="d436f2fc-5fcf-41bd-a485-016d4b3d0492" providerId="ADAL" clId="{1E0140C3-20B3-4CC0-9332-6ABFC7406FE7}" dt="2021-12-25T04:48:31.712" v="1041" actId="20577"/>
          <ac:spMkLst>
            <pc:docMk/>
            <pc:sldMk cId="3201821709" sldId="272"/>
            <ac:spMk id="6" creationId="{D82D6720-E154-4E6A-80B5-25FB45DB2B94}"/>
          </ac:spMkLst>
        </pc:spChg>
        <pc:spChg chg="mod">
          <ac:chgData name="서진원" userId="d436f2fc-5fcf-41bd-a485-016d4b3d0492" providerId="ADAL" clId="{1E0140C3-20B3-4CC0-9332-6ABFC7406FE7}" dt="2021-12-25T04:48:36.707" v="1045" actId="20577"/>
          <ac:spMkLst>
            <pc:docMk/>
            <pc:sldMk cId="3201821709" sldId="272"/>
            <ac:spMk id="8" creationId="{72CCFEDD-0547-4114-A3D4-42126932233D}"/>
          </ac:spMkLst>
        </pc:spChg>
        <pc:spChg chg="mod">
          <ac:chgData name="서진원" userId="d436f2fc-5fcf-41bd-a485-016d4b3d0492" providerId="ADAL" clId="{1E0140C3-20B3-4CC0-9332-6ABFC7406FE7}" dt="2021-12-25T04:48:33.687" v="1042"/>
          <ac:spMkLst>
            <pc:docMk/>
            <pc:sldMk cId="3201821709" sldId="272"/>
            <ac:spMk id="9" creationId="{D28A47D9-DEBE-45BC-9B4E-3545CDD63F36}"/>
          </ac:spMkLst>
        </pc:spChg>
        <pc:spChg chg="mod">
          <ac:chgData name="서진원" userId="d436f2fc-5fcf-41bd-a485-016d4b3d0492" providerId="ADAL" clId="{1E0140C3-20B3-4CC0-9332-6ABFC7406FE7}" dt="2021-12-25T04:48:20.436" v="1033"/>
          <ac:spMkLst>
            <pc:docMk/>
            <pc:sldMk cId="3201821709" sldId="272"/>
            <ac:spMk id="11" creationId="{B1A050D2-5724-434C-BA36-AE9B8930CE5B}"/>
          </ac:spMkLst>
        </pc:spChg>
        <pc:spChg chg="mod">
          <ac:chgData name="서진원" userId="d436f2fc-5fcf-41bd-a485-016d4b3d0492" providerId="ADAL" clId="{1E0140C3-20B3-4CC0-9332-6ABFC7406FE7}" dt="2021-12-25T04:48:35.108" v="1043"/>
          <ac:spMkLst>
            <pc:docMk/>
            <pc:sldMk cId="3201821709" sldId="272"/>
            <ac:spMk id="12" creationId="{B84039E3-5C01-414E-A570-6ED6C8F2D650}"/>
          </ac:spMkLst>
        </pc:spChg>
        <pc:spChg chg="add mod">
          <ac:chgData name="서진원" userId="d436f2fc-5fcf-41bd-a485-016d4b3d0492" providerId="ADAL" clId="{1E0140C3-20B3-4CC0-9332-6ABFC7406FE7}" dt="2021-12-25T04:48:53.600" v="1051" actId="1076"/>
          <ac:spMkLst>
            <pc:docMk/>
            <pc:sldMk cId="3201821709" sldId="272"/>
            <ac:spMk id="13" creationId="{16CEDCC5-AF17-4493-A654-50E02CF1D008}"/>
          </ac:spMkLst>
        </pc:spChg>
        <pc:spChg chg="add mod">
          <ac:chgData name="서진원" userId="d436f2fc-5fcf-41bd-a485-016d4b3d0492" providerId="ADAL" clId="{1E0140C3-20B3-4CC0-9332-6ABFC7406FE7}" dt="2021-12-25T04:49:18.921" v="1058" actId="1076"/>
          <ac:spMkLst>
            <pc:docMk/>
            <pc:sldMk cId="3201821709" sldId="272"/>
            <ac:spMk id="14" creationId="{0B06DEDE-6B37-45EC-8208-DAACD261B2BC}"/>
          </ac:spMkLst>
        </pc:spChg>
        <pc:spChg chg="add mod">
          <ac:chgData name="서진원" userId="d436f2fc-5fcf-41bd-a485-016d4b3d0492" providerId="ADAL" clId="{1E0140C3-20B3-4CC0-9332-6ABFC7406FE7}" dt="2021-12-25T04:49:33.889" v="1066" actId="1076"/>
          <ac:spMkLst>
            <pc:docMk/>
            <pc:sldMk cId="3201821709" sldId="272"/>
            <ac:spMk id="15" creationId="{62D2FDEB-9D98-4C95-B87F-162562F016B3}"/>
          </ac:spMkLst>
        </pc:spChg>
        <pc:spChg chg="add mod">
          <ac:chgData name="서진원" userId="d436f2fc-5fcf-41bd-a485-016d4b3d0492" providerId="ADAL" clId="{1E0140C3-20B3-4CC0-9332-6ABFC7406FE7}" dt="2021-12-25T04:50:59.687" v="1102" actId="164"/>
          <ac:spMkLst>
            <pc:docMk/>
            <pc:sldMk cId="3201821709" sldId="272"/>
            <ac:spMk id="27" creationId="{7CB9C330-B0D2-4BF5-8621-EAE269D32329}"/>
          </ac:spMkLst>
        </pc:spChg>
        <pc:spChg chg="add mod">
          <ac:chgData name="서진원" userId="d436f2fc-5fcf-41bd-a485-016d4b3d0492" providerId="ADAL" clId="{1E0140C3-20B3-4CC0-9332-6ABFC7406FE7}" dt="2021-12-25T04:50:59.687" v="1102" actId="164"/>
          <ac:spMkLst>
            <pc:docMk/>
            <pc:sldMk cId="3201821709" sldId="272"/>
            <ac:spMk id="28" creationId="{B3A53473-941F-4106-8825-663C20794CFD}"/>
          </ac:spMkLst>
        </pc:spChg>
        <pc:spChg chg="add del mod">
          <ac:chgData name="서진원" userId="d436f2fc-5fcf-41bd-a485-016d4b3d0492" providerId="ADAL" clId="{1E0140C3-20B3-4CC0-9332-6ABFC7406FE7}" dt="2021-12-25T04:50:39.783" v="1093"/>
          <ac:spMkLst>
            <pc:docMk/>
            <pc:sldMk cId="3201821709" sldId="272"/>
            <ac:spMk id="29" creationId="{A1A57EFA-EAD9-49C3-BC99-A637D94E2940}"/>
          </ac:spMkLst>
        </pc:spChg>
        <pc:spChg chg="add mod">
          <ac:chgData name="서진원" userId="d436f2fc-5fcf-41bd-a485-016d4b3d0492" providerId="ADAL" clId="{1E0140C3-20B3-4CC0-9332-6ABFC7406FE7}" dt="2021-12-25T04:51:10.036" v="1106" actId="1076"/>
          <ac:spMkLst>
            <pc:docMk/>
            <pc:sldMk cId="3201821709" sldId="272"/>
            <ac:spMk id="30" creationId="{0EB5A6D0-50BD-4E1C-B358-47F4A4AB677F}"/>
          </ac:spMkLst>
        </pc:spChg>
        <pc:spChg chg="add mod">
          <ac:chgData name="서진원" userId="d436f2fc-5fcf-41bd-a485-016d4b3d0492" providerId="ADAL" clId="{1E0140C3-20B3-4CC0-9332-6ABFC7406FE7}" dt="2021-12-25T05:02:31.782" v="1341" actId="20577"/>
          <ac:spMkLst>
            <pc:docMk/>
            <pc:sldMk cId="3201821709" sldId="272"/>
            <ac:spMk id="31" creationId="{4801DF89-5928-4870-A492-60346DADB802}"/>
          </ac:spMkLst>
        </pc:spChg>
        <pc:spChg chg="del mod">
          <ac:chgData name="서진원" userId="d436f2fc-5fcf-41bd-a485-016d4b3d0492" providerId="ADAL" clId="{1E0140C3-20B3-4CC0-9332-6ABFC7406FE7}" dt="2021-12-25T04:59:10.831" v="1284" actId="478"/>
          <ac:spMkLst>
            <pc:docMk/>
            <pc:sldMk cId="3201821709" sldId="272"/>
            <ac:spMk id="33" creationId="{3C4C91BE-3545-4BD2-9763-759F02E9ECA0}"/>
          </ac:spMkLst>
        </pc:spChg>
        <pc:spChg chg="del mod">
          <ac:chgData name="서진원" userId="d436f2fc-5fcf-41bd-a485-016d4b3d0492" providerId="ADAL" clId="{1E0140C3-20B3-4CC0-9332-6ABFC7406FE7}" dt="2021-12-25T04:59:11.820" v="1285" actId="478"/>
          <ac:spMkLst>
            <pc:docMk/>
            <pc:sldMk cId="3201821709" sldId="272"/>
            <ac:spMk id="34" creationId="{C6BF4C94-1184-49C5-B2F2-3282FE5C069A}"/>
          </ac:spMkLst>
        </pc:spChg>
        <pc:spChg chg="del mod">
          <ac:chgData name="서진원" userId="d436f2fc-5fcf-41bd-a485-016d4b3d0492" providerId="ADAL" clId="{1E0140C3-20B3-4CC0-9332-6ABFC7406FE7}" dt="2021-12-25T04:51:52.686" v="1120" actId="478"/>
          <ac:spMkLst>
            <pc:docMk/>
            <pc:sldMk cId="3201821709" sldId="272"/>
            <ac:spMk id="36" creationId="{BC9C2C4D-2DEE-4E00-A50E-DBABF17C5E0F}"/>
          </ac:spMkLst>
        </pc:spChg>
        <pc:spChg chg="del mod">
          <ac:chgData name="서진원" userId="d436f2fc-5fcf-41bd-a485-016d4b3d0492" providerId="ADAL" clId="{1E0140C3-20B3-4CC0-9332-6ABFC7406FE7}" dt="2021-12-25T04:51:54.753" v="1121" actId="478"/>
          <ac:spMkLst>
            <pc:docMk/>
            <pc:sldMk cId="3201821709" sldId="272"/>
            <ac:spMk id="37" creationId="{5F170B5A-31F2-4CED-BC36-F2119AFA80EA}"/>
          </ac:spMkLst>
        </pc:spChg>
        <pc:spChg chg="add del mod">
          <ac:chgData name="서진원" userId="d436f2fc-5fcf-41bd-a485-016d4b3d0492" providerId="ADAL" clId="{1E0140C3-20B3-4CC0-9332-6ABFC7406FE7}" dt="2021-12-25T04:50:46.866" v="1095" actId="478"/>
          <ac:spMkLst>
            <pc:docMk/>
            <pc:sldMk cId="3201821709" sldId="272"/>
            <ac:spMk id="40" creationId="{C1D15833-FD5C-49F4-863C-C93EE4CECF67}"/>
          </ac:spMkLst>
        </pc:spChg>
        <pc:spChg chg="mod">
          <ac:chgData name="서진원" userId="d436f2fc-5fcf-41bd-a485-016d4b3d0492" providerId="ADAL" clId="{1E0140C3-20B3-4CC0-9332-6ABFC7406FE7}" dt="2021-12-25T04:51:14.525" v="1108"/>
          <ac:spMkLst>
            <pc:docMk/>
            <pc:sldMk cId="3201821709" sldId="272"/>
            <ac:spMk id="44" creationId="{B39DA1E2-4E0D-4D74-86B5-C246D29BB5DA}"/>
          </ac:spMkLst>
        </pc:spChg>
        <pc:spChg chg="mod">
          <ac:chgData name="서진원" userId="d436f2fc-5fcf-41bd-a485-016d4b3d0492" providerId="ADAL" clId="{1E0140C3-20B3-4CC0-9332-6ABFC7406FE7}" dt="2021-12-25T04:51:14.525" v="1108"/>
          <ac:spMkLst>
            <pc:docMk/>
            <pc:sldMk cId="3201821709" sldId="272"/>
            <ac:spMk id="45" creationId="{A9F6C4BD-F5ED-4A9C-B368-4119DCDC50AC}"/>
          </ac:spMkLst>
        </pc:spChg>
        <pc:spChg chg="mod">
          <ac:chgData name="서진원" userId="d436f2fc-5fcf-41bd-a485-016d4b3d0492" providerId="ADAL" clId="{1E0140C3-20B3-4CC0-9332-6ABFC7406FE7}" dt="2021-12-25T04:51:14.525" v="1108"/>
          <ac:spMkLst>
            <pc:docMk/>
            <pc:sldMk cId="3201821709" sldId="272"/>
            <ac:spMk id="48" creationId="{3937F285-EEE9-4EE2-A05C-D91655C4ED5D}"/>
          </ac:spMkLst>
        </pc:spChg>
        <pc:spChg chg="mod">
          <ac:chgData name="서진원" userId="d436f2fc-5fcf-41bd-a485-016d4b3d0492" providerId="ADAL" clId="{1E0140C3-20B3-4CC0-9332-6ABFC7406FE7}" dt="2021-12-25T04:51:14.525" v="1108"/>
          <ac:spMkLst>
            <pc:docMk/>
            <pc:sldMk cId="3201821709" sldId="272"/>
            <ac:spMk id="49" creationId="{D9BF9540-A081-4750-B0DC-DED776F656FE}"/>
          </ac:spMkLst>
        </pc:spChg>
        <pc:spChg chg="mod">
          <ac:chgData name="서진원" userId="d436f2fc-5fcf-41bd-a485-016d4b3d0492" providerId="ADAL" clId="{1E0140C3-20B3-4CC0-9332-6ABFC7406FE7}" dt="2021-12-25T04:51:14.525" v="1108"/>
          <ac:spMkLst>
            <pc:docMk/>
            <pc:sldMk cId="3201821709" sldId="272"/>
            <ac:spMk id="50" creationId="{51F17266-E7A9-4A70-BC0F-83DA8B86E6CE}"/>
          </ac:spMkLst>
        </pc:spChg>
        <pc:spChg chg="mod">
          <ac:chgData name="서진원" userId="d436f2fc-5fcf-41bd-a485-016d4b3d0492" providerId="ADAL" clId="{1E0140C3-20B3-4CC0-9332-6ABFC7406FE7}" dt="2021-12-25T04:51:14.525" v="1108"/>
          <ac:spMkLst>
            <pc:docMk/>
            <pc:sldMk cId="3201821709" sldId="272"/>
            <ac:spMk id="51" creationId="{71A23740-5695-43B6-AF60-A46B13F4BE79}"/>
          </ac:spMkLst>
        </pc:spChg>
        <pc:spChg chg="mod">
          <ac:chgData name="서진원" userId="d436f2fc-5fcf-41bd-a485-016d4b3d0492" providerId="ADAL" clId="{1E0140C3-20B3-4CC0-9332-6ABFC7406FE7}" dt="2021-12-25T05:00:23.819" v="1313" actId="1076"/>
          <ac:spMkLst>
            <pc:docMk/>
            <pc:sldMk cId="3201821709" sldId="272"/>
            <ac:spMk id="53" creationId="{41A11A84-3760-4655-8DAA-825236E6347E}"/>
          </ac:spMkLst>
        </pc:spChg>
        <pc:spChg chg="mod">
          <ac:chgData name="서진원" userId="d436f2fc-5fcf-41bd-a485-016d4b3d0492" providerId="ADAL" clId="{1E0140C3-20B3-4CC0-9332-6ABFC7406FE7}" dt="2021-12-25T04:51:20.616" v="1111"/>
          <ac:spMkLst>
            <pc:docMk/>
            <pc:sldMk cId="3201821709" sldId="272"/>
            <ac:spMk id="54" creationId="{A5E323C5-4D1F-46BA-B7BD-7A0A4F7B18A0}"/>
          </ac:spMkLst>
        </pc:spChg>
        <pc:spChg chg="add mod">
          <ac:chgData name="서진원" userId="d436f2fc-5fcf-41bd-a485-016d4b3d0492" providerId="ADAL" clId="{1E0140C3-20B3-4CC0-9332-6ABFC7406FE7}" dt="2021-12-25T05:01:51.433" v="1328" actId="164"/>
          <ac:spMkLst>
            <pc:docMk/>
            <pc:sldMk cId="3201821709" sldId="272"/>
            <ac:spMk id="57" creationId="{FCA6687E-77A4-499D-BE1D-1E6B40EF463D}"/>
          </ac:spMkLst>
        </pc:spChg>
        <pc:spChg chg="mod">
          <ac:chgData name="서진원" userId="d436f2fc-5fcf-41bd-a485-016d4b3d0492" providerId="ADAL" clId="{1E0140C3-20B3-4CC0-9332-6ABFC7406FE7}" dt="2021-12-25T04:59:14.219" v="1287" actId="1076"/>
          <ac:spMkLst>
            <pc:docMk/>
            <pc:sldMk cId="3201821709" sldId="272"/>
            <ac:spMk id="59" creationId="{C972E312-7EDC-4A25-BE4C-7E59105F7148}"/>
          </ac:spMkLst>
        </pc:spChg>
        <pc:spChg chg="mod">
          <ac:chgData name="서진원" userId="d436f2fc-5fcf-41bd-a485-016d4b3d0492" providerId="ADAL" clId="{1E0140C3-20B3-4CC0-9332-6ABFC7406FE7}" dt="2021-12-25T04:59:07.684" v="1282"/>
          <ac:spMkLst>
            <pc:docMk/>
            <pc:sldMk cId="3201821709" sldId="272"/>
            <ac:spMk id="60" creationId="{62050C1E-570B-4987-8085-C8EFBD579F42}"/>
          </ac:spMkLst>
        </pc:spChg>
        <pc:spChg chg="add mod ord">
          <ac:chgData name="서진원" userId="d436f2fc-5fcf-41bd-a485-016d4b3d0492" providerId="ADAL" clId="{1E0140C3-20B3-4CC0-9332-6ABFC7406FE7}" dt="2021-12-25T05:00:54.493" v="1319" actId="1035"/>
          <ac:spMkLst>
            <pc:docMk/>
            <pc:sldMk cId="3201821709" sldId="272"/>
            <ac:spMk id="61" creationId="{E32F4D5A-F6DB-4191-A1DE-E050CC9778EF}"/>
          </ac:spMkLst>
        </pc:spChg>
        <pc:spChg chg="mod">
          <ac:chgData name="서진원" userId="d436f2fc-5fcf-41bd-a485-016d4b3d0492" providerId="ADAL" clId="{1E0140C3-20B3-4CC0-9332-6ABFC7406FE7}" dt="2021-12-25T04:59:57.408" v="1294"/>
          <ac:spMkLst>
            <pc:docMk/>
            <pc:sldMk cId="3201821709" sldId="272"/>
            <ac:spMk id="63" creationId="{A03037C3-E310-4B55-A9F1-AF6EF2B9A733}"/>
          </ac:spMkLst>
        </pc:spChg>
        <pc:spChg chg="mod">
          <ac:chgData name="서진원" userId="d436f2fc-5fcf-41bd-a485-016d4b3d0492" providerId="ADAL" clId="{1E0140C3-20B3-4CC0-9332-6ABFC7406FE7}" dt="2021-12-25T05:02:30.568" v="1340" actId="20577"/>
          <ac:spMkLst>
            <pc:docMk/>
            <pc:sldMk cId="3201821709" sldId="272"/>
            <ac:spMk id="64" creationId="{5551152C-B019-4ACD-8952-5B93482C2D99}"/>
          </ac:spMkLst>
        </pc:spChg>
        <pc:spChg chg="mod">
          <ac:chgData name="서진원" userId="d436f2fc-5fcf-41bd-a485-016d4b3d0492" providerId="ADAL" clId="{1E0140C3-20B3-4CC0-9332-6ABFC7406FE7}" dt="2021-12-25T05:02:19.982" v="1337"/>
          <ac:spMkLst>
            <pc:docMk/>
            <pc:sldMk cId="3201821709" sldId="272"/>
            <ac:spMk id="68" creationId="{49B1F757-39AC-442C-B3E8-8E250DCD5E8D}"/>
          </ac:spMkLst>
        </pc:spChg>
        <pc:grpChg chg="add mod">
          <ac:chgData name="서진원" userId="d436f2fc-5fcf-41bd-a485-016d4b3d0492" providerId="ADAL" clId="{1E0140C3-20B3-4CC0-9332-6ABFC7406FE7}" dt="2021-12-25T04:48:16.636" v="1030" actId="1076"/>
          <ac:grpSpMkLst>
            <pc:docMk/>
            <pc:sldMk cId="3201821709" sldId="272"/>
            <ac:grpSpMk id="4" creationId="{92BBC9CE-712C-42CD-A66C-553C946D1F45}"/>
          </ac:grpSpMkLst>
        </pc:grpChg>
        <pc:grpChg chg="add mod">
          <ac:chgData name="서진원" userId="d436f2fc-5fcf-41bd-a485-016d4b3d0492" providerId="ADAL" clId="{1E0140C3-20B3-4CC0-9332-6ABFC7406FE7}" dt="2021-12-25T04:48:20.024" v="1032" actId="1076"/>
          <ac:grpSpMkLst>
            <pc:docMk/>
            <pc:sldMk cId="3201821709" sldId="272"/>
            <ac:grpSpMk id="7" creationId="{01C32DD5-F168-431D-890B-E054BDB40DA9}"/>
          </ac:grpSpMkLst>
        </pc:grpChg>
        <pc:grpChg chg="add del mod">
          <ac:chgData name="서진원" userId="d436f2fc-5fcf-41bd-a485-016d4b3d0492" providerId="ADAL" clId="{1E0140C3-20B3-4CC0-9332-6ABFC7406FE7}" dt="2021-12-25T04:49:20.837" v="1059" actId="478"/>
          <ac:grpSpMkLst>
            <pc:docMk/>
            <pc:sldMk cId="3201821709" sldId="272"/>
            <ac:grpSpMk id="10" creationId="{CDC199EE-62D9-486A-8ADF-CA37EE49C223}"/>
          </ac:grpSpMkLst>
        </pc:grpChg>
        <pc:grpChg chg="add del mod">
          <ac:chgData name="서진원" userId="d436f2fc-5fcf-41bd-a485-016d4b3d0492" providerId="ADAL" clId="{1E0140C3-20B3-4CC0-9332-6ABFC7406FE7}" dt="2021-12-25T04:59:10.831" v="1284" actId="478"/>
          <ac:grpSpMkLst>
            <pc:docMk/>
            <pc:sldMk cId="3201821709" sldId="272"/>
            <ac:grpSpMk id="32" creationId="{F075B22A-9BF8-4F25-B306-1CE7BD98B0D5}"/>
          </ac:grpSpMkLst>
        </pc:grpChg>
        <pc:grpChg chg="add del mod">
          <ac:chgData name="서진원" userId="d436f2fc-5fcf-41bd-a485-016d4b3d0492" providerId="ADAL" clId="{1E0140C3-20B3-4CC0-9332-6ABFC7406FE7}" dt="2021-12-25T04:51:52.686" v="1120" actId="478"/>
          <ac:grpSpMkLst>
            <pc:docMk/>
            <pc:sldMk cId="3201821709" sldId="272"/>
            <ac:grpSpMk id="35" creationId="{2B6E18C5-19E5-4FA6-B086-F5A720DA1806}"/>
          </ac:grpSpMkLst>
        </pc:grpChg>
        <pc:grpChg chg="add mod">
          <ac:chgData name="서진원" userId="d436f2fc-5fcf-41bd-a485-016d4b3d0492" providerId="ADAL" clId="{1E0140C3-20B3-4CC0-9332-6ABFC7406FE7}" dt="2021-12-25T05:00:33.704" v="1316" actId="14100"/>
          <ac:grpSpMkLst>
            <pc:docMk/>
            <pc:sldMk cId="3201821709" sldId="272"/>
            <ac:grpSpMk id="41" creationId="{D53DADE7-9992-4DA8-8168-A128014887C1}"/>
          </ac:grpSpMkLst>
        </pc:grpChg>
        <pc:grpChg chg="add mod">
          <ac:chgData name="서진원" userId="d436f2fc-5fcf-41bd-a485-016d4b3d0492" providerId="ADAL" clId="{1E0140C3-20B3-4CC0-9332-6ABFC7406FE7}" dt="2021-12-25T05:02:27.625" v="1339" actId="1076"/>
          <ac:grpSpMkLst>
            <pc:docMk/>
            <pc:sldMk cId="3201821709" sldId="272"/>
            <ac:grpSpMk id="42" creationId="{59570A09-E398-4AE1-AE59-AAEE15ED68F1}"/>
          </ac:grpSpMkLst>
        </pc:grpChg>
        <pc:grpChg chg="add del mod">
          <ac:chgData name="서진원" userId="d436f2fc-5fcf-41bd-a485-016d4b3d0492" providerId="ADAL" clId="{1E0140C3-20B3-4CC0-9332-6ABFC7406FE7}" dt="2021-12-25T04:51:18.724" v="1110" actId="478"/>
          <ac:grpSpMkLst>
            <pc:docMk/>
            <pc:sldMk cId="3201821709" sldId="272"/>
            <ac:grpSpMk id="43" creationId="{2E54A5C4-9E4F-41EC-8DE0-33ED240E8B3C}"/>
          </ac:grpSpMkLst>
        </pc:grpChg>
        <pc:grpChg chg="mod">
          <ac:chgData name="서진원" userId="d436f2fc-5fcf-41bd-a485-016d4b3d0492" providerId="ADAL" clId="{1E0140C3-20B3-4CC0-9332-6ABFC7406FE7}" dt="2021-12-25T04:51:14.525" v="1108"/>
          <ac:grpSpMkLst>
            <pc:docMk/>
            <pc:sldMk cId="3201821709" sldId="272"/>
            <ac:grpSpMk id="46" creationId="{AEE5A3ED-A621-49EC-B669-19380BFEB189}"/>
          </ac:grpSpMkLst>
        </pc:grpChg>
        <pc:grpChg chg="mod">
          <ac:chgData name="서진원" userId="d436f2fc-5fcf-41bd-a485-016d4b3d0492" providerId="ADAL" clId="{1E0140C3-20B3-4CC0-9332-6ABFC7406FE7}" dt="2021-12-25T04:51:14.525" v="1108"/>
          <ac:grpSpMkLst>
            <pc:docMk/>
            <pc:sldMk cId="3201821709" sldId="272"/>
            <ac:grpSpMk id="47" creationId="{CAF4C729-F411-42B3-BDBC-DB698A508C77}"/>
          </ac:grpSpMkLst>
        </pc:grpChg>
        <pc:grpChg chg="add mod">
          <ac:chgData name="서진원" userId="d436f2fc-5fcf-41bd-a485-016d4b3d0492" providerId="ADAL" clId="{1E0140C3-20B3-4CC0-9332-6ABFC7406FE7}" dt="2021-12-25T05:00:26.955" v="1314" actId="1076"/>
          <ac:grpSpMkLst>
            <pc:docMk/>
            <pc:sldMk cId="3201821709" sldId="272"/>
            <ac:grpSpMk id="52" creationId="{33CE1121-049D-454C-AA63-5BA64742747A}"/>
          </ac:grpSpMkLst>
        </pc:grpChg>
        <pc:grpChg chg="add mod">
          <ac:chgData name="서진원" userId="d436f2fc-5fcf-41bd-a485-016d4b3d0492" providerId="ADAL" clId="{1E0140C3-20B3-4CC0-9332-6ABFC7406FE7}" dt="2021-12-25T05:00:19.642" v="1311" actId="1076"/>
          <ac:grpSpMkLst>
            <pc:docMk/>
            <pc:sldMk cId="3201821709" sldId="272"/>
            <ac:grpSpMk id="58" creationId="{80102CC7-772E-484C-8327-8EC1E063FB29}"/>
          </ac:grpSpMkLst>
        </pc:grpChg>
        <pc:grpChg chg="add mod ord">
          <ac:chgData name="서진원" userId="d436f2fc-5fcf-41bd-a485-016d4b3d0492" providerId="ADAL" clId="{1E0140C3-20B3-4CC0-9332-6ABFC7406FE7}" dt="2021-12-25T05:00:31.395" v="1315" actId="14100"/>
          <ac:grpSpMkLst>
            <pc:docMk/>
            <pc:sldMk cId="3201821709" sldId="272"/>
            <ac:grpSpMk id="62" creationId="{2CDED465-145E-4D1D-9CF4-939033A5D54E}"/>
          </ac:grpSpMkLst>
        </pc:grpChg>
        <pc:grpChg chg="add del mod">
          <ac:chgData name="서진원" userId="d436f2fc-5fcf-41bd-a485-016d4b3d0492" providerId="ADAL" clId="{1E0140C3-20B3-4CC0-9332-6ABFC7406FE7}" dt="2021-12-25T05:02:19.333" v="1336" actId="478"/>
          <ac:grpSpMkLst>
            <pc:docMk/>
            <pc:sldMk cId="3201821709" sldId="272"/>
            <ac:grpSpMk id="65" creationId="{DA5D6731-C202-47C0-9065-26D2DED18B7C}"/>
          </ac:grpSpMkLst>
        </pc:grpChg>
        <pc:grpChg chg="add mod">
          <ac:chgData name="서진원" userId="d436f2fc-5fcf-41bd-a485-016d4b3d0492" providerId="ADAL" clId="{1E0140C3-20B3-4CC0-9332-6ABFC7406FE7}" dt="2021-12-25T05:02:23.135" v="1338" actId="1076"/>
          <ac:grpSpMkLst>
            <pc:docMk/>
            <pc:sldMk cId="3201821709" sldId="272"/>
            <ac:grpSpMk id="66" creationId="{03337939-702A-4D8B-9FBF-931126407571}"/>
          </ac:grpSpMkLst>
        </pc:grpChg>
        <pc:cxnChg chg="add">
          <ac:chgData name="서진원" userId="d436f2fc-5fcf-41bd-a485-016d4b3d0492" providerId="ADAL" clId="{1E0140C3-20B3-4CC0-9332-6ABFC7406FE7}" dt="2021-12-25T04:49:42.828" v="1067" actId="11529"/>
          <ac:cxnSpMkLst>
            <pc:docMk/>
            <pc:sldMk cId="3201821709" sldId="272"/>
            <ac:cxnSpMk id="17" creationId="{AF27A481-6DF4-40C8-9E88-29877E0C7682}"/>
          </ac:cxnSpMkLst>
        </pc:cxnChg>
        <pc:cxnChg chg="add mod">
          <ac:chgData name="서진원" userId="d436f2fc-5fcf-41bd-a485-016d4b3d0492" providerId="ADAL" clId="{1E0140C3-20B3-4CC0-9332-6ABFC7406FE7}" dt="2021-12-25T04:49:49.668" v="1071" actId="14100"/>
          <ac:cxnSpMkLst>
            <pc:docMk/>
            <pc:sldMk cId="3201821709" sldId="272"/>
            <ac:cxnSpMk id="18" creationId="{8C33FB42-DAE5-4B17-9DD9-1E339FAA0A50}"/>
          </ac:cxnSpMkLst>
        </pc:cxnChg>
        <pc:cxnChg chg="add mod">
          <ac:chgData name="서진원" userId="d436f2fc-5fcf-41bd-a485-016d4b3d0492" providerId="ADAL" clId="{1E0140C3-20B3-4CC0-9332-6ABFC7406FE7}" dt="2021-12-25T04:50:02.213" v="1075" actId="14100"/>
          <ac:cxnSpMkLst>
            <pc:docMk/>
            <pc:sldMk cId="3201821709" sldId="272"/>
            <ac:cxnSpMk id="21" creationId="{91E90AE7-BD54-4C22-B676-55C5F52FECFC}"/>
          </ac:cxnSpMkLst>
        </pc:cxnChg>
        <pc:cxnChg chg="add mod">
          <ac:chgData name="서진원" userId="d436f2fc-5fcf-41bd-a485-016d4b3d0492" providerId="ADAL" clId="{1E0140C3-20B3-4CC0-9332-6ABFC7406FE7}" dt="2021-12-25T04:50:12.250" v="1079" actId="14100"/>
          <ac:cxnSpMkLst>
            <pc:docMk/>
            <pc:sldMk cId="3201821709" sldId="272"/>
            <ac:cxnSpMk id="24" creationId="{2812D568-07D3-4965-8A6E-F0A385DBBF53}"/>
          </ac:cxnSpMkLst>
        </pc:cxnChg>
        <pc:cxnChg chg="add del mod">
          <ac:chgData name="서진원" userId="d436f2fc-5fcf-41bd-a485-016d4b3d0492" providerId="ADAL" clId="{1E0140C3-20B3-4CC0-9332-6ABFC7406FE7}" dt="2021-12-25T04:50:55.080" v="1100" actId="478"/>
          <ac:cxnSpMkLst>
            <pc:docMk/>
            <pc:sldMk cId="3201821709" sldId="272"/>
            <ac:cxnSpMk id="38" creationId="{178FA5BA-CD1E-4C44-8655-D8958F7B714D}"/>
          </ac:cxnSpMkLst>
        </pc:cxnChg>
        <pc:cxnChg chg="add del mod">
          <ac:chgData name="서진원" userId="d436f2fc-5fcf-41bd-a485-016d4b3d0492" providerId="ADAL" clId="{1E0140C3-20B3-4CC0-9332-6ABFC7406FE7}" dt="2021-12-25T04:50:48.271" v="1096" actId="478"/>
          <ac:cxnSpMkLst>
            <pc:docMk/>
            <pc:sldMk cId="3201821709" sldId="272"/>
            <ac:cxnSpMk id="39" creationId="{98DBC9C5-FB43-431D-9592-88EB9D090A98}"/>
          </ac:cxnSpMkLst>
        </pc:cxnChg>
        <pc:cxnChg chg="add mod">
          <ac:chgData name="서진원" userId="d436f2fc-5fcf-41bd-a485-016d4b3d0492" providerId="ADAL" clId="{1E0140C3-20B3-4CC0-9332-6ABFC7406FE7}" dt="2021-12-25T05:01:51.433" v="1328" actId="164"/>
          <ac:cxnSpMkLst>
            <pc:docMk/>
            <pc:sldMk cId="3201821709" sldId="272"/>
            <ac:cxnSpMk id="55" creationId="{F45FBE0D-3F2A-4FBB-B35F-4CEE126A207B}"/>
          </ac:cxnSpMkLst>
        </pc:cxnChg>
        <pc:cxnChg chg="mod">
          <ac:chgData name="서진원" userId="d436f2fc-5fcf-41bd-a485-016d4b3d0492" providerId="ADAL" clId="{1E0140C3-20B3-4CC0-9332-6ABFC7406FE7}" dt="2021-12-25T05:02:19.982" v="1337"/>
          <ac:cxnSpMkLst>
            <pc:docMk/>
            <pc:sldMk cId="3201821709" sldId="272"/>
            <ac:cxnSpMk id="67" creationId="{AD81E1ED-2332-44C2-B8F4-0C6C0EC4BC5E}"/>
          </ac:cxnSpMkLst>
        </pc:cxnChg>
      </pc:sldChg>
      <pc:sldChg chg="addSp delSp modSp add del mod">
        <pc:chgData name="서진원" userId="d436f2fc-5fcf-41bd-a485-016d4b3d0492" providerId="ADAL" clId="{1E0140C3-20B3-4CC0-9332-6ABFC7406FE7}" dt="2021-12-25T05:28:38.879" v="1672" actId="2696"/>
        <pc:sldMkLst>
          <pc:docMk/>
          <pc:sldMk cId="843148758" sldId="273"/>
        </pc:sldMkLst>
        <pc:spChg chg="mod">
          <ac:chgData name="서진원" userId="d436f2fc-5fcf-41bd-a485-016d4b3d0492" providerId="ADAL" clId="{1E0140C3-20B3-4CC0-9332-6ABFC7406FE7}" dt="2021-12-25T04:53:01.218" v="1151"/>
          <ac:spMkLst>
            <pc:docMk/>
            <pc:sldMk cId="843148758" sldId="273"/>
            <ac:spMk id="14" creationId="{0B06DEDE-6B37-45EC-8208-DAACD261B2BC}"/>
          </ac:spMkLst>
        </pc:spChg>
        <pc:spChg chg="mod">
          <ac:chgData name="서진원" userId="d436f2fc-5fcf-41bd-a485-016d4b3d0492" providerId="ADAL" clId="{1E0140C3-20B3-4CC0-9332-6ABFC7406FE7}" dt="2021-12-25T04:52:37.727" v="1134" actId="20577"/>
          <ac:spMkLst>
            <pc:docMk/>
            <pc:sldMk cId="843148758" sldId="273"/>
            <ac:spMk id="27" creationId="{7CB9C330-B0D2-4BF5-8621-EAE269D32329}"/>
          </ac:spMkLst>
        </pc:spChg>
        <pc:spChg chg="mod">
          <ac:chgData name="서진원" userId="d436f2fc-5fcf-41bd-a485-016d4b3d0492" providerId="ADAL" clId="{1E0140C3-20B3-4CC0-9332-6ABFC7406FE7}" dt="2021-12-25T04:52:42.991" v="1139" actId="20577"/>
          <ac:spMkLst>
            <pc:docMk/>
            <pc:sldMk cId="843148758" sldId="273"/>
            <ac:spMk id="28" creationId="{B3A53473-941F-4106-8825-663C20794CFD}"/>
          </ac:spMkLst>
        </pc:spChg>
        <pc:spChg chg="add mod ord">
          <ac:chgData name="서진원" userId="d436f2fc-5fcf-41bd-a485-016d4b3d0492" providerId="ADAL" clId="{1E0140C3-20B3-4CC0-9332-6ABFC7406FE7}" dt="2021-12-25T05:01:04.229" v="1321" actId="167"/>
          <ac:spMkLst>
            <pc:docMk/>
            <pc:sldMk cId="843148758" sldId="273"/>
            <ac:spMk id="29" creationId="{5ECCBB27-51F2-42FD-8C69-343795788EE6}"/>
          </ac:spMkLst>
        </pc:spChg>
        <pc:spChg chg="mod">
          <ac:chgData name="서진원" userId="d436f2fc-5fcf-41bd-a485-016d4b3d0492" providerId="ADAL" clId="{1E0140C3-20B3-4CC0-9332-6ABFC7406FE7}" dt="2021-12-25T05:03:17.414" v="1344" actId="20577"/>
          <ac:spMkLst>
            <pc:docMk/>
            <pc:sldMk cId="843148758" sldId="273"/>
            <ac:spMk id="36" creationId="{F5436501-89FA-4351-8A04-249D37FB5C32}"/>
          </ac:spMkLst>
        </pc:spChg>
        <pc:spChg chg="mod">
          <ac:chgData name="서진원" userId="d436f2fc-5fcf-41bd-a485-016d4b3d0492" providerId="ADAL" clId="{1E0140C3-20B3-4CC0-9332-6ABFC7406FE7}" dt="2021-12-25T05:03:20.998" v="1351" actId="20577"/>
          <ac:spMkLst>
            <pc:docMk/>
            <pc:sldMk cId="843148758" sldId="273"/>
            <ac:spMk id="37" creationId="{861540B5-FDE4-4794-B0F1-AD0844A2C41B}"/>
          </ac:spMkLst>
        </pc:spChg>
        <pc:grpChg chg="del">
          <ac:chgData name="서진원" userId="d436f2fc-5fcf-41bd-a485-016d4b3d0492" providerId="ADAL" clId="{1E0140C3-20B3-4CC0-9332-6ABFC7406FE7}" dt="2021-12-25T04:53:17.897" v="1153" actId="478"/>
          <ac:grpSpMkLst>
            <pc:docMk/>
            <pc:sldMk cId="843148758" sldId="273"/>
            <ac:grpSpMk id="4" creationId="{92BBC9CE-712C-42CD-A66C-553C946D1F45}"/>
          </ac:grpSpMkLst>
        </pc:grpChg>
        <pc:grpChg chg="add mod">
          <ac:chgData name="서진원" userId="d436f2fc-5fcf-41bd-a485-016d4b3d0492" providerId="ADAL" clId="{1E0140C3-20B3-4CC0-9332-6ABFC7406FE7}" dt="2021-12-25T05:03:15.661" v="1343"/>
          <ac:grpSpMkLst>
            <pc:docMk/>
            <pc:sldMk cId="843148758" sldId="273"/>
            <ac:grpSpMk id="35" creationId="{63DBAA1B-B5EC-4AF1-88B6-BE2A35BED92A}"/>
          </ac:grpSpMkLst>
        </pc:grpChg>
        <pc:grpChg chg="del">
          <ac:chgData name="서진원" userId="d436f2fc-5fcf-41bd-a485-016d4b3d0492" providerId="ADAL" clId="{1E0140C3-20B3-4CC0-9332-6ABFC7406FE7}" dt="2021-12-25T04:52:46.126" v="1140" actId="478"/>
          <ac:grpSpMkLst>
            <pc:docMk/>
            <pc:sldMk cId="843148758" sldId="273"/>
            <ac:grpSpMk id="41" creationId="{D53DADE7-9992-4DA8-8168-A128014887C1}"/>
          </ac:grpSpMkLst>
        </pc:grpChg>
        <pc:grpChg chg="del">
          <ac:chgData name="서진원" userId="d436f2fc-5fcf-41bd-a485-016d4b3d0492" providerId="ADAL" clId="{1E0140C3-20B3-4CC0-9332-6ABFC7406FE7}" dt="2021-12-25T05:03:14.951" v="1342" actId="478"/>
          <ac:grpSpMkLst>
            <pc:docMk/>
            <pc:sldMk cId="843148758" sldId="273"/>
            <ac:grpSpMk id="42" creationId="{59570A09-E398-4AE1-AE59-AAEE15ED68F1}"/>
          </ac:grpSpMkLst>
        </pc:grpChg>
        <pc:grpChg chg="del">
          <ac:chgData name="서진원" userId="d436f2fc-5fcf-41bd-a485-016d4b3d0492" providerId="ADAL" clId="{1E0140C3-20B3-4CC0-9332-6ABFC7406FE7}" dt="2021-12-25T04:52:46.126" v="1140" actId="478"/>
          <ac:grpSpMkLst>
            <pc:docMk/>
            <pc:sldMk cId="843148758" sldId="273"/>
            <ac:grpSpMk id="52" creationId="{33CE1121-049D-454C-AA63-5BA64742747A}"/>
          </ac:grpSpMkLst>
        </pc:grpChg>
        <pc:cxnChg chg="del mod">
          <ac:chgData name="서진원" userId="d436f2fc-5fcf-41bd-a485-016d4b3d0492" providerId="ADAL" clId="{1E0140C3-20B3-4CC0-9332-6ABFC7406FE7}" dt="2021-12-25T04:53:18.404" v="1154" actId="478"/>
          <ac:cxnSpMkLst>
            <pc:docMk/>
            <pc:sldMk cId="843148758" sldId="273"/>
            <ac:cxnSpMk id="17" creationId="{AF27A481-6DF4-40C8-9E88-29877E0C7682}"/>
          </ac:cxnSpMkLst>
        </pc:cxnChg>
        <pc:cxnChg chg="mod">
          <ac:chgData name="서진원" userId="d436f2fc-5fcf-41bd-a485-016d4b3d0492" providerId="ADAL" clId="{1E0140C3-20B3-4CC0-9332-6ABFC7406FE7}" dt="2021-12-25T04:53:04.796" v="1152" actId="14100"/>
          <ac:cxnSpMkLst>
            <pc:docMk/>
            <pc:sldMk cId="843148758" sldId="273"/>
            <ac:cxnSpMk id="21" creationId="{91E90AE7-BD54-4C22-B676-55C5F52FECFC}"/>
          </ac:cxnSpMkLst>
        </pc:cxnChg>
        <pc:cxnChg chg="mod">
          <ac:chgData name="서진원" userId="d436f2fc-5fcf-41bd-a485-016d4b3d0492" providerId="ADAL" clId="{1E0140C3-20B3-4CC0-9332-6ABFC7406FE7}" dt="2021-12-25T04:53:01.218" v="1151"/>
          <ac:cxnSpMkLst>
            <pc:docMk/>
            <pc:sldMk cId="843148758" sldId="273"/>
            <ac:cxnSpMk id="24" creationId="{2812D568-07D3-4965-8A6E-F0A385DBBF53}"/>
          </ac:cxnSpMkLst>
        </pc:cxnChg>
      </pc:sldChg>
      <pc:sldChg chg="addSp delSp modSp add del mod">
        <pc:chgData name="서진원" userId="d436f2fc-5fcf-41bd-a485-016d4b3d0492" providerId="ADAL" clId="{1E0140C3-20B3-4CC0-9332-6ABFC7406FE7}" dt="2021-12-25T05:28:38.879" v="1672" actId="2696"/>
        <pc:sldMkLst>
          <pc:docMk/>
          <pc:sldMk cId="296401677" sldId="274"/>
        </pc:sldMkLst>
        <pc:spChg chg="del mod">
          <ac:chgData name="서진원" userId="d436f2fc-5fcf-41bd-a485-016d4b3d0492" providerId="ADAL" clId="{1E0140C3-20B3-4CC0-9332-6ABFC7406FE7}" dt="2021-12-25T04:53:57.271" v="1177" actId="478"/>
          <ac:spMkLst>
            <pc:docMk/>
            <pc:sldMk cId="296401677" sldId="274"/>
            <ac:spMk id="15" creationId="{62D2FDEB-9D98-4C95-B87F-162562F016B3}"/>
          </ac:spMkLst>
        </pc:spChg>
        <pc:spChg chg="mod">
          <ac:chgData name="서진원" userId="d436f2fc-5fcf-41bd-a485-016d4b3d0492" providerId="ADAL" clId="{1E0140C3-20B3-4CC0-9332-6ABFC7406FE7}" dt="2021-12-25T04:53:47.046" v="1168"/>
          <ac:spMkLst>
            <pc:docMk/>
            <pc:sldMk cId="296401677" sldId="274"/>
            <ac:spMk id="17" creationId="{69CD8B83-8D63-49D8-AA4C-49E9C3C6DA57}"/>
          </ac:spMkLst>
        </pc:spChg>
        <pc:spChg chg="mod">
          <ac:chgData name="서진원" userId="d436f2fc-5fcf-41bd-a485-016d4b3d0492" providerId="ADAL" clId="{1E0140C3-20B3-4CC0-9332-6ABFC7406FE7}" dt="2021-12-25T04:53:47.046" v="1168"/>
          <ac:spMkLst>
            <pc:docMk/>
            <pc:sldMk cId="296401677" sldId="274"/>
            <ac:spMk id="19" creationId="{D8C11FE6-D831-478A-B02E-634547215747}"/>
          </ac:spMkLst>
        </pc:spChg>
        <pc:spChg chg="mod">
          <ac:chgData name="서진원" userId="d436f2fc-5fcf-41bd-a485-016d4b3d0492" providerId="ADAL" clId="{1E0140C3-20B3-4CC0-9332-6ABFC7406FE7}" dt="2021-12-25T04:54:03.630" v="1183" actId="20577"/>
          <ac:spMkLst>
            <pc:docMk/>
            <pc:sldMk cId="296401677" sldId="274"/>
            <ac:spMk id="22" creationId="{E4342EF5-7E07-406C-AE51-D698867B6C71}"/>
          </ac:spMkLst>
        </pc:spChg>
        <pc:spChg chg="mod">
          <ac:chgData name="서진원" userId="d436f2fc-5fcf-41bd-a485-016d4b3d0492" providerId="ADAL" clId="{1E0140C3-20B3-4CC0-9332-6ABFC7406FE7}" dt="2021-12-25T04:53:52.730" v="1172"/>
          <ac:spMkLst>
            <pc:docMk/>
            <pc:sldMk cId="296401677" sldId="274"/>
            <ac:spMk id="23" creationId="{6D9BAFD0-18DD-4EF0-B11A-837825255BE3}"/>
          </ac:spMkLst>
        </pc:spChg>
        <pc:spChg chg="add mod">
          <ac:chgData name="서진원" userId="d436f2fc-5fcf-41bd-a485-016d4b3d0492" providerId="ADAL" clId="{1E0140C3-20B3-4CC0-9332-6ABFC7406FE7}" dt="2021-12-25T04:54:00.046" v="1180" actId="164"/>
          <ac:spMkLst>
            <pc:docMk/>
            <pc:sldMk cId="296401677" sldId="274"/>
            <ac:spMk id="25" creationId="{812EA216-4D51-4384-9BAD-1C7137CC5BE6}"/>
          </ac:spMkLst>
        </pc:spChg>
        <pc:spChg chg="mod">
          <ac:chgData name="서진원" userId="d436f2fc-5fcf-41bd-a485-016d4b3d0492" providerId="ADAL" clId="{1E0140C3-20B3-4CC0-9332-6ABFC7406FE7}" dt="2021-12-25T04:53:28.636" v="1164" actId="20577"/>
          <ac:spMkLst>
            <pc:docMk/>
            <pc:sldMk cId="296401677" sldId="274"/>
            <ac:spMk id="28" creationId="{B3A53473-941F-4106-8825-663C20794CFD}"/>
          </ac:spMkLst>
        </pc:spChg>
        <pc:spChg chg="add mod ord">
          <ac:chgData name="서진원" userId="d436f2fc-5fcf-41bd-a485-016d4b3d0492" providerId="ADAL" clId="{1E0140C3-20B3-4CC0-9332-6ABFC7406FE7}" dt="2021-12-25T05:01:16.099" v="1323" actId="167"/>
          <ac:spMkLst>
            <pc:docMk/>
            <pc:sldMk cId="296401677" sldId="274"/>
            <ac:spMk id="29" creationId="{787C6D72-B1E5-4213-A133-DDF2D622A01F}"/>
          </ac:spMkLst>
        </pc:spChg>
        <pc:spChg chg="mod">
          <ac:chgData name="서진원" userId="d436f2fc-5fcf-41bd-a485-016d4b3d0492" providerId="ADAL" clId="{1E0140C3-20B3-4CC0-9332-6ABFC7406FE7}" dt="2021-12-25T05:03:32.177" v="1353"/>
          <ac:spMkLst>
            <pc:docMk/>
            <pc:sldMk cId="296401677" sldId="274"/>
            <ac:spMk id="31" creationId="{D692C484-F8DC-4AA4-981A-DFDB9E0F488A}"/>
          </ac:spMkLst>
        </pc:spChg>
        <pc:spChg chg="mod">
          <ac:chgData name="서진원" userId="d436f2fc-5fcf-41bd-a485-016d4b3d0492" providerId="ADAL" clId="{1E0140C3-20B3-4CC0-9332-6ABFC7406FE7}" dt="2021-12-25T05:03:37.137" v="1358" actId="20577"/>
          <ac:spMkLst>
            <pc:docMk/>
            <pc:sldMk cId="296401677" sldId="274"/>
            <ac:spMk id="32" creationId="{28F1AE75-6304-471B-A6FB-98B8667607AA}"/>
          </ac:spMkLst>
        </pc:spChg>
        <pc:spChg chg="mod">
          <ac:chgData name="서진원" userId="d436f2fc-5fcf-41bd-a485-016d4b3d0492" providerId="ADAL" clId="{1E0140C3-20B3-4CC0-9332-6ABFC7406FE7}" dt="2021-12-25T05:04:17.267" v="1359"/>
          <ac:spMkLst>
            <pc:docMk/>
            <pc:sldMk cId="296401677" sldId="274"/>
            <ac:spMk id="34" creationId="{DDD4BCA2-882D-49E2-80F7-AFF513766724}"/>
          </ac:spMkLst>
        </pc:spChg>
        <pc:spChg chg="mod">
          <ac:chgData name="서진원" userId="d436f2fc-5fcf-41bd-a485-016d4b3d0492" providerId="ADAL" clId="{1E0140C3-20B3-4CC0-9332-6ABFC7406FE7}" dt="2021-12-25T05:04:17.267" v="1359"/>
          <ac:spMkLst>
            <pc:docMk/>
            <pc:sldMk cId="296401677" sldId="274"/>
            <ac:spMk id="35" creationId="{46A79FA2-6215-457E-A1C7-E87CEB44FFDB}"/>
          </ac:spMkLst>
        </pc:spChg>
        <pc:spChg chg="add del mod">
          <ac:chgData name="서진원" userId="d436f2fc-5fcf-41bd-a485-016d4b3d0492" providerId="ADAL" clId="{1E0140C3-20B3-4CC0-9332-6ABFC7406FE7}" dt="2021-12-25T05:04:19.093" v="1360"/>
          <ac:spMkLst>
            <pc:docMk/>
            <pc:sldMk cId="296401677" sldId="274"/>
            <ac:spMk id="36" creationId="{A3182A34-29FD-4446-856E-8CEA1A45F645}"/>
          </ac:spMkLst>
        </pc:spChg>
        <pc:spChg chg="add del mod">
          <ac:chgData name="서진원" userId="d436f2fc-5fcf-41bd-a485-016d4b3d0492" providerId="ADAL" clId="{1E0140C3-20B3-4CC0-9332-6ABFC7406FE7}" dt="2021-12-25T05:04:19.093" v="1360"/>
          <ac:spMkLst>
            <pc:docMk/>
            <pc:sldMk cId="296401677" sldId="274"/>
            <ac:spMk id="37" creationId="{E12DDA18-DD35-4583-A6FA-7E2396D64A0E}"/>
          </ac:spMkLst>
        </pc:spChg>
        <pc:grpChg chg="add mod">
          <ac:chgData name="서진원" userId="d436f2fc-5fcf-41bd-a485-016d4b3d0492" providerId="ADAL" clId="{1E0140C3-20B3-4CC0-9332-6ABFC7406FE7}" dt="2021-12-25T04:54:01.718" v="1181" actId="1076"/>
          <ac:grpSpMkLst>
            <pc:docMk/>
            <pc:sldMk cId="296401677" sldId="274"/>
            <ac:grpSpMk id="5" creationId="{450497D1-5F43-4881-B4F8-BE89D4C1F037}"/>
          </ac:grpSpMkLst>
        </pc:grpChg>
        <pc:grpChg chg="mod">
          <ac:chgData name="서진원" userId="d436f2fc-5fcf-41bd-a485-016d4b3d0492" providerId="ADAL" clId="{1E0140C3-20B3-4CC0-9332-6ABFC7406FE7}" dt="2021-12-25T04:53:38.837" v="1165" actId="1076"/>
          <ac:grpSpMkLst>
            <pc:docMk/>
            <pc:sldMk cId="296401677" sldId="274"/>
            <ac:grpSpMk id="7" creationId="{01C32DD5-F168-431D-890B-E054BDB40DA9}"/>
          </ac:grpSpMkLst>
        </pc:grpChg>
        <pc:grpChg chg="add del mod">
          <ac:chgData name="서진원" userId="d436f2fc-5fcf-41bd-a485-016d4b3d0492" providerId="ADAL" clId="{1E0140C3-20B3-4CC0-9332-6ABFC7406FE7}" dt="2021-12-25T04:53:55.575" v="1175" actId="478"/>
          <ac:grpSpMkLst>
            <pc:docMk/>
            <pc:sldMk cId="296401677" sldId="274"/>
            <ac:grpSpMk id="16" creationId="{F3BA34EF-66A9-4FDF-B772-9348438CC146}"/>
          </ac:grpSpMkLst>
        </pc:grpChg>
        <pc:grpChg chg="add mod">
          <ac:chgData name="서진원" userId="d436f2fc-5fcf-41bd-a485-016d4b3d0492" providerId="ADAL" clId="{1E0140C3-20B3-4CC0-9332-6ABFC7406FE7}" dt="2021-12-25T04:54:00.046" v="1180" actId="164"/>
          <ac:grpSpMkLst>
            <pc:docMk/>
            <pc:sldMk cId="296401677" sldId="274"/>
            <ac:grpSpMk id="20" creationId="{64D059C6-0F29-494A-A005-205066BEFF48}"/>
          </ac:grpSpMkLst>
        </pc:grpChg>
        <pc:grpChg chg="add mod">
          <ac:chgData name="서진원" userId="d436f2fc-5fcf-41bd-a485-016d4b3d0492" providerId="ADAL" clId="{1E0140C3-20B3-4CC0-9332-6ABFC7406FE7}" dt="2021-12-25T05:03:32.177" v="1353"/>
          <ac:grpSpMkLst>
            <pc:docMk/>
            <pc:sldMk cId="296401677" sldId="274"/>
            <ac:grpSpMk id="30" creationId="{631EAFCB-A132-4E06-A17A-A762F91D5D9C}"/>
          </ac:grpSpMkLst>
        </pc:grpChg>
        <pc:grpChg chg="add del mod">
          <ac:chgData name="서진원" userId="d436f2fc-5fcf-41bd-a485-016d4b3d0492" providerId="ADAL" clId="{1E0140C3-20B3-4CC0-9332-6ABFC7406FE7}" dt="2021-12-25T05:04:19.093" v="1360"/>
          <ac:grpSpMkLst>
            <pc:docMk/>
            <pc:sldMk cId="296401677" sldId="274"/>
            <ac:grpSpMk id="33" creationId="{2D9E0A6F-99E2-4EA6-AF92-DB04F89077DA}"/>
          </ac:grpSpMkLst>
        </pc:grpChg>
        <pc:grpChg chg="del">
          <ac:chgData name="서진원" userId="d436f2fc-5fcf-41bd-a485-016d4b3d0492" providerId="ADAL" clId="{1E0140C3-20B3-4CC0-9332-6ABFC7406FE7}" dt="2021-12-25T05:03:31.528" v="1352" actId="478"/>
          <ac:grpSpMkLst>
            <pc:docMk/>
            <pc:sldMk cId="296401677" sldId="274"/>
            <ac:grpSpMk id="42" creationId="{59570A09-E398-4AE1-AE59-AAEE15ED68F1}"/>
          </ac:grpSpMkLst>
        </pc:grpChg>
        <pc:cxnChg chg="mod">
          <ac:chgData name="서진원" userId="d436f2fc-5fcf-41bd-a485-016d4b3d0492" providerId="ADAL" clId="{1E0140C3-20B3-4CC0-9332-6ABFC7406FE7}" dt="2021-12-25T04:53:57.271" v="1177" actId="478"/>
          <ac:cxnSpMkLst>
            <pc:docMk/>
            <pc:sldMk cId="296401677" sldId="274"/>
            <ac:cxnSpMk id="18" creationId="{8C33FB42-DAE5-4B17-9DD9-1E339FAA0A50}"/>
          </ac:cxnSpMkLst>
        </pc:cxnChg>
        <pc:cxnChg chg="mod">
          <ac:chgData name="서진원" userId="d436f2fc-5fcf-41bd-a485-016d4b3d0492" providerId="ADAL" clId="{1E0140C3-20B3-4CC0-9332-6ABFC7406FE7}" dt="2021-12-25T04:54:12.160" v="1185" actId="14100"/>
          <ac:cxnSpMkLst>
            <pc:docMk/>
            <pc:sldMk cId="296401677" sldId="274"/>
            <ac:cxnSpMk id="21" creationId="{91E90AE7-BD54-4C22-B676-55C5F52FECFC}"/>
          </ac:cxnSpMkLst>
        </pc:cxnChg>
        <pc:cxnChg chg="mod">
          <ac:chgData name="서진원" userId="d436f2fc-5fcf-41bd-a485-016d4b3d0492" providerId="ADAL" clId="{1E0140C3-20B3-4CC0-9332-6ABFC7406FE7}" dt="2021-12-25T04:54:09.328" v="1184" actId="14100"/>
          <ac:cxnSpMkLst>
            <pc:docMk/>
            <pc:sldMk cId="296401677" sldId="274"/>
            <ac:cxnSpMk id="24" creationId="{2812D568-07D3-4965-8A6E-F0A385DBBF53}"/>
          </ac:cxnSpMkLst>
        </pc:cxnChg>
        <pc:cxnChg chg="add mod">
          <ac:chgData name="서진원" userId="d436f2fc-5fcf-41bd-a485-016d4b3d0492" providerId="ADAL" clId="{1E0140C3-20B3-4CC0-9332-6ABFC7406FE7}" dt="2021-12-25T04:54:00.046" v="1180" actId="164"/>
          <ac:cxnSpMkLst>
            <pc:docMk/>
            <pc:sldMk cId="296401677" sldId="274"/>
            <ac:cxnSpMk id="26" creationId="{00746989-9F9E-47DA-B0BC-E2C8454F1053}"/>
          </ac:cxnSpMkLst>
        </pc:cxnChg>
        <pc:cxnChg chg="add del mod">
          <ac:chgData name="서진원" userId="d436f2fc-5fcf-41bd-a485-016d4b3d0492" providerId="ADAL" clId="{1E0140C3-20B3-4CC0-9332-6ABFC7406FE7}" dt="2021-12-25T05:04:19.093" v="1360"/>
          <ac:cxnSpMkLst>
            <pc:docMk/>
            <pc:sldMk cId="296401677" sldId="274"/>
            <ac:cxnSpMk id="38" creationId="{715868C4-3147-41C6-8E36-BF100EFA79A4}"/>
          </ac:cxnSpMkLst>
        </pc:cxnChg>
        <pc:cxnChg chg="add del mod">
          <ac:chgData name="서진원" userId="d436f2fc-5fcf-41bd-a485-016d4b3d0492" providerId="ADAL" clId="{1E0140C3-20B3-4CC0-9332-6ABFC7406FE7}" dt="2021-12-25T05:04:19.093" v="1360"/>
          <ac:cxnSpMkLst>
            <pc:docMk/>
            <pc:sldMk cId="296401677" sldId="274"/>
            <ac:cxnSpMk id="39" creationId="{605CBD60-C67E-4FCC-827D-AEF7E06E18C0}"/>
          </ac:cxnSpMkLst>
        </pc:cxnChg>
      </pc:sldChg>
      <pc:sldChg chg="addSp delSp modSp add del mod">
        <pc:chgData name="서진원" userId="d436f2fc-5fcf-41bd-a485-016d4b3d0492" providerId="ADAL" clId="{1E0140C3-20B3-4CC0-9332-6ABFC7406FE7}" dt="2021-12-25T05:28:38.879" v="1672" actId="2696"/>
        <pc:sldMkLst>
          <pc:docMk/>
          <pc:sldMk cId="2128350925" sldId="275"/>
        </pc:sldMkLst>
        <pc:spChg chg="mod">
          <ac:chgData name="서진원" userId="d436f2fc-5fcf-41bd-a485-016d4b3d0492" providerId="ADAL" clId="{1E0140C3-20B3-4CC0-9332-6ABFC7406FE7}" dt="2021-12-25T04:54:17.310" v="1188" actId="20577"/>
          <ac:spMkLst>
            <pc:docMk/>
            <pc:sldMk cId="2128350925" sldId="275"/>
            <ac:spMk id="28" creationId="{B3A53473-941F-4106-8825-663C20794CFD}"/>
          </ac:spMkLst>
        </pc:spChg>
        <pc:spChg chg="add mod ord">
          <ac:chgData name="서진원" userId="d436f2fc-5fcf-41bd-a485-016d4b3d0492" providerId="ADAL" clId="{1E0140C3-20B3-4CC0-9332-6ABFC7406FE7}" dt="2021-12-25T05:01:20.052" v="1325" actId="167"/>
          <ac:spMkLst>
            <pc:docMk/>
            <pc:sldMk cId="2128350925" sldId="275"/>
            <ac:spMk id="29" creationId="{722C8EF3-02F5-407C-8CD1-CFC0726E1D75}"/>
          </ac:spMkLst>
        </pc:spChg>
        <pc:grpChg chg="del">
          <ac:chgData name="서진원" userId="d436f2fc-5fcf-41bd-a485-016d4b3d0492" providerId="ADAL" clId="{1E0140C3-20B3-4CC0-9332-6ABFC7406FE7}" dt="2021-12-25T04:54:26.372" v="1190" actId="478"/>
          <ac:grpSpMkLst>
            <pc:docMk/>
            <pc:sldMk cId="2128350925" sldId="275"/>
            <ac:grpSpMk id="7" creationId="{01C32DD5-F168-431D-890B-E054BDB40DA9}"/>
          </ac:grpSpMkLst>
        </pc:grpChg>
        <pc:cxnChg chg="del mod">
          <ac:chgData name="서진원" userId="d436f2fc-5fcf-41bd-a485-016d4b3d0492" providerId="ADAL" clId="{1E0140C3-20B3-4CC0-9332-6ABFC7406FE7}" dt="2021-12-25T04:54:26.372" v="1190" actId="478"/>
          <ac:cxnSpMkLst>
            <pc:docMk/>
            <pc:sldMk cId="2128350925" sldId="275"/>
            <ac:cxnSpMk id="18" creationId="{8C33FB42-DAE5-4B17-9DD9-1E339FAA0A50}"/>
          </ac:cxnSpMkLst>
        </pc:cxnChg>
        <pc:cxnChg chg="mod">
          <ac:chgData name="서진원" userId="d436f2fc-5fcf-41bd-a485-016d4b3d0492" providerId="ADAL" clId="{1E0140C3-20B3-4CC0-9332-6ABFC7406FE7}" dt="2021-12-25T04:54:21.987" v="1189" actId="14100"/>
          <ac:cxnSpMkLst>
            <pc:docMk/>
            <pc:sldMk cId="2128350925" sldId="275"/>
            <ac:cxnSpMk id="21" creationId="{91E90AE7-BD54-4C22-B676-55C5F52FECFC}"/>
          </ac:cxnSpMkLst>
        </pc:cxnChg>
      </pc:sldChg>
      <pc:sldChg chg="addSp modSp add del mod">
        <pc:chgData name="서진원" userId="d436f2fc-5fcf-41bd-a485-016d4b3d0492" providerId="ADAL" clId="{1E0140C3-20B3-4CC0-9332-6ABFC7406FE7}" dt="2021-12-25T05:28:38.879" v="1672" actId="2696"/>
        <pc:sldMkLst>
          <pc:docMk/>
          <pc:sldMk cId="930990473" sldId="276"/>
        </pc:sldMkLst>
        <pc:spChg chg="mod">
          <ac:chgData name="서진원" userId="d436f2fc-5fcf-41bd-a485-016d4b3d0492" providerId="ADAL" clId="{1E0140C3-20B3-4CC0-9332-6ABFC7406FE7}" dt="2021-12-25T04:54:54.075" v="1196" actId="20577"/>
          <ac:spMkLst>
            <pc:docMk/>
            <pc:sldMk cId="930990473" sldId="276"/>
            <ac:spMk id="16" creationId="{AB6E624D-4906-4929-802F-AD5F9EAB7A5F}"/>
          </ac:spMkLst>
        </pc:spChg>
        <pc:spChg chg="mod">
          <ac:chgData name="서진원" userId="d436f2fc-5fcf-41bd-a485-016d4b3d0492" providerId="ADAL" clId="{1E0140C3-20B3-4CC0-9332-6ABFC7406FE7}" dt="2021-12-25T04:54:52.264" v="1194"/>
          <ac:spMkLst>
            <pc:docMk/>
            <pc:sldMk cId="930990473" sldId="276"/>
            <ac:spMk id="17" creationId="{20BC992F-B019-4FB4-A4C9-66B1F6C50449}"/>
          </ac:spMkLst>
        </pc:spChg>
        <pc:spChg chg="add mod">
          <ac:chgData name="서진원" userId="d436f2fc-5fcf-41bd-a485-016d4b3d0492" providerId="ADAL" clId="{1E0140C3-20B3-4CC0-9332-6ABFC7406FE7}" dt="2021-12-25T04:55:12.321" v="1201" actId="1076"/>
          <ac:spMkLst>
            <pc:docMk/>
            <pc:sldMk cId="930990473" sldId="276"/>
            <ac:spMk id="18" creationId="{CDCA4BED-DFA1-494F-B242-41FA76F13024}"/>
          </ac:spMkLst>
        </pc:spChg>
        <pc:spChg chg="mod">
          <ac:chgData name="서진원" userId="d436f2fc-5fcf-41bd-a485-016d4b3d0492" providerId="ADAL" clId="{1E0140C3-20B3-4CC0-9332-6ABFC7406FE7}" dt="2021-12-25T04:54:43.651" v="1193" actId="20577"/>
          <ac:spMkLst>
            <pc:docMk/>
            <pc:sldMk cId="930990473" sldId="276"/>
            <ac:spMk id="28" creationId="{B3A53473-941F-4106-8825-663C20794CFD}"/>
          </ac:spMkLst>
        </pc:spChg>
        <pc:spChg chg="add mod ord">
          <ac:chgData name="서진원" userId="d436f2fc-5fcf-41bd-a485-016d4b3d0492" providerId="ADAL" clId="{1E0140C3-20B3-4CC0-9332-6ABFC7406FE7}" dt="2021-12-25T05:01:22.703" v="1327" actId="167"/>
          <ac:spMkLst>
            <pc:docMk/>
            <pc:sldMk cId="930990473" sldId="276"/>
            <ac:spMk id="29" creationId="{B944E13F-AFFF-4F2A-A99C-24F61DA66E2A}"/>
          </ac:spMkLst>
        </pc:spChg>
        <pc:spChg chg="mod">
          <ac:chgData name="서진원" userId="d436f2fc-5fcf-41bd-a485-016d4b3d0492" providerId="ADAL" clId="{1E0140C3-20B3-4CC0-9332-6ABFC7406FE7}" dt="2021-12-25T05:02:12.563" v="1335" actId="122"/>
          <ac:spMkLst>
            <pc:docMk/>
            <pc:sldMk cId="930990473" sldId="276"/>
            <ac:spMk id="32" creationId="{E4B0F6FD-AA8F-4ED0-A1DD-32ABEC4AF64C}"/>
          </ac:spMkLst>
        </pc:spChg>
        <pc:grpChg chg="add mod">
          <ac:chgData name="서진원" userId="d436f2fc-5fcf-41bd-a485-016d4b3d0492" providerId="ADAL" clId="{1E0140C3-20B3-4CC0-9332-6ABFC7406FE7}" dt="2021-12-25T04:54:52.264" v="1194"/>
          <ac:grpSpMkLst>
            <pc:docMk/>
            <pc:sldMk cId="930990473" sldId="276"/>
            <ac:grpSpMk id="15" creationId="{23964D8C-C62E-4A4E-B99F-A3AF62B06DDF}"/>
          </ac:grpSpMkLst>
        </pc:grpChg>
        <pc:grpChg chg="add mod">
          <ac:chgData name="서진원" userId="d436f2fc-5fcf-41bd-a485-016d4b3d0492" providerId="ADAL" clId="{1E0140C3-20B3-4CC0-9332-6ABFC7406FE7}" dt="2021-12-25T05:02:04.091" v="1332" actId="14100"/>
          <ac:grpSpMkLst>
            <pc:docMk/>
            <pc:sldMk cId="930990473" sldId="276"/>
            <ac:grpSpMk id="30" creationId="{00154CF1-7D0C-4E6E-AE48-9BC0E8CEC64C}"/>
          </ac:grpSpMkLst>
        </pc:grpChg>
        <pc:cxnChg chg="add mod">
          <ac:chgData name="서진원" userId="d436f2fc-5fcf-41bd-a485-016d4b3d0492" providerId="ADAL" clId="{1E0140C3-20B3-4CC0-9332-6ABFC7406FE7}" dt="2021-12-25T04:55:06.869" v="1200" actId="1076"/>
          <ac:cxnSpMkLst>
            <pc:docMk/>
            <pc:sldMk cId="930990473" sldId="276"/>
            <ac:cxnSpMk id="19" creationId="{4CF47555-7BAB-4B92-B0BB-FD2EA250D183}"/>
          </ac:cxnSpMkLst>
        </pc:cxnChg>
        <pc:cxnChg chg="mod">
          <ac:chgData name="서진원" userId="d436f2fc-5fcf-41bd-a485-016d4b3d0492" providerId="ADAL" clId="{1E0140C3-20B3-4CC0-9332-6ABFC7406FE7}" dt="2021-12-25T05:01:53.716" v="1329"/>
          <ac:cxnSpMkLst>
            <pc:docMk/>
            <pc:sldMk cId="930990473" sldId="276"/>
            <ac:cxnSpMk id="31" creationId="{B2CC8B47-44D9-4153-9E6D-BDC074DA7488}"/>
          </ac:cxnSpMkLst>
        </pc:cxnChg>
      </pc:sldChg>
      <pc:sldChg chg="addSp delSp modSp add del mod ord">
        <pc:chgData name="서진원" userId="d436f2fc-5fcf-41bd-a485-016d4b3d0492" providerId="ADAL" clId="{1E0140C3-20B3-4CC0-9332-6ABFC7406FE7}" dt="2021-12-25T05:28:38.879" v="1672" actId="2696"/>
        <pc:sldMkLst>
          <pc:docMk/>
          <pc:sldMk cId="3326643786" sldId="277"/>
        </pc:sldMkLst>
        <pc:spChg chg="del">
          <ac:chgData name="서진원" userId="d436f2fc-5fcf-41bd-a485-016d4b3d0492" providerId="ADAL" clId="{1E0140C3-20B3-4CC0-9332-6ABFC7406FE7}" dt="2021-12-25T04:55:23.761" v="1205" actId="478"/>
          <ac:spMkLst>
            <pc:docMk/>
            <pc:sldMk cId="3326643786" sldId="277"/>
            <ac:spMk id="13" creationId="{16CEDCC5-AF17-4493-A654-50E02CF1D008}"/>
          </ac:spMkLst>
        </pc:spChg>
        <pc:spChg chg="del">
          <ac:chgData name="서진원" userId="d436f2fc-5fcf-41bd-a485-016d4b3d0492" providerId="ADAL" clId="{1E0140C3-20B3-4CC0-9332-6ABFC7406FE7}" dt="2021-12-25T04:55:23.761" v="1205" actId="478"/>
          <ac:spMkLst>
            <pc:docMk/>
            <pc:sldMk cId="3326643786" sldId="277"/>
            <ac:spMk id="14" creationId="{0B06DEDE-6B37-45EC-8208-DAACD261B2BC}"/>
          </ac:spMkLst>
        </pc:spChg>
        <pc:spChg chg="del">
          <ac:chgData name="서진원" userId="d436f2fc-5fcf-41bd-a485-016d4b3d0492" providerId="ADAL" clId="{1E0140C3-20B3-4CC0-9332-6ABFC7406FE7}" dt="2021-12-25T04:55:23.761" v="1205" actId="478"/>
          <ac:spMkLst>
            <pc:docMk/>
            <pc:sldMk cId="3326643786" sldId="277"/>
            <ac:spMk id="15" creationId="{62D2FDEB-9D98-4C95-B87F-162562F016B3}"/>
          </ac:spMkLst>
        </pc:spChg>
        <pc:spChg chg="add mod">
          <ac:chgData name="서진원" userId="d436f2fc-5fcf-41bd-a485-016d4b3d0492" providerId="ADAL" clId="{1E0140C3-20B3-4CC0-9332-6ABFC7406FE7}" dt="2021-12-25T04:55:23.990" v="1206"/>
          <ac:spMkLst>
            <pc:docMk/>
            <pc:sldMk cId="3326643786" sldId="277"/>
            <ac:spMk id="29" creationId="{C6023A1F-D994-41B0-87D4-D6A32257C10D}"/>
          </ac:spMkLst>
        </pc:spChg>
        <pc:spChg chg="mod">
          <ac:chgData name="서진원" userId="d436f2fc-5fcf-41bd-a485-016d4b3d0492" providerId="ADAL" clId="{1E0140C3-20B3-4CC0-9332-6ABFC7406FE7}" dt="2021-12-25T04:55:38.118" v="1207" actId="1076"/>
          <ac:spMkLst>
            <pc:docMk/>
            <pc:sldMk cId="3326643786" sldId="277"/>
            <ac:spMk id="33" creationId="{3C4C91BE-3545-4BD2-9763-759F02E9ECA0}"/>
          </ac:spMkLst>
        </pc:spChg>
        <pc:spChg chg="mod">
          <ac:chgData name="서진원" userId="d436f2fc-5fcf-41bd-a485-016d4b3d0492" providerId="ADAL" clId="{1E0140C3-20B3-4CC0-9332-6ABFC7406FE7}" dt="2021-12-25T04:55:38.118" v="1207" actId="1076"/>
          <ac:spMkLst>
            <pc:docMk/>
            <pc:sldMk cId="3326643786" sldId="277"/>
            <ac:spMk id="34" creationId="{C6BF4C94-1184-49C5-B2F2-3282FE5C069A}"/>
          </ac:spMkLst>
        </pc:spChg>
        <pc:spChg chg="add mod">
          <ac:chgData name="서진원" userId="d436f2fc-5fcf-41bd-a485-016d4b3d0492" providerId="ADAL" clId="{1E0140C3-20B3-4CC0-9332-6ABFC7406FE7}" dt="2021-12-25T04:55:23.990" v="1206"/>
          <ac:spMkLst>
            <pc:docMk/>
            <pc:sldMk cId="3326643786" sldId="277"/>
            <ac:spMk id="35" creationId="{7A0F2ADA-D8D6-446D-B617-052B272D506D}"/>
          </ac:spMkLst>
        </pc:spChg>
        <pc:spChg chg="mod">
          <ac:chgData name="서진원" userId="d436f2fc-5fcf-41bd-a485-016d4b3d0492" providerId="ADAL" clId="{1E0140C3-20B3-4CC0-9332-6ABFC7406FE7}" dt="2021-12-25T04:55:23.990" v="1206"/>
          <ac:spMkLst>
            <pc:docMk/>
            <pc:sldMk cId="3326643786" sldId="277"/>
            <ac:spMk id="40" creationId="{BBD37726-9E43-46F1-B234-A9CABCF5A9F9}"/>
          </ac:spMkLst>
        </pc:spChg>
        <pc:spChg chg="mod">
          <ac:chgData name="서진원" userId="d436f2fc-5fcf-41bd-a485-016d4b3d0492" providerId="ADAL" clId="{1E0140C3-20B3-4CC0-9332-6ABFC7406FE7}" dt="2021-12-25T04:55:23.990" v="1206"/>
          <ac:spMkLst>
            <pc:docMk/>
            <pc:sldMk cId="3326643786" sldId="277"/>
            <ac:spMk id="44" creationId="{E7BA287F-D736-4B51-9C37-63882E184F15}"/>
          </ac:spMkLst>
        </pc:spChg>
        <pc:spChg chg="mod">
          <ac:chgData name="서진원" userId="d436f2fc-5fcf-41bd-a485-016d4b3d0492" providerId="ADAL" clId="{1E0140C3-20B3-4CC0-9332-6ABFC7406FE7}" dt="2021-12-25T04:55:23.990" v="1206"/>
          <ac:spMkLst>
            <pc:docMk/>
            <pc:sldMk cId="3326643786" sldId="277"/>
            <ac:spMk id="45" creationId="{00035572-61EB-4520-AE20-E6A705A64B65}"/>
          </ac:spMkLst>
        </pc:spChg>
        <pc:spChg chg="mod">
          <ac:chgData name="서진원" userId="d436f2fc-5fcf-41bd-a485-016d4b3d0492" providerId="ADAL" clId="{1E0140C3-20B3-4CC0-9332-6ABFC7406FE7}" dt="2021-12-25T04:55:42.124" v="1208"/>
          <ac:spMkLst>
            <pc:docMk/>
            <pc:sldMk cId="3326643786" sldId="277"/>
            <ac:spMk id="47" creationId="{32DBA3A5-424B-4AA6-8B24-53E50CADAA8C}"/>
          </ac:spMkLst>
        </pc:spChg>
        <pc:spChg chg="mod">
          <ac:chgData name="서진원" userId="d436f2fc-5fcf-41bd-a485-016d4b3d0492" providerId="ADAL" clId="{1E0140C3-20B3-4CC0-9332-6ABFC7406FE7}" dt="2021-12-25T04:55:42.124" v="1208"/>
          <ac:spMkLst>
            <pc:docMk/>
            <pc:sldMk cId="3326643786" sldId="277"/>
            <ac:spMk id="48" creationId="{4C816B41-8EFE-44E2-A0CD-A421B69757DE}"/>
          </ac:spMkLst>
        </pc:spChg>
        <pc:spChg chg="mod">
          <ac:chgData name="서진원" userId="d436f2fc-5fcf-41bd-a485-016d4b3d0492" providerId="ADAL" clId="{1E0140C3-20B3-4CC0-9332-6ABFC7406FE7}" dt="2021-12-25T04:55:42.124" v="1208"/>
          <ac:spMkLst>
            <pc:docMk/>
            <pc:sldMk cId="3326643786" sldId="277"/>
            <ac:spMk id="50" creationId="{72E59848-2AEA-478B-A654-C0239E0B30E1}"/>
          </ac:spMkLst>
        </pc:spChg>
        <pc:spChg chg="mod">
          <ac:chgData name="서진원" userId="d436f2fc-5fcf-41bd-a485-016d4b3d0492" providerId="ADAL" clId="{1E0140C3-20B3-4CC0-9332-6ABFC7406FE7}" dt="2021-12-25T04:55:42.124" v="1208"/>
          <ac:spMkLst>
            <pc:docMk/>
            <pc:sldMk cId="3326643786" sldId="277"/>
            <ac:spMk id="51" creationId="{C405332C-48A5-45B9-BA7A-7A2709924955}"/>
          </ac:spMkLst>
        </pc:spChg>
        <pc:spChg chg="add del mod">
          <ac:chgData name="서진원" userId="d436f2fc-5fcf-41bd-a485-016d4b3d0492" providerId="ADAL" clId="{1E0140C3-20B3-4CC0-9332-6ABFC7406FE7}" dt="2021-12-25T04:56:31.742" v="1220" actId="478"/>
          <ac:spMkLst>
            <pc:docMk/>
            <pc:sldMk cId="3326643786" sldId="277"/>
            <ac:spMk id="55" creationId="{8C7D33D3-4AFD-43CA-8596-A8D1EEEBD885}"/>
          </ac:spMkLst>
        </pc:spChg>
        <pc:spChg chg="add mod">
          <ac:chgData name="서진원" userId="d436f2fc-5fcf-41bd-a485-016d4b3d0492" providerId="ADAL" clId="{1E0140C3-20B3-4CC0-9332-6ABFC7406FE7}" dt="2021-12-25T04:57:03.816" v="1236" actId="14100"/>
          <ac:spMkLst>
            <pc:docMk/>
            <pc:sldMk cId="3326643786" sldId="277"/>
            <ac:spMk id="58" creationId="{294D91E3-0661-4E9C-A115-84A183BBD192}"/>
          </ac:spMkLst>
        </pc:spChg>
        <pc:spChg chg="add mod">
          <ac:chgData name="서진원" userId="d436f2fc-5fcf-41bd-a485-016d4b3d0492" providerId="ADAL" clId="{1E0140C3-20B3-4CC0-9332-6ABFC7406FE7}" dt="2021-12-25T05:05:46.399" v="1377" actId="1076"/>
          <ac:spMkLst>
            <pc:docMk/>
            <pc:sldMk cId="3326643786" sldId="277"/>
            <ac:spMk id="59" creationId="{8721815C-3055-4017-914A-1F948EF014D0}"/>
          </ac:spMkLst>
        </pc:spChg>
        <pc:spChg chg="add mod">
          <ac:chgData name="서진원" userId="d436f2fc-5fcf-41bd-a485-016d4b3d0492" providerId="ADAL" clId="{1E0140C3-20B3-4CC0-9332-6ABFC7406FE7}" dt="2021-12-25T04:57:49.409" v="1264" actId="14100"/>
          <ac:spMkLst>
            <pc:docMk/>
            <pc:sldMk cId="3326643786" sldId="277"/>
            <ac:spMk id="62" creationId="{59303F27-D3A5-4292-9075-9A6452F241CA}"/>
          </ac:spMkLst>
        </pc:spChg>
        <pc:spChg chg="add mod ord">
          <ac:chgData name="서진원" userId="d436f2fc-5fcf-41bd-a485-016d4b3d0492" providerId="ADAL" clId="{1E0140C3-20B3-4CC0-9332-6ABFC7406FE7}" dt="2021-12-25T05:04:33.202" v="1362" actId="167"/>
          <ac:spMkLst>
            <pc:docMk/>
            <pc:sldMk cId="3326643786" sldId="277"/>
            <ac:spMk id="63" creationId="{5FECEBE2-1B93-4D26-9254-100B1BDD6A61}"/>
          </ac:spMkLst>
        </pc:spChg>
        <pc:spChg chg="mod">
          <ac:chgData name="서진원" userId="d436f2fc-5fcf-41bd-a485-016d4b3d0492" providerId="ADAL" clId="{1E0140C3-20B3-4CC0-9332-6ABFC7406FE7}" dt="2021-12-25T05:04:55.606" v="1364"/>
          <ac:spMkLst>
            <pc:docMk/>
            <pc:sldMk cId="3326643786" sldId="277"/>
            <ac:spMk id="65" creationId="{6DFBFC60-6F9A-49C5-AE73-04813535C610}"/>
          </ac:spMkLst>
        </pc:spChg>
        <pc:spChg chg="mod">
          <ac:chgData name="서진원" userId="d436f2fc-5fcf-41bd-a485-016d4b3d0492" providerId="ADAL" clId="{1E0140C3-20B3-4CC0-9332-6ABFC7406FE7}" dt="2021-12-25T05:04:55.606" v="1364"/>
          <ac:spMkLst>
            <pc:docMk/>
            <pc:sldMk cId="3326643786" sldId="277"/>
            <ac:spMk id="66" creationId="{E784E196-AB12-439A-A44D-E31CE09752B3}"/>
          </ac:spMkLst>
        </pc:spChg>
        <pc:spChg chg="mod">
          <ac:chgData name="서진원" userId="d436f2fc-5fcf-41bd-a485-016d4b3d0492" providerId="ADAL" clId="{1E0140C3-20B3-4CC0-9332-6ABFC7406FE7}" dt="2021-12-25T05:05:00.017" v="1365"/>
          <ac:spMkLst>
            <pc:docMk/>
            <pc:sldMk cId="3326643786" sldId="277"/>
            <ac:spMk id="68" creationId="{FFAA6836-7F47-4D04-9C5C-EAD2228CA82B}"/>
          </ac:spMkLst>
        </pc:spChg>
        <pc:spChg chg="mod">
          <ac:chgData name="서진원" userId="d436f2fc-5fcf-41bd-a485-016d4b3d0492" providerId="ADAL" clId="{1E0140C3-20B3-4CC0-9332-6ABFC7406FE7}" dt="2021-12-25T05:05:00.017" v="1365"/>
          <ac:spMkLst>
            <pc:docMk/>
            <pc:sldMk cId="3326643786" sldId="277"/>
            <ac:spMk id="69" creationId="{C35E7688-FF1F-4B74-897E-2952C158DFC8}"/>
          </ac:spMkLst>
        </pc:spChg>
        <pc:spChg chg="mod">
          <ac:chgData name="서진원" userId="d436f2fc-5fcf-41bd-a485-016d4b3d0492" providerId="ADAL" clId="{1E0140C3-20B3-4CC0-9332-6ABFC7406FE7}" dt="2021-12-25T05:05:27.135" v="1370"/>
          <ac:spMkLst>
            <pc:docMk/>
            <pc:sldMk cId="3326643786" sldId="277"/>
            <ac:spMk id="73" creationId="{C7790178-14B4-40BC-8CCB-D92B562C769A}"/>
          </ac:spMkLst>
        </pc:spChg>
        <pc:spChg chg="mod">
          <ac:chgData name="서진원" userId="d436f2fc-5fcf-41bd-a485-016d4b3d0492" providerId="ADAL" clId="{1E0140C3-20B3-4CC0-9332-6ABFC7406FE7}" dt="2021-12-25T05:05:27.135" v="1370"/>
          <ac:spMkLst>
            <pc:docMk/>
            <pc:sldMk cId="3326643786" sldId="277"/>
            <ac:spMk id="74" creationId="{875FC540-6D86-4192-B174-1608B5C10DE8}"/>
          </ac:spMkLst>
        </pc:spChg>
        <pc:spChg chg="mod">
          <ac:chgData name="서진원" userId="d436f2fc-5fcf-41bd-a485-016d4b3d0492" providerId="ADAL" clId="{1E0140C3-20B3-4CC0-9332-6ABFC7406FE7}" dt="2021-12-25T05:05:31.515" v="1371"/>
          <ac:spMkLst>
            <pc:docMk/>
            <pc:sldMk cId="3326643786" sldId="277"/>
            <ac:spMk id="76" creationId="{84655EB7-0CBF-44D2-A132-BC1C1E63ED93}"/>
          </ac:spMkLst>
        </pc:spChg>
        <pc:spChg chg="mod">
          <ac:chgData name="서진원" userId="d436f2fc-5fcf-41bd-a485-016d4b3d0492" providerId="ADAL" clId="{1E0140C3-20B3-4CC0-9332-6ABFC7406FE7}" dt="2021-12-25T05:05:31.515" v="1371"/>
          <ac:spMkLst>
            <pc:docMk/>
            <pc:sldMk cId="3326643786" sldId="277"/>
            <ac:spMk id="77" creationId="{4C678C98-6694-4483-8294-D572D0AC42AA}"/>
          </ac:spMkLst>
        </pc:spChg>
        <pc:spChg chg="mod">
          <ac:chgData name="서진원" userId="d436f2fc-5fcf-41bd-a485-016d4b3d0492" providerId="ADAL" clId="{1E0140C3-20B3-4CC0-9332-6ABFC7406FE7}" dt="2021-12-25T05:06:09.671" v="1387" actId="6549"/>
          <ac:spMkLst>
            <pc:docMk/>
            <pc:sldMk cId="3326643786" sldId="277"/>
            <ac:spMk id="88" creationId="{875DA849-6255-480F-94AA-8408E22CD970}"/>
          </ac:spMkLst>
        </pc:spChg>
        <pc:spChg chg="del mod">
          <ac:chgData name="서진원" userId="d436f2fc-5fcf-41bd-a485-016d4b3d0492" providerId="ADAL" clId="{1E0140C3-20B3-4CC0-9332-6ABFC7406FE7}" dt="2021-12-25T05:06:10.347" v="1388" actId="478"/>
          <ac:spMkLst>
            <pc:docMk/>
            <pc:sldMk cId="3326643786" sldId="277"/>
            <ac:spMk id="89" creationId="{DD4B9D1D-AEF0-4F02-A150-952A5CD0A1C0}"/>
          </ac:spMkLst>
        </pc:spChg>
        <pc:spChg chg="mod">
          <ac:chgData name="서진원" userId="d436f2fc-5fcf-41bd-a485-016d4b3d0492" providerId="ADAL" clId="{1E0140C3-20B3-4CC0-9332-6ABFC7406FE7}" dt="2021-12-25T05:06:06.541" v="1384"/>
          <ac:spMkLst>
            <pc:docMk/>
            <pc:sldMk cId="3326643786" sldId="277"/>
            <ac:spMk id="90" creationId="{2C669E2F-48A2-43D7-926E-FA24C0E7A378}"/>
          </ac:spMkLst>
        </pc:spChg>
        <pc:spChg chg="mod">
          <ac:chgData name="서진원" userId="d436f2fc-5fcf-41bd-a485-016d4b3d0492" providerId="ADAL" clId="{1E0140C3-20B3-4CC0-9332-6ABFC7406FE7}" dt="2021-12-25T05:06:08.981" v="1386" actId="6549"/>
          <ac:spMkLst>
            <pc:docMk/>
            <pc:sldMk cId="3326643786" sldId="277"/>
            <ac:spMk id="91" creationId="{F42882EE-7495-4FEF-96DA-1A03140D584E}"/>
          </ac:spMkLst>
        </pc:spChg>
        <pc:spChg chg="add mod ord">
          <ac:chgData name="서진원" userId="d436f2fc-5fcf-41bd-a485-016d4b3d0492" providerId="ADAL" clId="{1E0140C3-20B3-4CC0-9332-6ABFC7406FE7}" dt="2021-12-25T05:06:30.116" v="1392" actId="13822"/>
          <ac:spMkLst>
            <pc:docMk/>
            <pc:sldMk cId="3326643786" sldId="277"/>
            <ac:spMk id="92" creationId="{085782B4-D6B7-4357-9461-5C2942E2BDA1}"/>
          </ac:spMkLst>
        </pc:spChg>
        <pc:spChg chg="add mod ord">
          <ac:chgData name="서진원" userId="d436f2fc-5fcf-41bd-a485-016d4b3d0492" providerId="ADAL" clId="{1E0140C3-20B3-4CC0-9332-6ABFC7406FE7}" dt="2021-12-25T05:06:39.182" v="1396" actId="167"/>
          <ac:spMkLst>
            <pc:docMk/>
            <pc:sldMk cId="3326643786" sldId="277"/>
            <ac:spMk id="93" creationId="{B41ADBD3-67D4-4482-90B0-DCAB7CFE6B06}"/>
          </ac:spMkLst>
        </pc:spChg>
        <pc:grpChg chg="del">
          <ac:chgData name="서진원" userId="d436f2fc-5fcf-41bd-a485-016d4b3d0492" providerId="ADAL" clId="{1E0140C3-20B3-4CC0-9332-6ABFC7406FE7}" dt="2021-12-25T04:55:23.761" v="1205" actId="478"/>
          <ac:grpSpMkLst>
            <pc:docMk/>
            <pc:sldMk cId="3326643786" sldId="277"/>
            <ac:grpSpMk id="4" creationId="{92BBC9CE-712C-42CD-A66C-553C946D1F45}"/>
          </ac:grpSpMkLst>
        </pc:grpChg>
        <pc:grpChg chg="del">
          <ac:chgData name="서진원" userId="d436f2fc-5fcf-41bd-a485-016d4b3d0492" providerId="ADAL" clId="{1E0140C3-20B3-4CC0-9332-6ABFC7406FE7}" dt="2021-12-25T04:55:23.761" v="1205" actId="478"/>
          <ac:grpSpMkLst>
            <pc:docMk/>
            <pc:sldMk cId="3326643786" sldId="277"/>
            <ac:grpSpMk id="7" creationId="{01C32DD5-F168-431D-890B-E054BDB40DA9}"/>
          </ac:grpSpMkLst>
        </pc:grpChg>
        <pc:grpChg chg="add mod">
          <ac:chgData name="서진원" userId="d436f2fc-5fcf-41bd-a485-016d4b3d0492" providerId="ADAL" clId="{1E0140C3-20B3-4CC0-9332-6ABFC7406FE7}" dt="2021-12-25T04:55:23.990" v="1206"/>
          <ac:grpSpMkLst>
            <pc:docMk/>
            <pc:sldMk cId="3326643786" sldId="277"/>
            <ac:grpSpMk id="38" creationId="{1F8EF98C-11A0-4C8A-826A-CC7BA308BBBE}"/>
          </ac:grpSpMkLst>
        </pc:grpChg>
        <pc:grpChg chg="mod">
          <ac:chgData name="서진원" userId="d436f2fc-5fcf-41bd-a485-016d4b3d0492" providerId="ADAL" clId="{1E0140C3-20B3-4CC0-9332-6ABFC7406FE7}" dt="2021-12-25T04:55:23.990" v="1206"/>
          <ac:grpSpMkLst>
            <pc:docMk/>
            <pc:sldMk cId="3326643786" sldId="277"/>
            <ac:grpSpMk id="39" creationId="{A9D57C92-DD54-4B9C-ABCB-96F56F24A592}"/>
          </ac:grpSpMkLst>
        </pc:grpChg>
        <pc:grpChg chg="del">
          <ac:chgData name="서진원" userId="d436f2fc-5fcf-41bd-a485-016d4b3d0492" providerId="ADAL" clId="{1E0140C3-20B3-4CC0-9332-6ABFC7406FE7}" dt="2021-12-25T05:04:54.926" v="1363" actId="478"/>
          <ac:grpSpMkLst>
            <pc:docMk/>
            <pc:sldMk cId="3326643786" sldId="277"/>
            <ac:grpSpMk id="41" creationId="{D53DADE7-9992-4DA8-8168-A128014887C1}"/>
          </ac:grpSpMkLst>
        </pc:grpChg>
        <pc:grpChg chg="add mod">
          <ac:chgData name="서진원" userId="d436f2fc-5fcf-41bd-a485-016d4b3d0492" providerId="ADAL" clId="{1E0140C3-20B3-4CC0-9332-6ABFC7406FE7}" dt="2021-12-25T04:55:44.989" v="1209" actId="1076"/>
          <ac:grpSpMkLst>
            <pc:docMk/>
            <pc:sldMk cId="3326643786" sldId="277"/>
            <ac:grpSpMk id="46" creationId="{7403C45C-3C4C-457A-A208-580DD6425870}"/>
          </ac:grpSpMkLst>
        </pc:grpChg>
        <pc:grpChg chg="add mod">
          <ac:chgData name="서진원" userId="d436f2fc-5fcf-41bd-a485-016d4b3d0492" providerId="ADAL" clId="{1E0140C3-20B3-4CC0-9332-6ABFC7406FE7}" dt="2021-12-25T04:55:44.989" v="1209" actId="1076"/>
          <ac:grpSpMkLst>
            <pc:docMk/>
            <pc:sldMk cId="3326643786" sldId="277"/>
            <ac:grpSpMk id="49" creationId="{930F8424-BA02-40FF-893C-CA7744BCF0E5}"/>
          </ac:grpSpMkLst>
        </pc:grpChg>
        <pc:grpChg chg="del">
          <ac:chgData name="서진원" userId="d436f2fc-5fcf-41bd-a485-016d4b3d0492" providerId="ADAL" clId="{1E0140C3-20B3-4CC0-9332-6ABFC7406FE7}" dt="2021-12-25T05:05:25.574" v="1368" actId="478"/>
          <ac:grpSpMkLst>
            <pc:docMk/>
            <pc:sldMk cId="3326643786" sldId="277"/>
            <ac:grpSpMk id="52" creationId="{33CE1121-049D-454C-AA63-5BA64742747A}"/>
          </ac:grpSpMkLst>
        </pc:grpChg>
        <pc:grpChg chg="add mod">
          <ac:chgData name="서진원" userId="d436f2fc-5fcf-41bd-a485-016d4b3d0492" providerId="ADAL" clId="{1E0140C3-20B3-4CC0-9332-6ABFC7406FE7}" dt="2021-12-25T05:05:02.577" v="1366" actId="164"/>
          <ac:grpSpMkLst>
            <pc:docMk/>
            <pc:sldMk cId="3326643786" sldId="277"/>
            <ac:grpSpMk id="64" creationId="{89B0A7B7-986E-4337-A8C7-A30D3E995E8D}"/>
          </ac:grpSpMkLst>
        </pc:grpChg>
        <pc:grpChg chg="add mod">
          <ac:chgData name="서진원" userId="d436f2fc-5fcf-41bd-a485-016d4b3d0492" providerId="ADAL" clId="{1E0140C3-20B3-4CC0-9332-6ABFC7406FE7}" dt="2021-12-25T05:05:02.577" v="1366" actId="164"/>
          <ac:grpSpMkLst>
            <pc:docMk/>
            <pc:sldMk cId="3326643786" sldId="277"/>
            <ac:grpSpMk id="67" creationId="{27E3F651-0311-444D-BDC7-44031587C711}"/>
          </ac:grpSpMkLst>
        </pc:grpChg>
        <pc:grpChg chg="add mod">
          <ac:chgData name="서진원" userId="d436f2fc-5fcf-41bd-a485-016d4b3d0492" providerId="ADAL" clId="{1E0140C3-20B3-4CC0-9332-6ABFC7406FE7}" dt="2021-12-25T05:05:02.577" v="1366" actId="164"/>
          <ac:grpSpMkLst>
            <pc:docMk/>
            <pc:sldMk cId="3326643786" sldId="277"/>
            <ac:grpSpMk id="70" creationId="{C487F6CE-0FFA-4863-AAC7-7B1B93464F5F}"/>
          </ac:grpSpMkLst>
        </pc:grpChg>
        <pc:grpChg chg="add mod">
          <ac:chgData name="서진원" userId="d436f2fc-5fcf-41bd-a485-016d4b3d0492" providerId="ADAL" clId="{1E0140C3-20B3-4CC0-9332-6ABFC7406FE7}" dt="2021-12-25T05:05:27.135" v="1370"/>
          <ac:grpSpMkLst>
            <pc:docMk/>
            <pc:sldMk cId="3326643786" sldId="277"/>
            <ac:grpSpMk id="72" creationId="{4EC2D211-7A1B-4077-97B1-237B6781CA7D}"/>
          </ac:grpSpMkLst>
        </pc:grpChg>
        <pc:grpChg chg="add mod">
          <ac:chgData name="서진원" userId="d436f2fc-5fcf-41bd-a485-016d4b3d0492" providerId="ADAL" clId="{1E0140C3-20B3-4CC0-9332-6ABFC7406FE7}" dt="2021-12-25T05:05:31.515" v="1371"/>
          <ac:grpSpMkLst>
            <pc:docMk/>
            <pc:sldMk cId="3326643786" sldId="277"/>
            <ac:grpSpMk id="75" creationId="{D3204146-648B-4BF6-BF46-EFE00F9519F0}"/>
          </ac:grpSpMkLst>
        </pc:grpChg>
        <pc:grpChg chg="add del mod">
          <ac:chgData name="서진원" userId="d436f2fc-5fcf-41bd-a485-016d4b3d0492" providerId="ADAL" clId="{1E0140C3-20B3-4CC0-9332-6ABFC7406FE7}" dt="2021-12-25T05:06:10.871" v="1389" actId="478"/>
          <ac:grpSpMkLst>
            <pc:docMk/>
            <pc:sldMk cId="3326643786" sldId="277"/>
            <ac:grpSpMk id="85" creationId="{A5CC29F0-DFF6-45E4-B811-A1CB9973401B}"/>
          </ac:grpSpMkLst>
        </pc:grpChg>
        <pc:grpChg chg="mod">
          <ac:chgData name="서진원" userId="d436f2fc-5fcf-41bd-a485-016d4b3d0492" providerId="ADAL" clId="{1E0140C3-20B3-4CC0-9332-6ABFC7406FE7}" dt="2021-12-25T05:06:06.541" v="1384"/>
          <ac:grpSpMkLst>
            <pc:docMk/>
            <pc:sldMk cId="3326643786" sldId="277"/>
            <ac:grpSpMk id="86" creationId="{166C813F-F84E-4299-9807-6B1B02000BBE}"/>
          </ac:grpSpMkLst>
        </pc:grpChg>
        <pc:grpChg chg="del mod">
          <ac:chgData name="서진원" userId="d436f2fc-5fcf-41bd-a485-016d4b3d0492" providerId="ADAL" clId="{1E0140C3-20B3-4CC0-9332-6ABFC7406FE7}" dt="2021-12-25T05:06:10.347" v="1388" actId="478"/>
          <ac:grpSpMkLst>
            <pc:docMk/>
            <pc:sldMk cId="3326643786" sldId="277"/>
            <ac:grpSpMk id="87" creationId="{1B4907F8-1B02-4E21-A1C5-6B7803872E93}"/>
          </ac:grpSpMkLst>
        </pc:grpChg>
        <pc:cxnChg chg="add mod">
          <ac:chgData name="서진원" userId="d436f2fc-5fcf-41bd-a485-016d4b3d0492" providerId="ADAL" clId="{1E0140C3-20B3-4CC0-9332-6ABFC7406FE7}" dt="2021-12-25T05:05:54.328" v="1383" actId="14100"/>
          <ac:cxnSpMkLst>
            <pc:docMk/>
            <pc:sldMk cId="3326643786" sldId="277"/>
            <ac:cxnSpMk id="3" creationId="{C37AF4C9-EC15-46F4-9AD1-3537F32691A7}"/>
          </ac:cxnSpMkLst>
        </pc:cxnChg>
        <pc:cxnChg chg="del mod">
          <ac:chgData name="서진원" userId="d436f2fc-5fcf-41bd-a485-016d4b3d0492" providerId="ADAL" clId="{1E0140C3-20B3-4CC0-9332-6ABFC7406FE7}" dt="2021-12-25T04:55:23.761" v="1205" actId="478"/>
          <ac:cxnSpMkLst>
            <pc:docMk/>
            <pc:sldMk cId="3326643786" sldId="277"/>
            <ac:cxnSpMk id="17" creationId="{AF27A481-6DF4-40C8-9E88-29877E0C7682}"/>
          </ac:cxnSpMkLst>
        </pc:cxnChg>
        <pc:cxnChg chg="del mod">
          <ac:chgData name="서진원" userId="d436f2fc-5fcf-41bd-a485-016d4b3d0492" providerId="ADAL" clId="{1E0140C3-20B3-4CC0-9332-6ABFC7406FE7}" dt="2021-12-25T04:55:23.761" v="1205" actId="478"/>
          <ac:cxnSpMkLst>
            <pc:docMk/>
            <pc:sldMk cId="3326643786" sldId="277"/>
            <ac:cxnSpMk id="18" creationId="{8C33FB42-DAE5-4B17-9DD9-1E339FAA0A50}"/>
          </ac:cxnSpMkLst>
        </pc:cxnChg>
        <pc:cxnChg chg="del mod">
          <ac:chgData name="서진원" userId="d436f2fc-5fcf-41bd-a485-016d4b3d0492" providerId="ADAL" clId="{1E0140C3-20B3-4CC0-9332-6ABFC7406FE7}" dt="2021-12-25T04:55:23.761" v="1205" actId="478"/>
          <ac:cxnSpMkLst>
            <pc:docMk/>
            <pc:sldMk cId="3326643786" sldId="277"/>
            <ac:cxnSpMk id="21" creationId="{91E90AE7-BD54-4C22-B676-55C5F52FECFC}"/>
          </ac:cxnSpMkLst>
        </pc:cxnChg>
        <pc:cxnChg chg="add del">
          <ac:chgData name="서진원" userId="d436f2fc-5fcf-41bd-a485-016d4b3d0492" providerId="ADAL" clId="{1E0140C3-20B3-4CC0-9332-6ABFC7406FE7}" dt="2021-12-25T04:58:39.044" v="1277" actId="478"/>
          <ac:cxnSpMkLst>
            <pc:docMk/>
            <pc:sldMk cId="3326643786" sldId="277"/>
            <ac:cxnSpMk id="23" creationId="{929CF3C8-7278-4588-8574-02172E214F92}"/>
          </ac:cxnSpMkLst>
        </pc:cxnChg>
        <pc:cxnChg chg="del mod">
          <ac:chgData name="서진원" userId="d436f2fc-5fcf-41bd-a485-016d4b3d0492" providerId="ADAL" clId="{1E0140C3-20B3-4CC0-9332-6ABFC7406FE7}" dt="2021-12-25T04:55:23.761" v="1205" actId="478"/>
          <ac:cxnSpMkLst>
            <pc:docMk/>
            <pc:sldMk cId="3326643786" sldId="277"/>
            <ac:cxnSpMk id="24" creationId="{2812D568-07D3-4965-8A6E-F0A385DBBF53}"/>
          </ac:cxnSpMkLst>
        </pc:cxnChg>
        <pc:cxnChg chg="add mod">
          <ac:chgData name="서진원" userId="d436f2fc-5fcf-41bd-a485-016d4b3d0492" providerId="ADAL" clId="{1E0140C3-20B3-4CC0-9332-6ABFC7406FE7}" dt="2021-12-25T04:55:23.990" v="1206"/>
          <ac:cxnSpMkLst>
            <pc:docMk/>
            <pc:sldMk cId="3326643786" sldId="277"/>
            <ac:cxnSpMk id="36" creationId="{046E1058-4EF8-4964-8CF7-7A2FAAF685A2}"/>
          </ac:cxnSpMkLst>
        </pc:cxnChg>
        <pc:cxnChg chg="add mod">
          <ac:chgData name="서진원" userId="d436f2fc-5fcf-41bd-a485-016d4b3d0492" providerId="ADAL" clId="{1E0140C3-20B3-4CC0-9332-6ABFC7406FE7}" dt="2021-12-25T04:55:23.990" v="1206"/>
          <ac:cxnSpMkLst>
            <pc:docMk/>
            <pc:sldMk cId="3326643786" sldId="277"/>
            <ac:cxnSpMk id="37" creationId="{C372DA80-9642-4013-8C7A-EDA85F3CE90F}"/>
          </ac:cxnSpMkLst>
        </pc:cxnChg>
        <pc:cxnChg chg="mod">
          <ac:chgData name="서진원" userId="d436f2fc-5fcf-41bd-a485-016d4b3d0492" providerId="ADAL" clId="{1E0140C3-20B3-4CC0-9332-6ABFC7406FE7}" dt="2021-12-25T04:55:23.990" v="1206"/>
          <ac:cxnSpMkLst>
            <pc:docMk/>
            <pc:sldMk cId="3326643786" sldId="277"/>
            <ac:cxnSpMk id="43" creationId="{4B9DB333-495F-4744-B912-EAACD51C67C6}"/>
          </ac:cxnSpMkLst>
        </pc:cxnChg>
        <pc:cxnChg chg="add del mod">
          <ac:chgData name="서진원" userId="d436f2fc-5fcf-41bd-a485-016d4b3d0492" providerId="ADAL" clId="{1E0140C3-20B3-4CC0-9332-6ABFC7406FE7}" dt="2021-12-25T04:56:34.306" v="1222" actId="478"/>
          <ac:cxnSpMkLst>
            <pc:docMk/>
            <pc:sldMk cId="3326643786" sldId="277"/>
            <ac:cxnSpMk id="56" creationId="{8BBAC832-2909-4415-8084-13DCF973E361}"/>
          </ac:cxnSpMkLst>
        </pc:cxnChg>
        <pc:cxnChg chg="add del mod">
          <ac:chgData name="서진원" userId="d436f2fc-5fcf-41bd-a485-016d4b3d0492" providerId="ADAL" clId="{1E0140C3-20B3-4CC0-9332-6ABFC7406FE7}" dt="2021-12-25T05:05:26.186" v="1369" actId="478"/>
          <ac:cxnSpMkLst>
            <pc:docMk/>
            <pc:sldMk cId="3326643786" sldId="277"/>
            <ac:cxnSpMk id="57" creationId="{EA93DED8-5F56-41E5-AE3D-AF446E8F5A8C}"/>
          </ac:cxnSpMkLst>
        </pc:cxnChg>
        <pc:cxnChg chg="add mod">
          <ac:chgData name="서진원" userId="d436f2fc-5fcf-41bd-a485-016d4b3d0492" providerId="ADAL" clId="{1E0140C3-20B3-4CC0-9332-6ABFC7406FE7}" dt="2021-12-25T04:57:37.164" v="1249" actId="14100"/>
          <ac:cxnSpMkLst>
            <pc:docMk/>
            <pc:sldMk cId="3326643786" sldId="277"/>
            <ac:cxnSpMk id="60" creationId="{8CC714D2-EE91-412A-85DB-69378A930999}"/>
          </ac:cxnSpMkLst>
        </pc:cxnChg>
        <pc:cxnChg chg="add mod">
          <ac:chgData name="서진원" userId="d436f2fc-5fcf-41bd-a485-016d4b3d0492" providerId="ADAL" clId="{1E0140C3-20B3-4CC0-9332-6ABFC7406FE7}" dt="2021-12-25T05:05:41.588" v="1376" actId="14100"/>
          <ac:cxnSpMkLst>
            <pc:docMk/>
            <pc:sldMk cId="3326643786" sldId="277"/>
            <ac:cxnSpMk id="78" creationId="{DA799B82-D53C-449D-B89C-6A627D9866B9}"/>
          </ac:cxnSpMkLst>
        </pc:cxnChg>
      </pc:sldChg>
      <pc:sldChg chg="addSp delSp modSp add del mod ord">
        <pc:chgData name="서진원" userId="d436f2fc-5fcf-41bd-a485-016d4b3d0492" providerId="ADAL" clId="{1E0140C3-20B3-4CC0-9332-6ABFC7406FE7}" dt="2021-12-25T05:28:38.879" v="1672" actId="2696"/>
        <pc:sldMkLst>
          <pc:docMk/>
          <pc:sldMk cId="3441210340" sldId="278"/>
        </pc:sldMkLst>
        <pc:spChg chg="mod">
          <ac:chgData name="서진원" userId="d436f2fc-5fcf-41bd-a485-016d4b3d0492" providerId="ADAL" clId="{1E0140C3-20B3-4CC0-9332-6ABFC7406FE7}" dt="2021-12-25T05:15:27.393" v="1415" actId="1076"/>
          <ac:spMkLst>
            <pc:docMk/>
            <pc:sldMk cId="3441210340" sldId="278"/>
            <ac:spMk id="13" creationId="{16CEDCC5-AF17-4493-A654-50E02CF1D008}"/>
          </ac:spMkLst>
        </pc:spChg>
        <pc:spChg chg="del">
          <ac:chgData name="서진원" userId="d436f2fc-5fcf-41bd-a485-016d4b3d0492" providerId="ADAL" clId="{1E0140C3-20B3-4CC0-9332-6ABFC7406FE7}" dt="2021-12-25T05:14:16.826" v="1400" actId="478"/>
          <ac:spMkLst>
            <pc:docMk/>
            <pc:sldMk cId="3441210340" sldId="278"/>
            <ac:spMk id="18" creationId="{CDCA4BED-DFA1-494F-B242-41FA76F13024}"/>
          </ac:spMkLst>
        </pc:spChg>
        <pc:spChg chg="mod">
          <ac:chgData name="서진원" userId="d436f2fc-5fcf-41bd-a485-016d4b3d0492" providerId="ADAL" clId="{1E0140C3-20B3-4CC0-9332-6ABFC7406FE7}" dt="2021-12-25T05:14:53.633" v="1406" actId="20577"/>
          <ac:spMkLst>
            <pc:docMk/>
            <pc:sldMk cId="3441210340" sldId="278"/>
            <ac:spMk id="22" creationId="{E4342EF5-7E07-406C-AE51-D698867B6C71}"/>
          </ac:spMkLst>
        </pc:spChg>
        <pc:spChg chg="del">
          <ac:chgData name="서진원" userId="d436f2fc-5fcf-41bd-a485-016d4b3d0492" providerId="ADAL" clId="{1E0140C3-20B3-4CC0-9332-6ABFC7406FE7}" dt="2021-12-25T05:14:58.181" v="1407" actId="478"/>
          <ac:spMkLst>
            <pc:docMk/>
            <pc:sldMk cId="3441210340" sldId="278"/>
            <ac:spMk id="25" creationId="{812EA216-4D51-4384-9BAD-1C7137CC5BE6}"/>
          </ac:spMkLst>
        </pc:spChg>
        <pc:spChg chg="mod">
          <ac:chgData name="서진원" userId="d436f2fc-5fcf-41bd-a485-016d4b3d0492" providerId="ADAL" clId="{1E0140C3-20B3-4CC0-9332-6ABFC7406FE7}" dt="2021-12-25T05:16:41.428" v="1452" actId="14100"/>
          <ac:spMkLst>
            <pc:docMk/>
            <pc:sldMk cId="3441210340" sldId="278"/>
            <ac:spMk id="29" creationId="{B944E13F-AFFF-4F2A-A99C-24F61DA66E2A}"/>
          </ac:spMkLst>
        </pc:spChg>
        <pc:spChg chg="mod">
          <ac:chgData name="서진원" userId="d436f2fc-5fcf-41bd-a485-016d4b3d0492" providerId="ADAL" clId="{1E0140C3-20B3-4CC0-9332-6ABFC7406FE7}" dt="2021-12-25T05:14:51.908" v="1404" actId="20577"/>
          <ac:spMkLst>
            <pc:docMk/>
            <pc:sldMk cId="3441210340" sldId="278"/>
            <ac:spMk id="34" creationId="{9D6D6CE4-905F-471C-8C5B-9EAC8E8E6E1E}"/>
          </ac:spMkLst>
        </pc:spChg>
        <pc:spChg chg="mod">
          <ac:chgData name="서진원" userId="d436f2fc-5fcf-41bd-a485-016d4b3d0492" providerId="ADAL" clId="{1E0140C3-20B3-4CC0-9332-6ABFC7406FE7}" dt="2021-12-25T05:14:44.877" v="1401"/>
          <ac:spMkLst>
            <pc:docMk/>
            <pc:sldMk cId="3441210340" sldId="278"/>
            <ac:spMk id="35" creationId="{1CA1A462-A578-496C-9609-8C702F8A98C7}"/>
          </ac:spMkLst>
        </pc:spChg>
        <pc:spChg chg="mod">
          <ac:chgData name="서진원" userId="d436f2fc-5fcf-41bd-a485-016d4b3d0492" providerId="ADAL" clId="{1E0140C3-20B3-4CC0-9332-6ABFC7406FE7}" dt="2021-12-25T05:15:05.693" v="1411" actId="20577"/>
          <ac:spMkLst>
            <pc:docMk/>
            <pc:sldMk cId="3441210340" sldId="278"/>
            <ac:spMk id="37" creationId="{76421B91-7315-493F-83DC-0816C27534BB}"/>
          </ac:spMkLst>
        </pc:spChg>
        <pc:spChg chg="mod">
          <ac:chgData name="서진원" userId="d436f2fc-5fcf-41bd-a485-016d4b3d0492" providerId="ADAL" clId="{1E0140C3-20B3-4CC0-9332-6ABFC7406FE7}" dt="2021-12-25T05:15:01.993" v="1409"/>
          <ac:spMkLst>
            <pc:docMk/>
            <pc:sldMk cId="3441210340" sldId="278"/>
            <ac:spMk id="38" creationId="{7E9B3876-D751-43E4-B063-A0FDE9635388}"/>
          </ac:spMkLst>
        </pc:spChg>
        <pc:spChg chg="mod">
          <ac:chgData name="서진원" userId="d436f2fc-5fcf-41bd-a485-016d4b3d0492" providerId="ADAL" clId="{1E0140C3-20B3-4CC0-9332-6ABFC7406FE7}" dt="2021-12-25T05:15:32.909" v="1416"/>
          <ac:spMkLst>
            <pc:docMk/>
            <pc:sldMk cId="3441210340" sldId="278"/>
            <ac:spMk id="41" creationId="{3289C882-7D37-47B4-B3DC-E605BFB5651C}"/>
          </ac:spMkLst>
        </pc:spChg>
        <pc:spChg chg="mod">
          <ac:chgData name="서진원" userId="d436f2fc-5fcf-41bd-a485-016d4b3d0492" providerId="ADAL" clId="{1E0140C3-20B3-4CC0-9332-6ABFC7406FE7}" dt="2021-12-25T05:15:32.909" v="1416"/>
          <ac:spMkLst>
            <pc:docMk/>
            <pc:sldMk cId="3441210340" sldId="278"/>
            <ac:spMk id="43" creationId="{54757F51-3F1D-4A41-AA15-05AD81F55F9C}"/>
          </ac:spMkLst>
        </pc:spChg>
        <pc:spChg chg="add mod">
          <ac:chgData name="서진원" userId="d436f2fc-5fcf-41bd-a485-016d4b3d0492" providerId="ADAL" clId="{1E0140C3-20B3-4CC0-9332-6ABFC7406FE7}" dt="2021-12-25T05:16:47.974" v="1454" actId="1076"/>
          <ac:spMkLst>
            <pc:docMk/>
            <pc:sldMk cId="3441210340" sldId="278"/>
            <ac:spMk id="44" creationId="{F266FEE4-7417-4196-BD02-AB8E9E759F5A}"/>
          </ac:spMkLst>
        </pc:spChg>
        <pc:grpChg chg="mod">
          <ac:chgData name="서진원" userId="d436f2fc-5fcf-41bd-a485-016d4b3d0492" providerId="ADAL" clId="{1E0140C3-20B3-4CC0-9332-6ABFC7406FE7}" dt="2021-12-25T05:16:39.928" v="1451" actId="1037"/>
          <ac:grpSpMkLst>
            <pc:docMk/>
            <pc:sldMk cId="3441210340" sldId="278"/>
            <ac:grpSpMk id="15" creationId="{23964D8C-C62E-4A4E-B99F-A3AF62B06DDF}"/>
          </ac:grpSpMkLst>
        </pc:grpChg>
        <pc:grpChg chg="del mod">
          <ac:chgData name="서진원" userId="d436f2fc-5fcf-41bd-a485-016d4b3d0492" providerId="ADAL" clId="{1E0140C3-20B3-4CC0-9332-6ABFC7406FE7}" dt="2021-12-25T05:15:42.114" v="1419" actId="478"/>
          <ac:grpSpMkLst>
            <pc:docMk/>
            <pc:sldMk cId="3441210340" sldId="278"/>
            <ac:grpSpMk id="30" creationId="{00154CF1-7D0C-4E6E-AE48-9BC0E8CEC64C}"/>
          </ac:grpSpMkLst>
        </pc:grpChg>
        <pc:grpChg chg="add mod">
          <ac:chgData name="서진원" userId="d436f2fc-5fcf-41bd-a485-016d4b3d0492" providerId="ADAL" clId="{1E0140C3-20B3-4CC0-9332-6ABFC7406FE7}" dt="2021-12-25T05:14:49.998" v="1402" actId="1076"/>
          <ac:grpSpMkLst>
            <pc:docMk/>
            <pc:sldMk cId="3441210340" sldId="278"/>
            <ac:grpSpMk id="33" creationId="{245FA010-3C2E-42FA-94F8-810219F79F6D}"/>
          </ac:grpSpMkLst>
        </pc:grpChg>
        <pc:grpChg chg="add mod">
          <ac:chgData name="서진원" userId="d436f2fc-5fcf-41bd-a485-016d4b3d0492" providerId="ADAL" clId="{1E0140C3-20B3-4CC0-9332-6ABFC7406FE7}" dt="2021-12-25T05:15:04.694" v="1410" actId="1076"/>
          <ac:grpSpMkLst>
            <pc:docMk/>
            <pc:sldMk cId="3441210340" sldId="278"/>
            <ac:grpSpMk id="36" creationId="{0E4DD4C9-8798-4124-9EB1-AD8EBE4A9FD5}"/>
          </ac:grpSpMkLst>
        </pc:grpChg>
        <pc:grpChg chg="add mod">
          <ac:chgData name="서진원" userId="d436f2fc-5fcf-41bd-a485-016d4b3d0492" providerId="ADAL" clId="{1E0140C3-20B3-4CC0-9332-6ABFC7406FE7}" dt="2021-12-25T05:16:39.928" v="1451" actId="1037"/>
          <ac:grpSpMkLst>
            <pc:docMk/>
            <pc:sldMk cId="3441210340" sldId="278"/>
            <ac:grpSpMk id="40" creationId="{A2951967-F3D3-4B58-86B9-1C8D7E228E4B}"/>
          </ac:grpSpMkLst>
        </pc:grpChg>
        <pc:grpChg chg="mod">
          <ac:chgData name="서진원" userId="d436f2fc-5fcf-41bd-a485-016d4b3d0492" providerId="ADAL" clId="{1E0140C3-20B3-4CC0-9332-6ABFC7406FE7}" dt="2021-12-25T05:16:39.928" v="1451" actId="1037"/>
          <ac:grpSpMkLst>
            <pc:docMk/>
            <pc:sldMk cId="3441210340" sldId="278"/>
            <ac:grpSpMk id="42" creationId="{59570A09-E398-4AE1-AE59-AAEE15ED68F1}"/>
          </ac:grpSpMkLst>
        </pc:grpChg>
        <pc:cxnChg chg="mod">
          <ac:chgData name="서진원" userId="d436f2fc-5fcf-41bd-a485-016d4b3d0492" providerId="ADAL" clId="{1E0140C3-20B3-4CC0-9332-6ABFC7406FE7}" dt="2021-12-25T05:16:39.928" v="1451" actId="1037"/>
          <ac:cxnSpMkLst>
            <pc:docMk/>
            <pc:sldMk cId="3441210340" sldId="278"/>
            <ac:cxnSpMk id="19" creationId="{4CF47555-7BAB-4B92-B0BB-FD2EA250D183}"/>
          </ac:cxnSpMkLst>
        </pc:cxnChg>
        <pc:cxnChg chg="mod">
          <ac:chgData name="서진원" userId="d436f2fc-5fcf-41bd-a485-016d4b3d0492" providerId="ADAL" clId="{1E0140C3-20B3-4CC0-9332-6ABFC7406FE7}" dt="2021-12-25T05:15:27.393" v="1415" actId="1076"/>
          <ac:cxnSpMkLst>
            <pc:docMk/>
            <pc:sldMk cId="3441210340" sldId="278"/>
            <ac:cxnSpMk id="21" creationId="{91E90AE7-BD54-4C22-B676-55C5F52FECFC}"/>
          </ac:cxnSpMkLst>
        </pc:cxnChg>
        <pc:cxnChg chg="mod">
          <ac:chgData name="서진원" userId="d436f2fc-5fcf-41bd-a485-016d4b3d0492" providerId="ADAL" clId="{1E0140C3-20B3-4CC0-9332-6ABFC7406FE7}" dt="2021-12-25T05:14:58.181" v="1407" actId="478"/>
          <ac:cxnSpMkLst>
            <pc:docMk/>
            <pc:sldMk cId="3441210340" sldId="278"/>
            <ac:cxnSpMk id="26" creationId="{00746989-9F9E-47DA-B0BC-E2C8454F1053}"/>
          </ac:cxnSpMkLst>
        </pc:cxnChg>
        <pc:cxnChg chg="add mod">
          <ac:chgData name="서진원" userId="d436f2fc-5fcf-41bd-a485-016d4b3d0492" providerId="ADAL" clId="{1E0140C3-20B3-4CC0-9332-6ABFC7406FE7}" dt="2021-12-25T05:15:13.414" v="1413" actId="1076"/>
          <ac:cxnSpMkLst>
            <pc:docMk/>
            <pc:sldMk cId="3441210340" sldId="278"/>
            <ac:cxnSpMk id="39" creationId="{08EE23F8-7174-41AC-B020-0C215B623CAB}"/>
          </ac:cxnSpMkLst>
        </pc:cxnChg>
      </pc:sldChg>
      <pc:sldChg chg="addSp delSp modSp add del mod">
        <pc:chgData name="서진원" userId="d436f2fc-5fcf-41bd-a485-016d4b3d0492" providerId="ADAL" clId="{1E0140C3-20B3-4CC0-9332-6ABFC7406FE7}" dt="2021-12-25T05:28:38.879" v="1672" actId="2696"/>
        <pc:sldMkLst>
          <pc:docMk/>
          <pc:sldMk cId="862866538" sldId="279"/>
        </pc:sldMkLst>
        <pc:spChg chg="add mod">
          <ac:chgData name="서진원" userId="d436f2fc-5fcf-41bd-a485-016d4b3d0492" providerId="ADAL" clId="{1E0140C3-20B3-4CC0-9332-6ABFC7406FE7}" dt="2021-12-25T05:23:29.765" v="1546" actId="20577"/>
          <ac:spMkLst>
            <pc:docMk/>
            <pc:sldMk cId="862866538" sldId="279"/>
            <ac:spMk id="2" creationId="{4131AFB9-F336-4164-A598-84063CFEFA3C}"/>
          </ac:spMkLst>
        </pc:spChg>
        <pc:spChg chg="del">
          <ac:chgData name="서진원" userId="d436f2fc-5fcf-41bd-a485-016d4b3d0492" providerId="ADAL" clId="{1E0140C3-20B3-4CC0-9332-6ABFC7406FE7}" dt="2021-12-25T05:24:01.012" v="1550" actId="478"/>
          <ac:spMkLst>
            <pc:docMk/>
            <pc:sldMk cId="862866538" sldId="279"/>
            <ac:spMk id="13" creationId="{16CEDCC5-AF17-4493-A654-50E02CF1D008}"/>
          </ac:spMkLst>
        </pc:spChg>
        <pc:spChg chg="del">
          <ac:chgData name="서진원" userId="d436f2fc-5fcf-41bd-a485-016d4b3d0492" providerId="ADAL" clId="{1E0140C3-20B3-4CC0-9332-6ABFC7406FE7}" dt="2021-12-25T05:24:01.012" v="1550" actId="478"/>
          <ac:spMkLst>
            <pc:docMk/>
            <pc:sldMk cId="862866538" sldId="279"/>
            <ac:spMk id="14" creationId="{0B06DEDE-6B37-45EC-8208-DAACD261B2BC}"/>
          </ac:spMkLst>
        </pc:spChg>
        <pc:spChg chg="mod">
          <ac:chgData name="서진원" userId="d436f2fc-5fcf-41bd-a485-016d4b3d0492" providerId="ADAL" clId="{1E0140C3-20B3-4CC0-9332-6ABFC7406FE7}" dt="2021-12-25T05:23:39.695" v="1549" actId="20577"/>
          <ac:spMkLst>
            <pc:docMk/>
            <pc:sldMk cId="862866538" sldId="279"/>
            <ac:spMk id="27" creationId="{7CB9C330-B0D2-4BF5-8621-EAE269D32329}"/>
          </ac:spMkLst>
        </pc:spChg>
        <pc:spChg chg="del">
          <ac:chgData name="서진원" userId="d436f2fc-5fcf-41bd-a485-016d4b3d0492" providerId="ADAL" clId="{1E0140C3-20B3-4CC0-9332-6ABFC7406FE7}" dt="2021-12-25T05:24:01.012" v="1550" actId="478"/>
          <ac:spMkLst>
            <pc:docMk/>
            <pc:sldMk cId="862866538" sldId="279"/>
            <ac:spMk id="29" creationId="{B944E13F-AFFF-4F2A-A99C-24F61DA66E2A}"/>
          </ac:spMkLst>
        </pc:spChg>
        <pc:spChg chg="add mod">
          <ac:chgData name="서진원" userId="d436f2fc-5fcf-41bd-a485-016d4b3d0492" providerId="ADAL" clId="{1E0140C3-20B3-4CC0-9332-6ABFC7406FE7}" dt="2021-12-25T05:24:06.245" v="1587" actId="1035"/>
          <ac:spMkLst>
            <pc:docMk/>
            <pc:sldMk cId="862866538" sldId="279"/>
            <ac:spMk id="31" creationId="{215CE5F5-C177-41E2-B962-9943A0F1FE27}"/>
          </ac:spMkLst>
        </pc:spChg>
        <pc:spChg chg="add mod">
          <ac:chgData name="서진원" userId="d436f2fc-5fcf-41bd-a485-016d4b3d0492" providerId="ADAL" clId="{1E0140C3-20B3-4CC0-9332-6ABFC7406FE7}" dt="2021-12-25T05:24:06.245" v="1587" actId="1035"/>
          <ac:spMkLst>
            <pc:docMk/>
            <pc:sldMk cId="862866538" sldId="279"/>
            <ac:spMk id="32" creationId="{56FA7240-BF1F-47D0-8BDC-C773638D5204}"/>
          </ac:spMkLst>
        </pc:spChg>
        <pc:spChg chg="del">
          <ac:chgData name="서진원" userId="d436f2fc-5fcf-41bd-a485-016d4b3d0492" providerId="ADAL" clId="{1E0140C3-20B3-4CC0-9332-6ABFC7406FE7}" dt="2021-12-25T05:24:01.012" v="1550" actId="478"/>
          <ac:spMkLst>
            <pc:docMk/>
            <pc:sldMk cId="862866538" sldId="279"/>
            <ac:spMk id="44" creationId="{F266FEE4-7417-4196-BD02-AB8E9E759F5A}"/>
          </ac:spMkLst>
        </pc:spChg>
        <pc:spChg chg="add mod">
          <ac:chgData name="서진원" userId="d436f2fc-5fcf-41bd-a485-016d4b3d0492" providerId="ADAL" clId="{1E0140C3-20B3-4CC0-9332-6ABFC7406FE7}" dt="2021-12-25T05:24:06.245" v="1587" actId="1035"/>
          <ac:spMkLst>
            <pc:docMk/>
            <pc:sldMk cId="862866538" sldId="279"/>
            <ac:spMk id="45" creationId="{42AEE118-A0C3-48EE-9119-1D76A69728AA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47" creationId="{B10E9DC4-2E72-440C-881A-CCE4C1668D01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48" creationId="{ACC24FD4-D176-4864-BCD9-1BD31E137042}"/>
          </ac:spMkLst>
        </pc:spChg>
        <pc:spChg chg="add mod">
          <ac:chgData name="서진원" userId="d436f2fc-5fcf-41bd-a485-016d4b3d0492" providerId="ADAL" clId="{1E0140C3-20B3-4CC0-9332-6ABFC7406FE7}" dt="2021-12-25T05:24:06.245" v="1587" actId="1035"/>
          <ac:spMkLst>
            <pc:docMk/>
            <pc:sldMk cId="862866538" sldId="279"/>
            <ac:spMk id="49" creationId="{DD8296DC-D196-424C-AA72-7DB7D21838D8}"/>
          </ac:spMkLst>
        </pc:spChg>
        <pc:spChg chg="add mod">
          <ac:chgData name="서진원" userId="d436f2fc-5fcf-41bd-a485-016d4b3d0492" providerId="ADAL" clId="{1E0140C3-20B3-4CC0-9332-6ABFC7406FE7}" dt="2021-12-25T05:24:06.245" v="1587" actId="1035"/>
          <ac:spMkLst>
            <pc:docMk/>
            <pc:sldMk cId="862866538" sldId="279"/>
            <ac:spMk id="50" creationId="{EC871C94-119E-4E3C-86C5-838CDB70D681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55" creationId="{4EBDB5D9-4944-4730-9A5B-33AE0590D8B8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57" creationId="{08B742D8-52B5-4681-A10E-36F940BE0FA8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58" creationId="{D2C7141C-5029-423D-8919-44250D86F39F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60" creationId="{30C169DF-C485-47FC-9516-1765D653161F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61" creationId="{FC4CC789-79D1-4FFE-9CD6-7E8277FA66FE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63" creationId="{71F3FE20-5125-4C3F-9DBA-DBB53D726AE5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64" creationId="{2F7CE270-CB72-4CD0-B9D6-A6C2CB253FAB}"/>
          </ac:spMkLst>
        </pc:spChg>
        <pc:spChg chg="add mod">
          <ac:chgData name="서진원" userId="d436f2fc-5fcf-41bd-a485-016d4b3d0492" providerId="ADAL" clId="{1E0140C3-20B3-4CC0-9332-6ABFC7406FE7}" dt="2021-12-25T05:24:06.245" v="1587" actId="1035"/>
          <ac:spMkLst>
            <pc:docMk/>
            <pc:sldMk cId="862866538" sldId="279"/>
            <ac:spMk id="66" creationId="{7E11E84D-0DAE-4996-9455-22FA26A3AC31}"/>
          </ac:spMkLst>
        </pc:spChg>
        <pc:spChg chg="add mod">
          <ac:chgData name="서진원" userId="d436f2fc-5fcf-41bd-a485-016d4b3d0492" providerId="ADAL" clId="{1E0140C3-20B3-4CC0-9332-6ABFC7406FE7}" dt="2021-12-25T05:24:06.245" v="1587" actId="1035"/>
          <ac:spMkLst>
            <pc:docMk/>
            <pc:sldMk cId="862866538" sldId="279"/>
            <ac:spMk id="67" creationId="{203D1458-76A8-4C0A-AF70-5CCD146330D9}"/>
          </ac:spMkLst>
        </pc:spChg>
        <pc:spChg chg="add mod">
          <ac:chgData name="서진원" userId="d436f2fc-5fcf-41bd-a485-016d4b3d0492" providerId="ADAL" clId="{1E0140C3-20B3-4CC0-9332-6ABFC7406FE7}" dt="2021-12-25T05:24:06.245" v="1587" actId="1035"/>
          <ac:spMkLst>
            <pc:docMk/>
            <pc:sldMk cId="862866538" sldId="279"/>
            <ac:spMk id="69" creationId="{0CF2B91A-6FD9-484E-A4EE-FA15FDFDB118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73" creationId="{54C1C0BF-4680-4D18-9283-B0BBE3CC7B47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74" creationId="{BF24D43B-77E3-48AB-9D11-4479166A1B1F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75" creationId="{3CC2155B-34BD-44D8-B235-15A8767B5318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76" creationId="{28AD640D-7043-4E8D-9DE9-C428CE82EBE8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78" creationId="{F0BB97E7-765F-4B98-A057-0C77D946A29D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79" creationId="{1DA66707-6F21-4EF9-9C2C-A8BC4A5A9947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81" creationId="{2DB0CCAC-EC04-46AA-A265-85A0195516A5}"/>
          </ac:spMkLst>
        </pc:spChg>
        <pc:spChg chg="mod">
          <ac:chgData name="서진원" userId="d436f2fc-5fcf-41bd-a485-016d4b3d0492" providerId="ADAL" clId="{1E0140C3-20B3-4CC0-9332-6ABFC7406FE7}" dt="2021-12-25T05:24:01.693" v="1551"/>
          <ac:spMkLst>
            <pc:docMk/>
            <pc:sldMk cId="862866538" sldId="279"/>
            <ac:spMk id="82" creationId="{76A6F548-3FBE-4E79-9146-87125DA990B6}"/>
          </ac:spMkLst>
        </pc:spChg>
        <pc:spChg chg="add mod">
          <ac:chgData name="서진원" userId="d436f2fc-5fcf-41bd-a485-016d4b3d0492" providerId="ADAL" clId="{1E0140C3-20B3-4CC0-9332-6ABFC7406FE7}" dt="2021-12-25T05:25:35.269" v="1614" actId="1076"/>
          <ac:spMkLst>
            <pc:docMk/>
            <pc:sldMk cId="862866538" sldId="279"/>
            <ac:spMk id="84" creationId="{3F5B5D30-CBA6-4049-A451-9D7F19B67D27}"/>
          </ac:spMkLst>
        </pc:spChg>
        <pc:grpChg chg="del">
          <ac:chgData name="서진원" userId="d436f2fc-5fcf-41bd-a485-016d4b3d0492" providerId="ADAL" clId="{1E0140C3-20B3-4CC0-9332-6ABFC7406FE7}" dt="2021-12-25T05:24:01.012" v="1550" actId="478"/>
          <ac:grpSpMkLst>
            <pc:docMk/>
            <pc:sldMk cId="862866538" sldId="279"/>
            <ac:grpSpMk id="5" creationId="{450497D1-5F43-4881-B4F8-BE89D4C1F037}"/>
          </ac:grpSpMkLst>
        </pc:grpChg>
        <pc:grpChg chg="del">
          <ac:chgData name="서진원" userId="d436f2fc-5fcf-41bd-a485-016d4b3d0492" providerId="ADAL" clId="{1E0140C3-20B3-4CC0-9332-6ABFC7406FE7}" dt="2021-12-25T05:24:01.012" v="1550" actId="478"/>
          <ac:grpSpMkLst>
            <pc:docMk/>
            <pc:sldMk cId="862866538" sldId="279"/>
            <ac:grpSpMk id="15" creationId="{23964D8C-C62E-4A4E-B99F-A3AF62B06DDF}"/>
          </ac:grpSpMkLst>
        </pc:grpChg>
        <pc:grpChg chg="del">
          <ac:chgData name="서진원" userId="d436f2fc-5fcf-41bd-a485-016d4b3d0492" providerId="ADAL" clId="{1E0140C3-20B3-4CC0-9332-6ABFC7406FE7}" dt="2021-12-25T05:24:01.012" v="1550" actId="478"/>
          <ac:grpSpMkLst>
            <pc:docMk/>
            <pc:sldMk cId="862866538" sldId="279"/>
            <ac:grpSpMk id="33" creationId="{245FA010-3C2E-42FA-94F8-810219F79F6D}"/>
          </ac:grpSpMkLst>
        </pc:grpChg>
        <pc:grpChg chg="del">
          <ac:chgData name="서진원" userId="d436f2fc-5fcf-41bd-a485-016d4b3d0492" providerId="ADAL" clId="{1E0140C3-20B3-4CC0-9332-6ABFC7406FE7}" dt="2021-12-25T05:24:01.012" v="1550" actId="478"/>
          <ac:grpSpMkLst>
            <pc:docMk/>
            <pc:sldMk cId="862866538" sldId="279"/>
            <ac:grpSpMk id="36" creationId="{0E4DD4C9-8798-4124-9EB1-AD8EBE4A9FD5}"/>
          </ac:grpSpMkLst>
        </pc:grpChg>
        <pc:grpChg chg="del">
          <ac:chgData name="서진원" userId="d436f2fc-5fcf-41bd-a485-016d4b3d0492" providerId="ADAL" clId="{1E0140C3-20B3-4CC0-9332-6ABFC7406FE7}" dt="2021-12-25T05:24:01.012" v="1550" actId="478"/>
          <ac:grpSpMkLst>
            <pc:docMk/>
            <pc:sldMk cId="862866538" sldId="279"/>
            <ac:grpSpMk id="40" creationId="{A2951967-F3D3-4B58-86B9-1C8D7E228E4B}"/>
          </ac:grpSpMkLst>
        </pc:grpChg>
        <pc:grpChg chg="del">
          <ac:chgData name="서진원" userId="d436f2fc-5fcf-41bd-a485-016d4b3d0492" providerId="ADAL" clId="{1E0140C3-20B3-4CC0-9332-6ABFC7406FE7}" dt="2021-12-25T05:24:01.012" v="1550" actId="478"/>
          <ac:grpSpMkLst>
            <pc:docMk/>
            <pc:sldMk cId="862866538" sldId="279"/>
            <ac:grpSpMk id="42" creationId="{59570A09-E398-4AE1-AE59-AAEE15ED68F1}"/>
          </ac:grpSpMkLst>
        </pc:grpChg>
        <pc:grpChg chg="add mod">
          <ac:chgData name="서진원" userId="d436f2fc-5fcf-41bd-a485-016d4b3d0492" providerId="ADAL" clId="{1E0140C3-20B3-4CC0-9332-6ABFC7406FE7}" dt="2021-12-25T05:24:06.245" v="1587" actId="1035"/>
          <ac:grpSpMkLst>
            <pc:docMk/>
            <pc:sldMk cId="862866538" sldId="279"/>
            <ac:grpSpMk id="46" creationId="{EEAED064-E187-4275-AFFB-74BF7B8DC634}"/>
          </ac:grpSpMkLst>
        </pc:grpChg>
        <pc:grpChg chg="add mod">
          <ac:chgData name="서진원" userId="d436f2fc-5fcf-41bd-a485-016d4b3d0492" providerId="ADAL" clId="{1E0140C3-20B3-4CC0-9332-6ABFC7406FE7}" dt="2021-12-25T05:24:06.245" v="1587" actId="1035"/>
          <ac:grpSpMkLst>
            <pc:docMk/>
            <pc:sldMk cId="862866538" sldId="279"/>
            <ac:grpSpMk id="53" creationId="{A56908A9-3F8E-4078-9764-7DAC65DD69F9}"/>
          </ac:grpSpMkLst>
        </pc:grpChg>
        <pc:grpChg chg="mod">
          <ac:chgData name="서진원" userId="d436f2fc-5fcf-41bd-a485-016d4b3d0492" providerId="ADAL" clId="{1E0140C3-20B3-4CC0-9332-6ABFC7406FE7}" dt="2021-12-25T05:24:01.693" v="1551"/>
          <ac:grpSpMkLst>
            <pc:docMk/>
            <pc:sldMk cId="862866538" sldId="279"/>
            <ac:grpSpMk id="54" creationId="{0ACD35E6-66B2-466D-8709-F674530ED1AE}"/>
          </ac:grpSpMkLst>
        </pc:grpChg>
        <pc:grpChg chg="add mod">
          <ac:chgData name="서진원" userId="d436f2fc-5fcf-41bd-a485-016d4b3d0492" providerId="ADAL" clId="{1E0140C3-20B3-4CC0-9332-6ABFC7406FE7}" dt="2021-12-25T05:24:06.245" v="1587" actId="1035"/>
          <ac:grpSpMkLst>
            <pc:docMk/>
            <pc:sldMk cId="862866538" sldId="279"/>
            <ac:grpSpMk id="59" creationId="{334B8C00-5E2A-45DC-BD62-98F39B508EF5}"/>
          </ac:grpSpMkLst>
        </pc:grpChg>
        <pc:grpChg chg="add mod">
          <ac:chgData name="서진원" userId="d436f2fc-5fcf-41bd-a485-016d4b3d0492" providerId="ADAL" clId="{1E0140C3-20B3-4CC0-9332-6ABFC7406FE7}" dt="2021-12-25T05:24:06.245" v="1587" actId="1035"/>
          <ac:grpSpMkLst>
            <pc:docMk/>
            <pc:sldMk cId="862866538" sldId="279"/>
            <ac:grpSpMk id="62" creationId="{7223BE18-F4D5-40E1-B6C0-9053337AE773}"/>
          </ac:grpSpMkLst>
        </pc:grpChg>
        <pc:grpChg chg="add mod">
          <ac:chgData name="서진원" userId="d436f2fc-5fcf-41bd-a485-016d4b3d0492" providerId="ADAL" clId="{1E0140C3-20B3-4CC0-9332-6ABFC7406FE7}" dt="2021-12-25T05:24:06.245" v="1587" actId="1035"/>
          <ac:grpSpMkLst>
            <pc:docMk/>
            <pc:sldMk cId="862866538" sldId="279"/>
            <ac:grpSpMk id="70" creationId="{34C70A05-DD2B-421D-80CE-3D231AE56515}"/>
          </ac:grpSpMkLst>
        </pc:grpChg>
        <pc:grpChg chg="mod">
          <ac:chgData name="서진원" userId="d436f2fc-5fcf-41bd-a485-016d4b3d0492" providerId="ADAL" clId="{1E0140C3-20B3-4CC0-9332-6ABFC7406FE7}" dt="2021-12-25T05:24:01.693" v="1551"/>
          <ac:grpSpMkLst>
            <pc:docMk/>
            <pc:sldMk cId="862866538" sldId="279"/>
            <ac:grpSpMk id="71" creationId="{585D20A8-5AED-488E-8A13-9AFD831696DD}"/>
          </ac:grpSpMkLst>
        </pc:grpChg>
        <pc:grpChg chg="mod">
          <ac:chgData name="서진원" userId="d436f2fc-5fcf-41bd-a485-016d4b3d0492" providerId="ADAL" clId="{1E0140C3-20B3-4CC0-9332-6ABFC7406FE7}" dt="2021-12-25T05:24:01.693" v="1551"/>
          <ac:grpSpMkLst>
            <pc:docMk/>
            <pc:sldMk cId="862866538" sldId="279"/>
            <ac:grpSpMk id="72" creationId="{416B3A25-13F2-401B-B21F-D2AFC54D4473}"/>
          </ac:grpSpMkLst>
        </pc:grpChg>
        <pc:grpChg chg="add mod">
          <ac:chgData name="서진원" userId="d436f2fc-5fcf-41bd-a485-016d4b3d0492" providerId="ADAL" clId="{1E0140C3-20B3-4CC0-9332-6ABFC7406FE7}" dt="2021-12-25T05:24:06.245" v="1587" actId="1035"/>
          <ac:grpSpMkLst>
            <pc:docMk/>
            <pc:sldMk cId="862866538" sldId="279"/>
            <ac:grpSpMk id="77" creationId="{1625F882-684A-46F3-A784-375E950B7FCA}"/>
          </ac:grpSpMkLst>
        </pc:grpChg>
        <pc:grpChg chg="add mod">
          <ac:chgData name="서진원" userId="d436f2fc-5fcf-41bd-a485-016d4b3d0492" providerId="ADAL" clId="{1E0140C3-20B3-4CC0-9332-6ABFC7406FE7}" dt="2021-12-25T05:24:06.245" v="1587" actId="1035"/>
          <ac:grpSpMkLst>
            <pc:docMk/>
            <pc:sldMk cId="862866538" sldId="279"/>
            <ac:grpSpMk id="80" creationId="{498FFC49-0747-4647-AD12-BA7170C64F32}"/>
          </ac:grpSpMkLst>
        </pc:grpChg>
        <pc:cxnChg chg="del">
          <ac:chgData name="서진원" userId="d436f2fc-5fcf-41bd-a485-016d4b3d0492" providerId="ADAL" clId="{1E0140C3-20B3-4CC0-9332-6ABFC7406FE7}" dt="2021-12-25T05:24:01.012" v="1550" actId="478"/>
          <ac:cxnSpMkLst>
            <pc:docMk/>
            <pc:sldMk cId="862866538" sldId="279"/>
            <ac:cxnSpMk id="19" creationId="{4CF47555-7BAB-4B92-B0BB-FD2EA250D183}"/>
          </ac:cxnSpMkLst>
        </pc:cxnChg>
        <pc:cxnChg chg="del mod">
          <ac:chgData name="서진원" userId="d436f2fc-5fcf-41bd-a485-016d4b3d0492" providerId="ADAL" clId="{1E0140C3-20B3-4CC0-9332-6ABFC7406FE7}" dt="2021-12-25T05:24:01.012" v="1550" actId="478"/>
          <ac:cxnSpMkLst>
            <pc:docMk/>
            <pc:sldMk cId="862866538" sldId="279"/>
            <ac:cxnSpMk id="21" creationId="{91E90AE7-BD54-4C22-B676-55C5F52FECFC}"/>
          </ac:cxnSpMkLst>
        </pc:cxnChg>
        <pc:cxnChg chg="del mod">
          <ac:chgData name="서진원" userId="d436f2fc-5fcf-41bd-a485-016d4b3d0492" providerId="ADAL" clId="{1E0140C3-20B3-4CC0-9332-6ABFC7406FE7}" dt="2021-12-25T05:24:01.012" v="1550" actId="478"/>
          <ac:cxnSpMkLst>
            <pc:docMk/>
            <pc:sldMk cId="862866538" sldId="279"/>
            <ac:cxnSpMk id="24" creationId="{2812D568-07D3-4965-8A6E-F0A385DBBF53}"/>
          </ac:cxnSpMkLst>
        </pc:cxnChg>
        <pc:cxnChg chg="mod">
          <ac:chgData name="서진원" userId="d436f2fc-5fcf-41bd-a485-016d4b3d0492" providerId="ADAL" clId="{1E0140C3-20B3-4CC0-9332-6ABFC7406FE7}" dt="2021-12-25T05:24:01.012" v="1550" actId="478"/>
          <ac:cxnSpMkLst>
            <pc:docMk/>
            <pc:sldMk cId="862866538" sldId="279"/>
            <ac:cxnSpMk id="26" creationId="{00746989-9F9E-47DA-B0BC-E2C8454F1053}"/>
          </ac:cxnSpMkLst>
        </pc:cxnChg>
        <pc:cxnChg chg="del">
          <ac:chgData name="서진원" userId="d436f2fc-5fcf-41bd-a485-016d4b3d0492" providerId="ADAL" clId="{1E0140C3-20B3-4CC0-9332-6ABFC7406FE7}" dt="2021-12-25T05:24:01.012" v="1550" actId="478"/>
          <ac:cxnSpMkLst>
            <pc:docMk/>
            <pc:sldMk cId="862866538" sldId="279"/>
            <ac:cxnSpMk id="39" creationId="{08EE23F8-7174-41AC-B020-0C215B623CAB}"/>
          </ac:cxnSpMkLst>
        </pc:cxnChg>
        <pc:cxnChg chg="add mod">
          <ac:chgData name="서진원" userId="d436f2fc-5fcf-41bd-a485-016d4b3d0492" providerId="ADAL" clId="{1E0140C3-20B3-4CC0-9332-6ABFC7406FE7}" dt="2021-12-25T05:24:06.245" v="1587" actId="1035"/>
          <ac:cxnSpMkLst>
            <pc:docMk/>
            <pc:sldMk cId="862866538" sldId="279"/>
            <ac:cxnSpMk id="51" creationId="{07AE83B3-9371-442D-AB18-8E27B2C6AC1B}"/>
          </ac:cxnSpMkLst>
        </pc:cxnChg>
        <pc:cxnChg chg="add mod">
          <ac:chgData name="서진원" userId="d436f2fc-5fcf-41bd-a485-016d4b3d0492" providerId="ADAL" clId="{1E0140C3-20B3-4CC0-9332-6ABFC7406FE7}" dt="2021-12-25T05:24:06.245" v="1587" actId="1035"/>
          <ac:cxnSpMkLst>
            <pc:docMk/>
            <pc:sldMk cId="862866538" sldId="279"/>
            <ac:cxnSpMk id="52" creationId="{BF0C6AAE-E3A4-4466-914B-13E7B491B5DE}"/>
          </ac:cxnSpMkLst>
        </pc:cxnChg>
        <pc:cxnChg chg="mod">
          <ac:chgData name="서진원" userId="d436f2fc-5fcf-41bd-a485-016d4b3d0492" providerId="ADAL" clId="{1E0140C3-20B3-4CC0-9332-6ABFC7406FE7}" dt="2021-12-25T05:24:01.693" v="1551"/>
          <ac:cxnSpMkLst>
            <pc:docMk/>
            <pc:sldMk cId="862866538" sldId="279"/>
            <ac:cxnSpMk id="56" creationId="{811B1D8B-5F79-4DF8-AC5B-69E05E39D4D4}"/>
          </ac:cxnSpMkLst>
        </pc:cxnChg>
        <pc:cxnChg chg="add mod">
          <ac:chgData name="서진원" userId="d436f2fc-5fcf-41bd-a485-016d4b3d0492" providerId="ADAL" clId="{1E0140C3-20B3-4CC0-9332-6ABFC7406FE7}" dt="2021-12-25T05:24:06.245" v="1587" actId="1035"/>
          <ac:cxnSpMkLst>
            <pc:docMk/>
            <pc:sldMk cId="862866538" sldId="279"/>
            <ac:cxnSpMk id="65" creationId="{1AB99DDE-E1BF-4A5C-AA4B-8A0BC538499E}"/>
          </ac:cxnSpMkLst>
        </pc:cxnChg>
        <pc:cxnChg chg="add mod">
          <ac:chgData name="서진원" userId="d436f2fc-5fcf-41bd-a485-016d4b3d0492" providerId="ADAL" clId="{1E0140C3-20B3-4CC0-9332-6ABFC7406FE7}" dt="2021-12-25T05:24:06.245" v="1587" actId="1035"/>
          <ac:cxnSpMkLst>
            <pc:docMk/>
            <pc:sldMk cId="862866538" sldId="279"/>
            <ac:cxnSpMk id="68" creationId="{EA87AA9D-07AD-4D85-9B77-8CD2C4CA3A2B}"/>
          </ac:cxnSpMkLst>
        </pc:cxnChg>
        <pc:cxnChg chg="add mod">
          <ac:chgData name="서진원" userId="d436f2fc-5fcf-41bd-a485-016d4b3d0492" providerId="ADAL" clId="{1E0140C3-20B3-4CC0-9332-6ABFC7406FE7}" dt="2021-12-25T05:24:06.245" v="1587" actId="1035"/>
          <ac:cxnSpMkLst>
            <pc:docMk/>
            <pc:sldMk cId="862866538" sldId="279"/>
            <ac:cxnSpMk id="83" creationId="{4BBD0589-0FAA-4614-98BE-22EFBB453714}"/>
          </ac:cxnSpMkLst>
        </pc:cxnChg>
      </pc:sldChg>
      <pc:sldChg chg="addSp modSp add del">
        <pc:chgData name="서진원" userId="d436f2fc-5fcf-41bd-a485-016d4b3d0492" providerId="ADAL" clId="{1E0140C3-20B3-4CC0-9332-6ABFC7406FE7}" dt="2021-12-25T05:28:38.879" v="1672" actId="2696"/>
        <pc:sldMkLst>
          <pc:docMk/>
          <pc:sldMk cId="1839411258" sldId="280"/>
        </pc:sldMkLst>
        <pc:spChg chg="add mod">
          <ac:chgData name="서진원" userId="d436f2fc-5fcf-41bd-a485-016d4b3d0492" providerId="ADAL" clId="{1E0140C3-20B3-4CC0-9332-6ABFC7406FE7}" dt="2021-12-25T05:25:01.796" v="1612"/>
          <ac:spMkLst>
            <pc:docMk/>
            <pc:sldMk cId="1839411258" sldId="280"/>
            <ac:spMk id="30" creationId="{B5BC4C8B-A683-4EC7-A23E-62E70ECB83E4}"/>
          </ac:spMkLst>
        </pc:spChg>
      </pc:sldChg>
      <pc:sldChg chg="delSp modSp add mod">
        <pc:chgData name="서진원" userId="d436f2fc-5fcf-41bd-a485-016d4b3d0492" providerId="ADAL" clId="{1E0140C3-20B3-4CC0-9332-6ABFC7406FE7}" dt="2021-12-25T05:27:14.615" v="1669" actId="20577"/>
        <pc:sldMkLst>
          <pc:docMk/>
          <pc:sldMk cId="2095543345" sldId="281"/>
        </pc:sldMkLst>
        <pc:spChg chg="del">
          <ac:chgData name="서진원" userId="d436f2fc-5fcf-41bd-a485-016d4b3d0492" providerId="ADAL" clId="{1E0140C3-20B3-4CC0-9332-6ABFC7406FE7}" dt="2021-12-25T05:27:08.646" v="1662" actId="478"/>
          <ac:spMkLst>
            <pc:docMk/>
            <pc:sldMk cId="2095543345" sldId="281"/>
            <ac:spMk id="13" creationId="{16CEDCC5-AF17-4493-A654-50E02CF1D008}"/>
          </ac:spMkLst>
        </pc:spChg>
        <pc:spChg chg="del">
          <ac:chgData name="서진원" userId="d436f2fc-5fcf-41bd-a485-016d4b3d0492" providerId="ADAL" clId="{1E0140C3-20B3-4CC0-9332-6ABFC7406FE7}" dt="2021-12-25T05:27:08.646" v="1662" actId="478"/>
          <ac:spMkLst>
            <pc:docMk/>
            <pc:sldMk cId="2095543345" sldId="281"/>
            <ac:spMk id="14" creationId="{0B06DEDE-6B37-45EC-8208-DAACD261B2BC}"/>
          </ac:spMkLst>
        </pc:spChg>
        <pc:spChg chg="del">
          <ac:chgData name="서진원" userId="d436f2fc-5fcf-41bd-a485-016d4b3d0492" providerId="ADAL" clId="{1E0140C3-20B3-4CC0-9332-6ABFC7406FE7}" dt="2021-12-25T05:27:08.646" v="1662" actId="478"/>
          <ac:spMkLst>
            <pc:docMk/>
            <pc:sldMk cId="2095543345" sldId="281"/>
            <ac:spMk id="29" creationId="{B944E13F-AFFF-4F2A-A99C-24F61DA66E2A}"/>
          </ac:spMkLst>
        </pc:spChg>
        <pc:spChg chg="mod">
          <ac:chgData name="서진원" userId="d436f2fc-5fcf-41bd-a485-016d4b3d0492" providerId="ADAL" clId="{1E0140C3-20B3-4CC0-9332-6ABFC7406FE7}" dt="2021-12-25T05:27:14.615" v="1669" actId="20577"/>
          <ac:spMkLst>
            <pc:docMk/>
            <pc:sldMk cId="2095543345" sldId="281"/>
            <ac:spMk id="30" creationId="{B5BC4C8B-A683-4EC7-A23E-62E70ECB83E4}"/>
          </ac:spMkLst>
        </pc:spChg>
        <pc:spChg chg="del">
          <ac:chgData name="서진원" userId="d436f2fc-5fcf-41bd-a485-016d4b3d0492" providerId="ADAL" clId="{1E0140C3-20B3-4CC0-9332-6ABFC7406FE7}" dt="2021-12-25T05:27:08.646" v="1662" actId="478"/>
          <ac:spMkLst>
            <pc:docMk/>
            <pc:sldMk cId="2095543345" sldId="281"/>
            <ac:spMk id="44" creationId="{F266FEE4-7417-4196-BD02-AB8E9E759F5A}"/>
          </ac:spMkLst>
        </pc:spChg>
        <pc:grpChg chg="del">
          <ac:chgData name="서진원" userId="d436f2fc-5fcf-41bd-a485-016d4b3d0492" providerId="ADAL" clId="{1E0140C3-20B3-4CC0-9332-6ABFC7406FE7}" dt="2021-12-25T05:27:08.646" v="1662" actId="478"/>
          <ac:grpSpMkLst>
            <pc:docMk/>
            <pc:sldMk cId="2095543345" sldId="281"/>
            <ac:grpSpMk id="5" creationId="{450497D1-5F43-4881-B4F8-BE89D4C1F037}"/>
          </ac:grpSpMkLst>
        </pc:grpChg>
        <pc:grpChg chg="del">
          <ac:chgData name="서진원" userId="d436f2fc-5fcf-41bd-a485-016d4b3d0492" providerId="ADAL" clId="{1E0140C3-20B3-4CC0-9332-6ABFC7406FE7}" dt="2021-12-25T05:27:08.646" v="1662" actId="478"/>
          <ac:grpSpMkLst>
            <pc:docMk/>
            <pc:sldMk cId="2095543345" sldId="281"/>
            <ac:grpSpMk id="15" creationId="{23964D8C-C62E-4A4E-B99F-A3AF62B06DDF}"/>
          </ac:grpSpMkLst>
        </pc:grpChg>
        <pc:grpChg chg="del">
          <ac:chgData name="서진원" userId="d436f2fc-5fcf-41bd-a485-016d4b3d0492" providerId="ADAL" clId="{1E0140C3-20B3-4CC0-9332-6ABFC7406FE7}" dt="2021-12-25T05:27:08.646" v="1662" actId="478"/>
          <ac:grpSpMkLst>
            <pc:docMk/>
            <pc:sldMk cId="2095543345" sldId="281"/>
            <ac:grpSpMk id="33" creationId="{245FA010-3C2E-42FA-94F8-810219F79F6D}"/>
          </ac:grpSpMkLst>
        </pc:grpChg>
        <pc:grpChg chg="del">
          <ac:chgData name="서진원" userId="d436f2fc-5fcf-41bd-a485-016d4b3d0492" providerId="ADAL" clId="{1E0140C3-20B3-4CC0-9332-6ABFC7406FE7}" dt="2021-12-25T05:27:08.646" v="1662" actId="478"/>
          <ac:grpSpMkLst>
            <pc:docMk/>
            <pc:sldMk cId="2095543345" sldId="281"/>
            <ac:grpSpMk id="36" creationId="{0E4DD4C9-8798-4124-9EB1-AD8EBE4A9FD5}"/>
          </ac:grpSpMkLst>
        </pc:grpChg>
        <pc:grpChg chg="del">
          <ac:chgData name="서진원" userId="d436f2fc-5fcf-41bd-a485-016d4b3d0492" providerId="ADAL" clId="{1E0140C3-20B3-4CC0-9332-6ABFC7406FE7}" dt="2021-12-25T05:27:08.646" v="1662" actId="478"/>
          <ac:grpSpMkLst>
            <pc:docMk/>
            <pc:sldMk cId="2095543345" sldId="281"/>
            <ac:grpSpMk id="40" creationId="{A2951967-F3D3-4B58-86B9-1C8D7E228E4B}"/>
          </ac:grpSpMkLst>
        </pc:grpChg>
        <pc:grpChg chg="del">
          <ac:chgData name="서진원" userId="d436f2fc-5fcf-41bd-a485-016d4b3d0492" providerId="ADAL" clId="{1E0140C3-20B3-4CC0-9332-6ABFC7406FE7}" dt="2021-12-25T05:27:08.646" v="1662" actId="478"/>
          <ac:grpSpMkLst>
            <pc:docMk/>
            <pc:sldMk cId="2095543345" sldId="281"/>
            <ac:grpSpMk id="42" creationId="{59570A09-E398-4AE1-AE59-AAEE15ED68F1}"/>
          </ac:grpSpMkLst>
        </pc:grpChg>
        <pc:cxnChg chg="del">
          <ac:chgData name="서진원" userId="d436f2fc-5fcf-41bd-a485-016d4b3d0492" providerId="ADAL" clId="{1E0140C3-20B3-4CC0-9332-6ABFC7406FE7}" dt="2021-12-25T05:27:08.646" v="1662" actId="478"/>
          <ac:cxnSpMkLst>
            <pc:docMk/>
            <pc:sldMk cId="2095543345" sldId="281"/>
            <ac:cxnSpMk id="19" creationId="{4CF47555-7BAB-4B92-B0BB-FD2EA250D183}"/>
          </ac:cxnSpMkLst>
        </pc:cxnChg>
        <pc:cxnChg chg="del mod">
          <ac:chgData name="서진원" userId="d436f2fc-5fcf-41bd-a485-016d4b3d0492" providerId="ADAL" clId="{1E0140C3-20B3-4CC0-9332-6ABFC7406FE7}" dt="2021-12-25T05:27:08.646" v="1662" actId="478"/>
          <ac:cxnSpMkLst>
            <pc:docMk/>
            <pc:sldMk cId="2095543345" sldId="281"/>
            <ac:cxnSpMk id="21" creationId="{91E90AE7-BD54-4C22-B676-55C5F52FECFC}"/>
          </ac:cxnSpMkLst>
        </pc:cxnChg>
        <pc:cxnChg chg="del mod">
          <ac:chgData name="서진원" userId="d436f2fc-5fcf-41bd-a485-016d4b3d0492" providerId="ADAL" clId="{1E0140C3-20B3-4CC0-9332-6ABFC7406FE7}" dt="2021-12-25T05:27:08.646" v="1662" actId="478"/>
          <ac:cxnSpMkLst>
            <pc:docMk/>
            <pc:sldMk cId="2095543345" sldId="281"/>
            <ac:cxnSpMk id="24" creationId="{2812D568-07D3-4965-8A6E-F0A385DBBF53}"/>
          </ac:cxnSpMkLst>
        </pc:cxnChg>
        <pc:cxnChg chg="mod">
          <ac:chgData name="서진원" userId="d436f2fc-5fcf-41bd-a485-016d4b3d0492" providerId="ADAL" clId="{1E0140C3-20B3-4CC0-9332-6ABFC7406FE7}" dt="2021-12-25T05:27:08.646" v="1662" actId="478"/>
          <ac:cxnSpMkLst>
            <pc:docMk/>
            <pc:sldMk cId="2095543345" sldId="281"/>
            <ac:cxnSpMk id="26" creationId="{00746989-9F9E-47DA-B0BC-E2C8454F1053}"/>
          </ac:cxnSpMkLst>
        </pc:cxnChg>
        <pc:cxnChg chg="del">
          <ac:chgData name="서진원" userId="d436f2fc-5fcf-41bd-a485-016d4b3d0492" providerId="ADAL" clId="{1E0140C3-20B3-4CC0-9332-6ABFC7406FE7}" dt="2021-12-25T05:27:08.646" v="1662" actId="478"/>
          <ac:cxnSpMkLst>
            <pc:docMk/>
            <pc:sldMk cId="2095543345" sldId="281"/>
            <ac:cxnSpMk id="39" creationId="{08EE23F8-7174-41AC-B020-0C215B623CAB}"/>
          </ac:cxnSpMkLst>
        </pc:cxnChg>
      </pc:sldChg>
      <pc:sldChg chg="add">
        <pc:chgData name="서진원" userId="d436f2fc-5fcf-41bd-a485-016d4b3d0492" providerId="ADAL" clId="{1E0140C3-20B3-4CC0-9332-6ABFC7406FE7}" dt="2021-12-25T05:27:10.329" v="1663"/>
        <pc:sldMkLst>
          <pc:docMk/>
          <pc:sldMk cId="366156491" sldId="282"/>
        </pc:sldMkLst>
      </pc:sldChg>
      <pc:sldChg chg="add del">
        <pc:chgData name="서진원" userId="d436f2fc-5fcf-41bd-a485-016d4b3d0492" providerId="ADAL" clId="{1E0140C3-20B3-4CC0-9332-6ABFC7406FE7}" dt="2021-12-25T05:28:31.836" v="1671" actId="2890"/>
        <pc:sldMkLst>
          <pc:docMk/>
          <pc:sldMk cId="1330746056" sldId="283"/>
        </pc:sldMkLst>
      </pc:sldChg>
      <pc:sldChg chg="add del replId">
        <pc:chgData name="서진원" userId="d436f2fc-5fcf-41bd-a485-016d4b3d0492" providerId="ADAL" clId="{1E0140C3-20B3-4CC0-9332-6ABFC7406FE7}" dt="2021-12-25T05:28:31.836" v="1671" actId="2890"/>
        <pc:sldMkLst>
          <pc:docMk/>
          <pc:sldMk cId="3964783921" sldId="284"/>
        </pc:sldMkLst>
      </pc:sldChg>
      <pc:sldChg chg="add del replId">
        <pc:chgData name="서진원" userId="d436f2fc-5fcf-41bd-a485-016d4b3d0492" providerId="ADAL" clId="{1E0140C3-20B3-4CC0-9332-6ABFC7406FE7}" dt="2021-12-25T05:28:31.836" v="1671" actId="2890"/>
        <pc:sldMkLst>
          <pc:docMk/>
          <pc:sldMk cId="3648523330" sldId="285"/>
        </pc:sldMkLst>
      </pc:sldChg>
      <pc:sldChg chg="add del replId">
        <pc:chgData name="서진원" userId="d436f2fc-5fcf-41bd-a485-016d4b3d0492" providerId="ADAL" clId="{1E0140C3-20B3-4CC0-9332-6ABFC7406FE7}" dt="2021-12-25T05:28:31.836" v="1671" actId="2890"/>
        <pc:sldMkLst>
          <pc:docMk/>
          <pc:sldMk cId="4078556782" sldId="286"/>
        </pc:sldMkLst>
      </pc:sldChg>
      <pc:sldChg chg="add del replId">
        <pc:chgData name="서진원" userId="d436f2fc-5fcf-41bd-a485-016d4b3d0492" providerId="ADAL" clId="{1E0140C3-20B3-4CC0-9332-6ABFC7406FE7}" dt="2021-12-25T05:28:31.836" v="1671" actId="2890"/>
        <pc:sldMkLst>
          <pc:docMk/>
          <pc:sldMk cId="3273264484" sldId="287"/>
        </pc:sldMkLst>
      </pc:sldChg>
      <pc:sldChg chg="add del replId">
        <pc:chgData name="서진원" userId="d436f2fc-5fcf-41bd-a485-016d4b3d0492" providerId="ADAL" clId="{1E0140C3-20B3-4CC0-9332-6ABFC7406FE7}" dt="2021-12-25T05:28:31.836" v="1671" actId="2890"/>
        <pc:sldMkLst>
          <pc:docMk/>
          <pc:sldMk cId="904472967" sldId="288"/>
        </pc:sldMkLst>
      </pc:sldChg>
      <pc:sldChg chg="add del replId">
        <pc:chgData name="서진원" userId="d436f2fc-5fcf-41bd-a485-016d4b3d0492" providerId="ADAL" clId="{1E0140C3-20B3-4CC0-9332-6ABFC7406FE7}" dt="2021-12-25T05:28:31.836" v="1671" actId="2890"/>
        <pc:sldMkLst>
          <pc:docMk/>
          <pc:sldMk cId="2525793905" sldId="289"/>
        </pc:sldMkLst>
      </pc:sldChg>
      <pc:sldChg chg="add del replId">
        <pc:chgData name="서진원" userId="d436f2fc-5fcf-41bd-a485-016d4b3d0492" providerId="ADAL" clId="{1E0140C3-20B3-4CC0-9332-6ABFC7406FE7}" dt="2021-12-25T05:28:31.836" v="1671" actId="2890"/>
        <pc:sldMkLst>
          <pc:docMk/>
          <pc:sldMk cId="1844630214" sldId="290"/>
        </pc:sldMkLst>
      </pc:sldChg>
      <pc:sldChg chg="add del replId">
        <pc:chgData name="서진원" userId="d436f2fc-5fcf-41bd-a485-016d4b3d0492" providerId="ADAL" clId="{1E0140C3-20B3-4CC0-9332-6ABFC7406FE7}" dt="2021-12-25T05:28:31.836" v="1671" actId="2890"/>
        <pc:sldMkLst>
          <pc:docMk/>
          <pc:sldMk cId="175830381" sldId="291"/>
        </pc:sldMkLst>
      </pc:sldChg>
    </pc:docChg>
  </pc:docChgLst>
  <pc:docChgLst>
    <pc:chgData name="서진원" userId="d436f2fc-5fcf-41bd-a485-016d4b3d0492" providerId="ADAL" clId="{A81E623D-5567-43A2-AA1D-10A56F0B8833}"/>
    <pc:docChg chg="undo custSel addSld delSld modSld modSection">
      <pc:chgData name="서진원" userId="d436f2fc-5fcf-41bd-a485-016d4b3d0492" providerId="ADAL" clId="{A81E623D-5567-43A2-AA1D-10A56F0B8833}" dt="2022-07-16T11:09:33.099" v="78" actId="478"/>
      <pc:docMkLst>
        <pc:docMk/>
      </pc:docMkLst>
      <pc:sldChg chg="delSp mod">
        <pc:chgData name="서진원" userId="d436f2fc-5fcf-41bd-a485-016d4b3d0492" providerId="ADAL" clId="{A81E623D-5567-43A2-AA1D-10A56F0B8833}" dt="2022-07-16T11:09:10.802" v="68" actId="478"/>
        <pc:sldMkLst>
          <pc:docMk/>
          <pc:sldMk cId="2665142739" sldId="256"/>
        </pc:sldMkLst>
        <pc:spChg chg="del">
          <ac:chgData name="서진원" userId="d436f2fc-5fcf-41bd-a485-016d4b3d0492" providerId="ADAL" clId="{A81E623D-5567-43A2-AA1D-10A56F0B8833}" dt="2022-07-16T11:09:10.802" v="68" actId="478"/>
          <ac:spMkLst>
            <pc:docMk/>
            <pc:sldMk cId="2665142739" sldId="256"/>
            <ac:spMk id="94" creationId="{8CF51F8F-8015-4267-A7C1-2322DC1A7C23}"/>
          </ac:spMkLst>
        </pc:spChg>
      </pc:sldChg>
      <pc:sldChg chg="modSp del mod">
        <pc:chgData name="서진원" userId="d436f2fc-5fcf-41bd-a485-016d4b3d0492" providerId="ADAL" clId="{A81E623D-5567-43A2-AA1D-10A56F0B8833}" dt="2022-07-16T11:07:47.077" v="27" actId="47"/>
        <pc:sldMkLst>
          <pc:docMk/>
          <pc:sldMk cId="3643782491" sldId="257"/>
        </pc:sldMkLst>
        <pc:spChg chg="mod">
          <ac:chgData name="서진원" userId="d436f2fc-5fcf-41bd-a485-016d4b3d0492" providerId="ADAL" clId="{A81E623D-5567-43A2-AA1D-10A56F0B8833}" dt="2022-07-16T10:51:58.868" v="23" actId="20577"/>
          <ac:spMkLst>
            <pc:docMk/>
            <pc:sldMk cId="3643782491" sldId="257"/>
            <ac:spMk id="39" creationId="{EE89E9FE-73BA-4812-931A-1023504A288A}"/>
          </ac:spMkLst>
        </pc:spChg>
        <pc:spChg chg="mod">
          <ac:chgData name="서진원" userId="d436f2fc-5fcf-41bd-a485-016d4b3d0492" providerId="ADAL" clId="{A81E623D-5567-43A2-AA1D-10A56F0B8833}" dt="2022-07-16T10:51:56.795" v="18" actId="20577"/>
          <ac:spMkLst>
            <pc:docMk/>
            <pc:sldMk cId="3643782491" sldId="257"/>
            <ac:spMk id="42" creationId="{B892C758-CAA9-4015-818B-A1B93263F0B6}"/>
          </ac:spMkLst>
        </pc:spChg>
        <pc:spChg chg="mod">
          <ac:chgData name="서진원" userId="d436f2fc-5fcf-41bd-a485-016d4b3d0492" providerId="ADAL" clId="{A81E623D-5567-43A2-AA1D-10A56F0B8833}" dt="2022-07-16T10:51:50.620" v="14" actId="1076"/>
          <ac:spMkLst>
            <pc:docMk/>
            <pc:sldMk cId="3643782491" sldId="257"/>
            <ac:spMk id="44" creationId="{43604310-1A99-466F-878E-EF8262E7629F}"/>
          </ac:spMkLst>
        </pc:spChg>
      </pc:sldChg>
      <pc:sldChg chg="delSp mod">
        <pc:chgData name="서진원" userId="d436f2fc-5fcf-41bd-a485-016d4b3d0492" providerId="ADAL" clId="{A81E623D-5567-43A2-AA1D-10A56F0B8833}" dt="2022-07-16T11:09:12.731" v="69" actId="478"/>
        <pc:sldMkLst>
          <pc:docMk/>
          <pc:sldMk cId="2015088466" sldId="262"/>
        </pc:sldMkLst>
        <pc:spChg chg="del">
          <ac:chgData name="서진원" userId="d436f2fc-5fcf-41bd-a485-016d4b3d0492" providerId="ADAL" clId="{A81E623D-5567-43A2-AA1D-10A56F0B8833}" dt="2022-07-16T11:09:12.731" v="69" actId="478"/>
          <ac:spMkLst>
            <pc:docMk/>
            <pc:sldMk cId="2015088466" sldId="262"/>
            <ac:spMk id="25" creationId="{DE9BC2C1-99A7-4DD9-8ECA-3C03EC86F863}"/>
          </ac:spMkLst>
        </pc:spChg>
      </pc:sldChg>
      <pc:sldChg chg="delSp modSp mod">
        <pc:chgData name="서진원" userId="d436f2fc-5fcf-41bd-a485-016d4b3d0492" providerId="ADAL" clId="{A81E623D-5567-43A2-AA1D-10A56F0B8833}" dt="2022-07-16T11:09:14.771" v="71" actId="478"/>
        <pc:sldMkLst>
          <pc:docMk/>
          <pc:sldMk cId="794449949" sldId="263"/>
        </pc:sldMkLst>
        <pc:spChg chg="del mod">
          <ac:chgData name="서진원" userId="d436f2fc-5fcf-41bd-a485-016d4b3d0492" providerId="ADAL" clId="{A81E623D-5567-43A2-AA1D-10A56F0B8833}" dt="2022-07-16T11:09:14.771" v="71" actId="478"/>
          <ac:spMkLst>
            <pc:docMk/>
            <pc:sldMk cId="794449949" sldId="263"/>
            <ac:spMk id="22" creationId="{5DBB86B9-0727-4998-810A-F61F3310A848}"/>
          </ac:spMkLst>
        </pc:spChg>
      </pc:sldChg>
      <pc:sldChg chg="delSp mod">
        <pc:chgData name="서진원" userId="d436f2fc-5fcf-41bd-a485-016d4b3d0492" providerId="ADAL" clId="{A81E623D-5567-43A2-AA1D-10A56F0B8833}" dt="2022-07-16T11:09:20.050" v="72" actId="478"/>
        <pc:sldMkLst>
          <pc:docMk/>
          <pc:sldMk cId="2623319166" sldId="264"/>
        </pc:sldMkLst>
        <pc:spChg chg="del">
          <ac:chgData name="서진원" userId="d436f2fc-5fcf-41bd-a485-016d4b3d0492" providerId="ADAL" clId="{A81E623D-5567-43A2-AA1D-10A56F0B8833}" dt="2022-07-16T11:09:20.050" v="72" actId="478"/>
          <ac:spMkLst>
            <pc:docMk/>
            <pc:sldMk cId="2623319166" sldId="264"/>
            <ac:spMk id="26" creationId="{2BE34DFD-598C-4466-BBB5-63D1C2A3A037}"/>
          </ac:spMkLst>
        </pc:spChg>
      </pc:sldChg>
      <pc:sldChg chg="delSp mod">
        <pc:chgData name="서진원" userId="d436f2fc-5fcf-41bd-a485-016d4b3d0492" providerId="ADAL" clId="{A81E623D-5567-43A2-AA1D-10A56F0B8833}" dt="2022-07-16T11:09:22.106" v="73" actId="478"/>
        <pc:sldMkLst>
          <pc:docMk/>
          <pc:sldMk cId="4113781431" sldId="265"/>
        </pc:sldMkLst>
        <pc:spChg chg="del">
          <ac:chgData name="서진원" userId="d436f2fc-5fcf-41bd-a485-016d4b3d0492" providerId="ADAL" clId="{A81E623D-5567-43A2-AA1D-10A56F0B8833}" dt="2022-07-16T11:09:22.106" v="73" actId="478"/>
          <ac:spMkLst>
            <pc:docMk/>
            <pc:sldMk cId="4113781431" sldId="265"/>
            <ac:spMk id="123" creationId="{88B60AF7-9D69-42F8-B1ED-6C46249B0200}"/>
          </ac:spMkLst>
        </pc:spChg>
      </pc:sldChg>
      <pc:sldChg chg="delSp mod">
        <pc:chgData name="서진원" userId="d436f2fc-5fcf-41bd-a485-016d4b3d0492" providerId="ADAL" clId="{A81E623D-5567-43A2-AA1D-10A56F0B8833}" dt="2022-07-16T11:09:25.263" v="74" actId="478"/>
        <pc:sldMkLst>
          <pc:docMk/>
          <pc:sldMk cId="3822602719" sldId="266"/>
        </pc:sldMkLst>
        <pc:spChg chg="del">
          <ac:chgData name="서진원" userId="d436f2fc-5fcf-41bd-a485-016d4b3d0492" providerId="ADAL" clId="{A81E623D-5567-43A2-AA1D-10A56F0B8833}" dt="2022-07-16T11:09:25.263" v="74" actId="478"/>
          <ac:spMkLst>
            <pc:docMk/>
            <pc:sldMk cId="3822602719" sldId="266"/>
            <ac:spMk id="86" creationId="{7F052024-A96C-48D4-98E7-20BB6683B3A6}"/>
          </ac:spMkLst>
        </pc:spChg>
      </pc:sldChg>
      <pc:sldChg chg="delSp mod">
        <pc:chgData name="서진원" userId="d436f2fc-5fcf-41bd-a485-016d4b3d0492" providerId="ADAL" clId="{A81E623D-5567-43A2-AA1D-10A56F0B8833}" dt="2022-07-16T11:09:28.181" v="75" actId="478"/>
        <pc:sldMkLst>
          <pc:docMk/>
          <pc:sldMk cId="2571208862" sldId="267"/>
        </pc:sldMkLst>
        <pc:spChg chg="del">
          <ac:chgData name="서진원" userId="d436f2fc-5fcf-41bd-a485-016d4b3d0492" providerId="ADAL" clId="{A81E623D-5567-43A2-AA1D-10A56F0B8833}" dt="2022-07-16T11:09:28.181" v="75" actId="478"/>
          <ac:spMkLst>
            <pc:docMk/>
            <pc:sldMk cId="2571208862" sldId="267"/>
            <ac:spMk id="42" creationId="{F2A29791-9CB4-4A62-8DBB-9F270F77E839}"/>
          </ac:spMkLst>
        </pc:spChg>
      </pc:sldChg>
      <pc:sldChg chg="delSp mod">
        <pc:chgData name="서진원" userId="d436f2fc-5fcf-41bd-a485-016d4b3d0492" providerId="ADAL" clId="{A81E623D-5567-43A2-AA1D-10A56F0B8833}" dt="2022-07-16T11:09:29.799" v="76" actId="478"/>
        <pc:sldMkLst>
          <pc:docMk/>
          <pc:sldMk cId="3723235408" sldId="268"/>
        </pc:sldMkLst>
        <pc:spChg chg="del">
          <ac:chgData name="서진원" userId="d436f2fc-5fcf-41bd-a485-016d4b3d0492" providerId="ADAL" clId="{A81E623D-5567-43A2-AA1D-10A56F0B8833}" dt="2022-07-16T11:09:29.799" v="76" actId="478"/>
          <ac:spMkLst>
            <pc:docMk/>
            <pc:sldMk cId="3723235408" sldId="268"/>
            <ac:spMk id="16" creationId="{CB3A4FCA-DD32-4CD7-AA40-82ABB6C5970C}"/>
          </ac:spMkLst>
        </pc:spChg>
      </pc:sldChg>
      <pc:sldChg chg="delSp mod">
        <pc:chgData name="서진원" userId="d436f2fc-5fcf-41bd-a485-016d4b3d0492" providerId="ADAL" clId="{A81E623D-5567-43A2-AA1D-10A56F0B8833}" dt="2022-07-16T11:09:31.754" v="77" actId="478"/>
        <pc:sldMkLst>
          <pc:docMk/>
          <pc:sldMk cId="2082680622" sldId="269"/>
        </pc:sldMkLst>
        <pc:spChg chg="del">
          <ac:chgData name="서진원" userId="d436f2fc-5fcf-41bd-a485-016d4b3d0492" providerId="ADAL" clId="{A81E623D-5567-43A2-AA1D-10A56F0B8833}" dt="2022-07-16T11:09:31.754" v="77" actId="478"/>
          <ac:spMkLst>
            <pc:docMk/>
            <pc:sldMk cId="2082680622" sldId="269"/>
            <ac:spMk id="15" creationId="{0A8E32D6-6724-4403-97EE-2C43852394A5}"/>
          </ac:spMkLst>
        </pc:spChg>
      </pc:sldChg>
      <pc:sldChg chg="delSp mod">
        <pc:chgData name="서진원" userId="d436f2fc-5fcf-41bd-a485-016d4b3d0492" providerId="ADAL" clId="{A81E623D-5567-43A2-AA1D-10A56F0B8833}" dt="2022-07-16T11:09:33.099" v="78" actId="478"/>
        <pc:sldMkLst>
          <pc:docMk/>
          <pc:sldMk cId="1600441436" sldId="270"/>
        </pc:sldMkLst>
        <pc:spChg chg="del">
          <ac:chgData name="서진원" userId="d436f2fc-5fcf-41bd-a485-016d4b3d0492" providerId="ADAL" clId="{A81E623D-5567-43A2-AA1D-10A56F0B8833}" dt="2022-07-16T11:09:33.099" v="78" actId="478"/>
          <ac:spMkLst>
            <pc:docMk/>
            <pc:sldMk cId="1600441436" sldId="270"/>
            <ac:spMk id="44" creationId="{06FAE64C-6942-4DB0-B200-91F2EBC77FB9}"/>
          </ac:spMkLst>
        </pc:spChg>
      </pc:sldChg>
      <pc:sldChg chg="addSp delSp modSp new mod">
        <pc:chgData name="서진원" userId="d436f2fc-5fcf-41bd-a485-016d4b3d0492" providerId="ADAL" clId="{A81E623D-5567-43A2-AA1D-10A56F0B8833}" dt="2022-07-16T11:08:49.492" v="51" actId="1076"/>
        <pc:sldMkLst>
          <pc:docMk/>
          <pc:sldMk cId="2800857518" sldId="271"/>
        </pc:sldMkLst>
        <pc:spChg chg="del">
          <ac:chgData name="서진원" userId="d436f2fc-5fcf-41bd-a485-016d4b3d0492" providerId="ADAL" clId="{A81E623D-5567-43A2-AA1D-10A56F0B8833}" dt="2022-07-16T11:08:16.842" v="30" actId="478"/>
          <ac:spMkLst>
            <pc:docMk/>
            <pc:sldMk cId="2800857518" sldId="271"/>
            <ac:spMk id="2" creationId="{FB4FF558-CD02-075B-550E-BED5740DEE8A}"/>
          </ac:spMkLst>
        </pc:spChg>
        <pc:spChg chg="del">
          <ac:chgData name="서진원" userId="d436f2fc-5fcf-41bd-a485-016d4b3d0492" providerId="ADAL" clId="{A81E623D-5567-43A2-AA1D-10A56F0B8833}" dt="2022-07-16T11:08:14.320" v="29" actId="478"/>
          <ac:spMkLst>
            <pc:docMk/>
            <pc:sldMk cId="2800857518" sldId="271"/>
            <ac:spMk id="3" creationId="{78FB3ED4-9C32-0C50-5174-5F34C13EE480}"/>
          </ac:spMkLst>
        </pc:spChg>
        <pc:spChg chg="add mod">
          <ac:chgData name="서진원" userId="d436f2fc-5fcf-41bd-a485-016d4b3d0492" providerId="ADAL" clId="{A81E623D-5567-43A2-AA1D-10A56F0B8833}" dt="2022-07-16T11:08:49.492" v="51" actId="1076"/>
          <ac:spMkLst>
            <pc:docMk/>
            <pc:sldMk cId="2800857518" sldId="271"/>
            <ac:spMk id="4" creationId="{8B9C0EB2-B0E7-FD28-98BD-537A6EC5951E}"/>
          </ac:spMkLst>
        </pc:spChg>
      </pc:sldChg>
      <pc:sldChg chg="del">
        <pc:chgData name="서진원" userId="d436f2fc-5fcf-41bd-a485-016d4b3d0492" providerId="ADAL" clId="{A81E623D-5567-43A2-AA1D-10A56F0B8833}" dt="2022-07-16T11:07:19.541" v="26" actId="47"/>
        <pc:sldMkLst>
          <pc:docMk/>
          <pc:sldMk cId="3515434405" sldId="271"/>
        </pc:sldMkLst>
      </pc:sldChg>
      <pc:sldChg chg="modSp add mod">
        <pc:chgData name="서진원" userId="d436f2fc-5fcf-41bd-a485-016d4b3d0492" providerId="ADAL" clId="{A81E623D-5567-43A2-AA1D-10A56F0B8833}" dt="2022-07-16T11:09:05.093" v="67" actId="1076"/>
        <pc:sldMkLst>
          <pc:docMk/>
          <pc:sldMk cId="3696753644" sldId="272"/>
        </pc:sldMkLst>
        <pc:spChg chg="mod">
          <ac:chgData name="서진원" userId="d436f2fc-5fcf-41bd-a485-016d4b3d0492" providerId="ADAL" clId="{A81E623D-5567-43A2-AA1D-10A56F0B8833}" dt="2022-07-16T11:09:05.093" v="67" actId="1076"/>
          <ac:spMkLst>
            <pc:docMk/>
            <pc:sldMk cId="3696753644" sldId="272"/>
            <ac:spMk id="4" creationId="{8B9C0EB2-B0E7-FD28-98BD-537A6EC5951E}"/>
          </ac:spMkLst>
        </pc:spChg>
      </pc:sldChg>
      <pc:sldChg chg="del">
        <pc:chgData name="서진원" userId="d436f2fc-5fcf-41bd-a485-016d4b3d0492" providerId="ADAL" clId="{A81E623D-5567-43A2-AA1D-10A56F0B8833}" dt="2022-07-16T10:53:18.560" v="24" actId="47"/>
        <pc:sldMkLst>
          <pc:docMk/>
          <pc:sldMk cId="2095543345" sldId="281"/>
        </pc:sldMkLst>
      </pc:sldChg>
      <pc:sldChg chg="del">
        <pc:chgData name="서진원" userId="d436f2fc-5fcf-41bd-a485-016d4b3d0492" providerId="ADAL" clId="{A81E623D-5567-43A2-AA1D-10A56F0B8833}" dt="2022-07-16T10:53:20.672" v="25" actId="47"/>
        <pc:sldMkLst>
          <pc:docMk/>
          <pc:sldMk cId="366156491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B3E7C-3435-493F-8B3A-0F35E3D0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B2F3E9-49C9-4FAA-92D5-F76A99D3D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328F0-D5C9-4924-8258-442D1135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2E451-654E-4A2F-92F9-76856179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1A6A0-6D5A-4736-BA32-29855451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0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0BD7D-5583-47E8-9958-0A9E6F93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33D11-ABDC-4C5A-9098-FC86BA88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F7804-2695-4AE6-8497-22800103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B05FF-C357-4720-95DD-29E4DD68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4DF7B-5E04-4BAF-81AF-07AFFF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18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4A8091-43C8-4F04-BF11-04263A4A1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544C2-0629-4142-A5BD-AD1592BAD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83015-183B-4F72-B3CB-35FFF8F6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410EF-EF47-44BE-8E0C-8E80CF36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6DDDD-F255-4D87-B854-BB585A19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4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0782B-B0AD-4D34-BBC4-3F31A802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FD57A5-5C97-4EC7-BFFD-8B2B40B1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EF83B-05F8-412F-AD4C-4F2AF31C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F7068-829F-4206-819F-E35EFFAE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E8CEA-6DA6-422D-BB91-45386A14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2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7E68C-B440-475E-8DC8-4CADC17C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5FD58-C52E-44DE-BEA8-332994FF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C78E0-FBB3-4F6F-B343-8F91BE68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360D7-487E-4E10-A2AF-181E4DD3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7A73A-9D6C-472C-9E7D-AF08DE52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2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8191F-DA88-472D-A119-D108FDB1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671B1-A064-4C41-AD9A-90D55E06E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3A6507-497C-469C-AD5B-8B6EC07B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A98D1-F721-4383-A3F1-EB4972C3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CBE671-6A59-4F2A-9800-4CC4D946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34C0E-512F-4BF7-A258-60755F39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12E-FFD9-4D44-B68E-F2676191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45275-0799-4340-9C35-786288FB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2CA74E-30FA-45E0-986D-886760DC4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034C7A-CB02-4ADC-8DF4-1AEB67E05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DC298-C7DE-47BC-A830-D1A6F4E2A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7053B5-A909-4E3D-8447-21D921F9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3EF21-71C7-420A-B926-9A7215E7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5E6351-FA0B-4B80-B87D-2AFD076A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6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2BBB-F7EF-4F31-B817-3D624D2F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2F1C0E-F0F6-48A1-9B1A-810D4FEE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D46D2F-F854-45E1-8D2C-C87C9C54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6B727E-7CC3-4E47-A473-F87B1881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8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3313C-6B89-4602-823A-C1935AF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6B81BC-5C94-4BBB-9D87-D82A2CEC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DED69-8B6B-4493-9A7A-E1D7A95E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7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05D4D-5C9D-48AF-AC8E-FDBDFC71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1817D-0B3E-4C42-A9C9-0663AB99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CB00B-2FDC-4A29-8764-8E1F20A7C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67136-2D0B-4048-BD7E-4ABB601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4F6EB-15F9-4344-93C5-D8B529F3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CA5C8-84CC-499B-92C1-5BE1B463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86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8E3FE-2357-4D87-B799-142B3611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FB6EBC-A41B-451C-B55B-75DF7F593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4EDA48-D035-4304-8254-2D8889FF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50477-736A-4ECF-9729-E3A0F748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B1ECA-E5DC-41D3-A0B5-8E57B7D9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A8C22-BF66-4808-91F8-7173D7E4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8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78DECC-56AB-4170-B03B-7A3EDF64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A1C4E8-873B-4F04-B24E-A1F94A0CF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2548B-F54B-4C14-BC92-AA63F86F6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9909-DBF5-4D58-97CE-75E6DE77B6B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C28F0-0DF8-445D-9107-E110B8771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584F9-5442-4DE7-9298-9C26A297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C72B-310A-47F9-8085-B411F58CC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03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9C0EB2-B0E7-FD28-98BD-537A6EC5951E}"/>
              </a:ext>
            </a:extLst>
          </p:cNvPr>
          <p:cNvSpPr txBox="1"/>
          <p:nvPr/>
        </p:nvSpPr>
        <p:spPr>
          <a:xfrm>
            <a:off x="4155540" y="2998113"/>
            <a:ext cx="38809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/>
              <a:t>ABA </a:t>
            </a:r>
            <a:r>
              <a:rPr lang="ko-KR" altLang="en-US" sz="5000" dirty="0"/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369675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0C2F8B-787F-4F2D-9D88-EDBDA5216B40}"/>
              </a:ext>
            </a:extLst>
          </p:cNvPr>
          <p:cNvSpPr/>
          <p:nvPr/>
        </p:nvSpPr>
        <p:spPr>
          <a:xfrm>
            <a:off x="2912773" y="1483612"/>
            <a:ext cx="1485522" cy="3794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4F9DF-E2F4-4AA8-BDD6-8B28747D4946}"/>
              </a:ext>
            </a:extLst>
          </p:cNvPr>
          <p:cNvSpPr txBox="1"/>
          <p:nvPr/>
        </p:nvSpPr>
        <p:spPr>
          <a:xfrm>
            <a:off x="1393299" y="1970410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02B70-76D6-44E1-BE7D-F5A173D117C8}"/>
              </a:ext>
            </a:extLst>
          </p:cNvPr>
          <p:cNvSpPr txBox="1"/>
          <p:nvPr/>
        </p:nvSpPr>
        <p:spPr>
          <a:xfrm>
            <a:off x="3283477" y="4492666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00AC2-2BD9-45CB-8EEA-BB82FB4AE7F3}"/>
              </a:ext>
            </a:extLst>
          </p:cNvPr>
          <p:cNvSpPr txBox="1"/>
          <p:nvPr/>
        </p:nvSpPr>
        <p:spPr>
          <a:xfrm>
            <a:off x="1224182" y="1483612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: 2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BDDA6DC-7E15-4F08-A910-2FDDDDA2A562}"/>
              </a:ext>
            </a:extLst>
          </p:cNvPr>
          <p:cNvGrpSpPr/>
          <p:nvPr/>
        </p:nvGrpSpPr>
        <p:grpSpPr>
          <a:xfrm>
            <a:off x="3173477" y="3551039"/>
            <a:ext cx="977773" cy="525102"/>
            <a:chOff x="3166648" y="1892525"/>
            <a:chExt cx="977773" cy="52510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CFB0472-5204-415F-AB0D-2F9605750BC3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C0B78C3-3E31-489B-810F-77A52DEC2CDC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5DDD5B25-FD9B-4A22-BA52-BBE450978240}"/>
              </a:ext>
            </a:extLst>
          </p:cNvPr>
          <p:cNvSpPr/>
          <p:nvPr/>
        </p:nvSpPr>
        <p:spPr>
          <a:xfrm>
            <a:off x="7078665" y="3030469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C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0067B9-FD12-4DBF-B5C6-B2CD6B649274}"/>
              </a:ext>
            </a:extLst>
          </p:cNvPr>
          <p:cNvSpPr txBox="1"/>
          <p:nvPr/>
        </p:nvSpPr>
        <p:spPr>
          <a:xfrm>
            <a:off x="8898411" y="3251348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 20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69559-63E0-4761-8327-926520C22E60}"/>
              </a:ext>
            </a:extLst>
          </p:cNvPr>
          <p:cNvCxnSpPr>
            <a:cxnSpLocks/>
            <a:stCxn id="8" idx="3"/>
            <a:endCxn id="77" idx="1"/>
          </p:cNvCxnSpPr>
          <p:nvPr/>
        </p:nvCxnSpPr>
        <p:spPr>
          <a:xfrm>
            <a:off x="1951401" y="2155076"/>
            <a:ext cx="1222076" cy="165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3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0C2F8B-787F-4F2D-9D88-EDBDA5216B40}"/>
              </a:ext>
            </a:extLst>
          </p:cNvPr>
          <p:cNvSpPr/>
          <p:nvPr/>
        </p:nvSpPr>
        <p:spPr>
          <a:xfrm>
            <a:off x="2912773" y="1483612"/>
            <a:ext cx="1485522" cy="3794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4F9DF-E2F4-4AA8-BDD6-8B28747D4946}"/>
              </a:ext>
            </a:extLst>
          </p:cNvPr>
          <p:cNvSpPr txBox="1"/>
          <p:nvPr/>
        </p:nvSpPr>
        <p:spPr>
          <a:xfrm>
            <a:off x="1393299" y="1970410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02B70-76D6-44E1-BE7D-F5A173D117C8}"/>
              </a:ext>
            </a:extLst>
          </p:cNvPr>
          <p:cNvSpPr txBox="1"/>
          <p:nvPr/>
        </p:nvSpPr>
        <p:spPr>
          <a:xfrm>
            <a:off x="3283477" y="4492666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00AC2-2BD9-45CB-8EEA-BB82FB4AE7F3}"/>
              </a:ext>
            </a:extLst>
          </p:cNvPr>
          <p:cNvSpPr txBox="1"/>
          <p:nvPr/>
        </p:nvSpPr>
        <p:spPr>
          <a:xfrm>
            <a:off x="1224182" y="1483612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: 2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5804F52-D161-49AA-898F-B1F157FDEFA3}"/>
              </a:ext>
            </a:extLst>
          </p:cNvPr>
          <p:cNvGrpSpPr/>
          <p:nvPr/>
        </p:nvGrpSpPr>
        <p:grpSpPr>
          <a:xfrm>
            <a:off x="3166648" y="2721536"/>
            <a:ext cx="977773" cy="525102"/>
            <a:chOff x="3166648" y="1892525"/>
            <a:chExt cx="977773" cy="52510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4C6F003-9F10-4DAD-9362-8DB1D53F3CA6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267E530-F6EB-47CB-B3B8-3F397B57BD0C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BDDA6DC-7E15-4F08-A910-2FDDDDA2A562}"/>
              </a:ext>
            </a:extLst>
          </p:cNvPr>
          <p:cNvGrpSpPr/>
          <p:nvPr/>
        </p:nvGrpSpPr>
        <p:grpSpPr>
          <a:xfrm>
            <a:off x="3173477" y="3551039"/>
            <a:ext cx="977773" cy="525102"/>
            <a:chOff x="3166648" y="1892525"/>
            <a:chExt cx="977773" cy="52510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CFB0472-5204-415F-AB0D-2F9605750BC3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C0B78C3-3E31-489B-810F-77A52DEC2CDC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key</a:t>
              </a: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5DDD5B25-FD9B-4A22-BA52-BBE450978240}"/>
              </a:ext>
            </a:extLst>
          </p:cNvPr>
          <p:cNvSpPr/>
          <p:nvPr/>
        </p:nvSpPr>
        <p:spPr>
          <a:xfrm>
            <a:off x="7078665" y="3030469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B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0067B9-FD12-4DBF-B5C6-B2CD6B649274}"/>
              </a:ext>
            </a:extLst>
          </p:cNvPr>
          <p:cNvSpPr txBox="1"/>
          <p:nvPr/>
        </p:nvSpPr>
        <p:spPr>
          <a:xfrm>
            <a:off x="8898411" y="3251348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 30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69559-63E0-4761-8327-926520C22E60}"/>
              </a:ext>
            </a:extLst>
          </p:cNvPr>
          <p:cNvCxnSpPr>
            <a:stCxn id="8" idx="3"/>
            <a:endCxn id="74" idx="1"/>
          </p:cNvCxnSpPr>
          <p:nvPr/>
        </p:nvCxnSpPr>
        <p:spPr>
          <a:xfrm>
            <a:off x="1951401" y="2155076"/>
            <a:ext cx="1215247" cy="82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8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0C2F8B-787F-4F2D-9D88-EDBDA5216B40}"/>
              </a:ext>
            </a:extLst>
          </p:cNvPr>
          <p:cNvSpPr/>
          <p:nvPr/>
        </p:nvSpPr>
        <p:spPr>
          <a:xfrm>
            <a:off x="2912773" y="1483612"/>
            <a:ext cx="1485522" cy="3794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4F9DF-E2F4-4AA8-BDD6-8B28747D4946}"/>
              </a:ext>
            </a:extLst>
          </p:cNvPr>
          <p:cNvSpPr txBox="1"/>
          <p:nvPr/>
        </p:nvSpPr>
        <p:spPr>
          <a:xfrm>
            <a:off x="1393299" y="1970410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02B70-76D6-44E1-BE7D-F5A173D117C8}"/>
              </a:ext>
            </a:extLst>
          </p:cNvPr>
          <p:cNvSpPr txBox="1"/>
          <p:nvPr/>
        </p:nvSpPr>
        <p:spPr>
          <a:xfrm>
            <a:off x="3283477" y="4492666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00AC2-2BD9-45CB-8EEA-BB82FB4AE7F3}"/>
              </a:ext>
            </a:extLst>
          </p:cNvPr>
          <p:cNvSpPr txBox="1"/>
          <p:nvPr/>
        </p:nvSpPr>
        <p:spPr>
          <a:xfrm>
            <a:off x="1224182" y="1483612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: 2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F90DE29-F475-4891-9929-79574EBA1508}"/>
              </a:ext>
            </a:extLst>
          </p:cNvPr>
          <p:cNvSpPr/>
          <p:nvPr/>
        </p:nvSpPr>
        <p:spPr>
          <a:xfrm>
            <a:off x="5278040" y="2018342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B9CA19-538C-4604-AAB0-F8B3C583507E}"/>
              </a:ext>
            </a:extLst>
          </p:cNvPr>
          <p:cNvSpPr txBox="1"/>
          <p:nvPr/>
        </p:nvSpPr>
        <p:spPr>
          <a:xfrm>
            <a:off x="7008931" y="2241082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 30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AA7CF2-06ED-4205-A114-A2AAE9C93480}"/>
              </a:ext>
            </a:extLst>
          </p:cNvPr>
          <p:cNvSpPr/>
          <p:nvPr/>
        </p:nvSpPr>
        <p:spPr>
          <a:xfrm>
            <a:off x="5856066" y="3132499"/>
            <a:ext cx="3132336" cy="75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22E624-23C6-4425-A437-A8D99D54799E}"/>
              </a:ext>
            </a:extLst>
          </p:cNvPr>
          <p:cNvSpPr txBox="1"/>
          <p:nvPr/>
        </p:nvSpPr>
        <p:spPr>
          <a:xfrm>
            <a:off x="5898552" y="332452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Snap</a:t>
            </a:r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7AC070C-2ED9-49B2-8DD8-BECE941C6A20}"/>
              </a:ext>
            </a:extLst>
          </p:cNvPr>
          <p:cNvGrpSpPr/>
          <p:nvPr/>
        </p:nvGrpSpPr>
        <p:grpSpPr>
          <a:xfrm>
            <a:off x="6641871" y="3246638"/>
            <a:ext cx="977773" cy="525102"/>
            <a:chOff x="3166648" y="1892525"/>
            <a:chExt cx="977773" cy="52510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E29FAC3-3493-40E4-B70F-B4080FC60B03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5EAFD46-7CA3-429C-B470-13188A688C78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2AF04B7-589C-43EC-862D-FDE317B072C4}"/>
              </a:ext>
            </a:extLst>
          </p:cNvPr>
          <p:cNvGrpSpPr/>
          <p:nvPr/>
        </p:nvGrpSpPr>
        <p:grpSpPr>
          <a:xfrm>
            <a:off x="7815136" y="3246638"/>
            <a:ext cx="977773" cy="525102"/>
            <a:chOff x="3166648" y="1892525"/>
            <a:chExt cx="977773" cy="52510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8BF9586-E752-4A35-9DF3-59F9548BF019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BC1EB-6037-4BC9-8208-2D8F2F0DC70D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key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5804F52-D161-49AA-898F-B1F157FDEFA3}"/>
              </a:ext>
            </a:extLst>
          </p:cNvPr>
          <p:cNvGrpSpPr/>
          <p:nvPr/>
        </p:nvGrpSpPr>
        <p:grpSpPr>
          <a:xfrm>
            <a:off x="3166648" y="2721536"/>
            <a:ext cx="977773" cy="525102"/>
            <a:chOff x="3166648" y="1892525"/>
            <a:chExt cx="977773" cy="52510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4C6F003-9F10-4DAD-9362-8DB1D53F3CA6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267E530-F6EB-47CB-B3B8-3F397B57BD0C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BDDA6DC-7E15-4F08-A910-2FDDDDA2A562}"/>
              </a:ext>
            </a:extLst>
          </p:cNvPr>
          <p:cNvGrpSpPr/>
          <p:nvPr/>
        </p:nvGrpSpPr>
        <p:grpSpPr>
          <a:xfrm>
            <a:off x="3173477" y="3551039"/>
            <a:ext cx="977773" cy="525102"/>
            <a:chOff x="3166648" y="1892525"/>
            <a:chExt cx="977773" cy="52510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CFB0472-5204-415F-AB0D-2F9605750BC3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C0B78C3-3E31-489B-810F-77A52DEC2CDC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key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1AD63A-7308-4E80-A8C4-97E1BFA46176}"/>
              </a:ext>
            </a:extLst>
          </p:cNvPr>
          <p:cNvCxnSpPr>
            <a:stCxn id="69" idx="3"/>
            <a:endCxn id="71" idx="1"/>
          </p:cNvCxnSpPr>
          <p:nvPr/>
        </p:nvCxnSpPr>
        <p:spPr>
          <a:xfrm>
            <a:off x="7619644" y="3509189"/>
            <a:ext cx="195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44640B-A8F2-4425-B7A5-731092D40B15}"/>
              </a:ext>
            </a:extLst>
          </p:cNvPr>
          <p:cNvCxnSpPr>
            <a:cxnSpLocks/>
            <a:stCxn id="8" idx="3"/>
            <a:endCxn id="74" idx="1"/>
          </p:cNvCxnSpPr>
          <p:nvPr/>
        </p:nvCxnSpPr>
        <p:spPr>
          <a:xfrm>
            <a:off x="1951401" y="2155076"/>
            <a:ext cx="1215247" cy="82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504642B-FA5E-47C3-804B-0D8294490D88}"/>
              </a:ext>
            </a:extLst>
          </p:cNvPr>
          <p:cNvCxnSpPr>
            <a:cxnSpLocks/>
          </p:cNvCxnSpPr>
          <p:nvPr/>
        </p:nvCxnSpPr>
        <p:spPr>
          <a:xfrm>
            <a:off x="3669193" y="3246638"/>
            <a:ext cx="0" cy="30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592ECC2-72CB-4D72-BF68-5CBC75CBA42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655534" y="4076141"/>
            <a:ext cx="13660" cy="41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CE59547-57AD-4404-B200-E342AD7C6AFB}"/>
              </a:ext>
            </a:extLst>
          </p:cNvPr>
          <p:cNvCxnSpPr>
            <a:cxnSpLocks/>
            <a:endCxn id="75" idx="3"/>
          </p:cNvCxnSpPr>
          <p:nvPr/>
        </p:nvCxnSpPr>
        <p:spPr>
          <a:xfrm rot="10800000">
            <a:off x="4144421" y="2984088"/>
            <a:ext cx="2993166" cy="1508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096C255-C70D-4463-B009-65AB8A0E73AF}"/>
              </a:ext>
            </a:extLst>
          </p:cNvPr>
          <p:cNvCxnSpPr/>
          <p:nvPr/>
        </p:nvCxnSpPr>
        <p:spPr>
          <a:xfrm>
            <a:off x="7137587" y="3771739"/>
            <a:ext cx="0" cy="72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7FAB4E0-3A5A-4AA8-A7AB-D903483B10CC}"/>
              </a:ext>
            </a:extLst>
          </p:cNvPr>
          <p:cNvSpPr txBox="1"/>
          <p:nvPr/>
        </p:nvSpPr>
        <p:spPr>
          <a:xfrm>
            <a:off x="5324591" y="4491600"/>
            <a:ext cx="20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Compare -&gt; 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44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7AA3A5EE-7905-47AB-931C-4EB681AACB25}"/>
              </a:ext>
            </a:extLst>
          </p:cNvPr>
          <p:cNvGrpSpPr/>
          <p:nvPr/>
        </p:nvGrpSpPr>
        <p:grpSpPr>
          <a:xfrm>
            <a:off x="1784157" y="1531544"/>
            <a:ext cx="3004996" cy="3794911"/>
            <a:chOff x="1086416" y="1428939"/>
            <a:chExt cx="3004996" cy="3794911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AB81977-C511-45AC-B833-BF136271C309}"/>
                </a:ext>
              </a:extLst>
            </p:cNvPr>
            <p:cNvGrpSpPr/>
            <p:nvPr/>
          </p:nvGrpSpPr>
          <p:grpSpPr>
            <a:xfrm>
              <a:off x="1086416" y="1428939"/>
              <a:ext cx="3004996" cy="3794911"/>
              <a:chOff x="896293" y="1935933"/>
              <a:chExt cx="3004996" cy="3794911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F9DFBC2-FA2B-4FFE-8857-A5E9B88465D4}"/>
                  </a:ext>
                </a:extLst>
              </p:cNvPr>
              <p:cNvSpPr/>
              <p:nvPr/>
            </p:nvSpPr>
            <p:spPr>
              <a:xfrm>
                <a:off x="2415767" y="1935933"/>
                <a:ext cx="1485522" cy="37949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8D25A4CA-1355-47DD-AE3A-C62F60E8695A}"/>
                  </a:ext>
                </a:extLst>
              </p:cNvPr>
              <p:cNvSpPr/>
              <p:nvPr/>
            </p:nvSpPr>
            <p:spPr>
              <a:xfrm>
                <a:off x="2669641" y="2344847"/>
                <a:ext cx="977774" cy="52510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30</a:t>
                </a:r>
              </a:p>
            </p:txBody>
          </p: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1DA2AADE-BF37-49CC-9092-E3CF9B97DBD8}"/>
                  </a:ext>
                </a:extLst>
              </p:cNvPr>
              <p:cNvCxnSpPr>
                <a:cxnSpLocks/>
                <a:stCxn id="74" idx="3"/>
                <a:endCxn id="72" idx="1"/>
              </p:cNvCxnSpPr>
              <p:nvPr/>
            </p:nvCxnSpPr>
            <p:spPr>
              <a:xfrm>
                <a:off x="1454395" y="2607397"/>
                <a:ext cx="1215246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22F7E6-551F-4963-9387-21316F3E88BE}"/>
                  </a:ext>
                </a:extLst>
              </p:cNvPr>
              <p:cNvSpPr txBox="1"/>
              <p:nvPr/>
            </p:nvSpPr>
            <p:spPr>
              <a:xfrm>
                <a:off x="896293" y="2422731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Top</a:t>
                </a:r>
                <a:endParaRPr lang="ko-KR" altLang="en-US" dirty="0"/>
              </a:p>
            </p:txBody>
          </p:sp>
        </p:grp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807441F-E9CA-4174-8840-130017A722CF}"/>
                </a:ext>
              </a:extLst>
            </p:cNvPr>
            <p:cNvSpPr/>
            <p:nvPr/>
          </p:nvSpPr>
          <p:spPr>
            <a:xfrm>
              <a:off x="2859764" y="2665313"/>
              <a:ext cx="977774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7158900-0312-4E13-A5C8-27BB37556376}"/>
                </a:ext>
              </a:extLst>
            </p:cNvPr>
            <p:cNvSpPr/>
            <p:nvPr/>
          </p:nvSpPr>
          <p:spPr>
            <a:xfrm>
              <a:off x="2859764" y="3496367"/>
              <a:ext cx="977774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BBD3915-710C-47C6-A16F-D12DB0F7E229}"/>
                </a:ext>
              </a:extLst>
            </p:cNvPr>
            <p:cNvSpPr txBox="1"/>
            <p:nvPr/>
          </p:nvSpPr>
          <p:spPr>
            <a:xfrm>
              <a:off x="2976594" y="4437993"/>
              <a:ext cx="744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3B02795-4EE3-4715-B9AD-6D281564CDF2}"/>
                </a:ext>
              </a:extLst>
            </p:cNvPr>
            <p:cNvCxnSpPr>
              <a:stCxn id="72" idx="2"/>
              <a:endCxn id="65" idx="0"/>
            </p:cNvCxnSpPr>
            <p:nvPr/>
          </p:nvCxnSpPr>
          <p:spPr>
            <a:xfrm>
              <a:off x="3348651" y="2362954"/>
              <a:ext cx="0" cy="302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D0ABA7F-0DEB-4055-BB43-3BA029AF6DC1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>
              <a:off x="3348651" y="3190414"/>
              <a:ext cx="0" cy="30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0EDD189-D2FB-406B-AD7E-E7184D27D42E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3348651" y="4021468"/>
              <a:ext cx="0" cy="499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04744C86-3FE6-4C8B-9748-D78E85E623E8}"/>
              </a:ext>
            </a:extLst>
          </p:cNvPr>
          <p:cNvSpPr/>
          <p:nvPr/>
        </p:nvSpPr>
        <p:spPr>
          <a:xfrm>
            <a:off x="5278040" y="2018342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E90C98-6A91-4283-A884-EA194E36F385}"/>
              </a:ext>
            </a:extLst>
          </p:cNvPr>
          <p:cNvSpPr txBox="1"/>
          <p:nvPr/>
        </p:nvSpPr>
        <p:spPr>
          <a:xfrm>
            <a:off x="7008931" y="2241082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 30</a:t>
            </a:r>
            <a:endParaRPr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38355B0-80A0-430D-A0A4-6820F5DD4B28}"/>
              </a:ext>
            </a:extLst>
          </p:cNvPr>
          <p:cNvGrpSpPr/>
          <p:nvPr/>
        </p:nvGrpSpPr>
        <p:grpSpPr>
          <a:xfrm>
            <a:off x="5362161" y="3786431"/>
            <a:ext cx="5045681" cy="369332"/>
            <a:chOff x="6283104" y="2638717"/>
            <a:chExt cx="5045681" cy="369332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F773518-7B4A-4A08-BFA3-DD8CDBF64165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6283104" y="2823383"/>
              <a:ext cx="45901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0484EC-CD01-486C-A281-72D5A950D4DE}"/>
                </a:ext>
              </a:extLst>
            </p:cNvPr>
            <p:cNvSpPr txBox="1"/>
            <p:nvPr/>
          </p:nvSpPr>
          <p:spPr>
            <a:xfrm>
              <a:off x="10873211" y="263871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CS</a:t>
              </a:r>
              <a:endParaRPr lang="ko-KR" altLang="en-US" dirty="0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DBB02BC-1C77-43A1-BA1D-49AF8B11E461}"/>
              </a:ext>
            </a:extLst>
          </p:cNvPr>
          <p:cNvGrpSpPr/>
          <p:nvPr/>
        </p:nvGrpSpPr>
        <p:grpSpPr>
          <a:xfrm>
            <a:off x="5856066" y="3132499"/>
            <a:ext cx="2672298" cy="755964"/>
            <a:chOff x="5856066" y="3132499"/>
            <a:chExt cx="2672298" cy="75596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B9EC3F9-8E0C-4D8D-BF9B-3C0C196FB042}"/>
                </a:ext>
              </a:extLst>
            </p:cNvPr>
            <p:cNvSpPr/>
            <p:nvPr/>
          </p:nvSpPr>
          <p:spPr>
            <a:xfrm>
              <a:off x="5856066" y="3132499"/>
              <a:ext cx="2672298" cy="7559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BDB1127-834B-4BC1-996F-2E8E59E53BB1}"/>
                </a:ext>
              </a:extLst>
            </p:cNvPr>
            <p:cNvSpPr/>
            <p:nvPr/>
          </p:nvSpPr>
          <p:spPr>
            <a:xfrm>
              <a:off x="6567726" y="3262950"/>
              <a:ext cx="825373" cy="4924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1D5E52F-B42B-4C50-AC6D-6B9E96637CBE}"/>
                </a:ext>
              </a:extLst>
            </p:cNvPr>
            <p:cNvSpPr/>
            <p:nvPr/>
          </p:nvSpPr>
          <p:spPr>
            <a:xfrm>
              <a:off x="7541824" y="3262949"/>
              <a:ext cx="825373" cy="49248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E441FFA-517D-4C8C-8C76-5B3110C001C8}"/>
                </a:ext>
              </a:extLst>
            </p:cNvPr>
            <p:cNvSpPr txBox="1"/>
            <p:nvPr/>
          </p:nvSpPr>
          <p:spPr>
            <a:xfrm>
              <a:off x="5898552" y="332452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Snap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9EE5CE54-90A3-4785-BE8E-E07B88CDD078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 flipV="1">
            <a:off x="7393099" y="3509190"/>
            <a:ext cx="148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4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1D72A91C-3ECA-4A94-B9C3-DFEBBE508637}"/>
              </a:ext>
            </a:extLst>
          </p:cNvPr>
          <p:cNvGrpSpPr/>
          <p:nvPr/>
        </p:nvGrpSpPr>
        <p:grpSpPr>
          <a:xfrm>
            <a:off x="2375964" y="1531544"/>
            <a:ext cx="3004996" cy="3794911"/>
            <a:chOff x="1086416" y="1428939"/>
            <a:chExt cx="3004996" cy="37949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C3A96A6-57E3-4FD9-A650-C9E9A7E19BA2}"/>
                </a:ext>
              </a:extLst>
            </p:cNvPr>
            <p:cNvGrpSpPr/>
            <p:nvPr/>
          </p:nvGrpSpPr>
          <p:grpSpPr>
            <a:xfrm>
              <a:off x="1086416" y="1428939"/>
              <a:ext cx="3004996" cy="3794911"/>
              <a:chOff x="896293" y="1935933"/>
              <a:chExt cx="3004996" cy="379491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90C2F8B-787F-4F2D-9D88-EDBDA5216B40}"/>
                  </a:ext>
                </a:extLst>
              </p:cNvPr>
              <p:cNvSpPr/>
              <p:nvPr/>
            </p:nvSpPr>
            <p:spPr>
              <a:xfrm>
                <a:off x="2415767" y="1935933"/>
                <a:ext cx="1485522" cy="37949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41ABCE60-9052-4A3E-A2E6-18B18BFA7732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>
                <a:off x="1454395" y="2607397"/>
                <a:ext cx="1215246" cy="827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4F9DF-E2F4-4AA8-BDD6-8B28747D4946}"/>
                  </a:ext>
                </a:extLst>
              </p:cNvPr>
              <p:cNvSpPr txBox="1"/>
              <p:nvPr/>
            </p:nvSpPr>
            <p:spPr>
              <a:xfrm>
                <a:off x="896293" y="2422731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Top</a:t>
                </a:r>
                <a:endParaRPr lang="ko-KR" altLang="en-US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49B8D9-1963-4B04-A03C-75E54C18E654}"/>
                </a:ext>
              </a:extLst>
            </p:cNvPr>
            <p:cNvSpPr/>
            <p:nvPr/>
          </p:nvSpPr>
          <p:spPr>
            <a:xfrm>
              <a:off x="2859764" y="2665313"/>
              <a:ext cx="977774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BF1E92-BE02-4968-998E-3C1A3B843F04}"/>
                </a:ext>
              </a:extLst>
            </p:cNvPr>
            <p:cNvSpPr/>
            <p:nvPr/>
          </p:nvSpPr>
          <p:spPr>
            <a:xfrm>
              <a:off x="2859764" y="3496367"/>
              <a:ext cx="977774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02B70-76D6-44E1-BE7D-F5A173D117C8}"/>
                </a:ext>
              </a:extLst>
            </p:cNvPr>
            <p:cNvSpPr txBox="1"/>
            <p:nvPr/>
          </p:nvSpPr>
          <p:spPr>
            <a:xfrm>
              <a:off x="2976594" y="4437993"/>
              <a:ext cx="744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4B25B3-B5A1-4755-B746-92116335756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3348651" y="3190414"/>
              <a:ext cx="0" cy="30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C29D9DC-A61E-4AB4-853F-51BF5269791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3348651" y="4021468"/>
              <a:ext cx="0" cy="499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49802F8E-E1BF-4C00-AACE-78FDE48B5B74}"/>
              </a:ext>
            </a:extLst>
          </p:cNvPr>
          <p:cNvSpPr/>
          <p:nvPr/>
        </p:nvSpPr>
        <p:spPr>
          <a:xfrm>
            <a:off x="7078665" y="3030469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B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E0F21F-B029-4D6E-8D9F-94B23B1D2019}"/>
              </a:ext>
            </a:extLst>
          </p:cNvPr>
          <p:cNvSpPr txBox="1"/>
          <p:nvPr/>
        </p:nvSpPr>
        <p:spPr>
          <a:xfrm>
            <a:off x="8898411" y="3251348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08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1D72A91C-3ECA-4A94-B9C3-DFEBBE508637}"/>
              </a:ext>
            </a:extLst>
          </p:cNvPr>
          <p:cNvGrpSpPr/>
          <p:nvPr/>
        </p:nvGrpSpPr>
        <p:grpSpPr>
          <a:xfrm>
            <a:off x="1393299" y="1483612"/>
            <a:ext cx="3004996" cy="3794911"/>
            <a:chOff x="1086416" y="1428939"/>
            <a:chExt cx="3004996" cy="37949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C3A96A6-57E3-4FD9-A650-C9E9A7E19BA2}"/>
                </a:ext>
              </a:extLst>
            </p:cNvPr>
            <p:cNvGrpSpPr/>
            <p:nvPr/>
          </p:nvGrpSpPr>
          <p:grpSpPr>
            <a:xfrm>
              <a:off x="1086416" y="1428939"/>
              <a:ext cx="3004996" cy="3794911"/>
              <a:chOff x="896293" y="1935933"/>
              <a:chExt cx="3004996" cy="379491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90C2F8B-787F-4F2D-9D88-EDBDA5216B40}"/>
                  </a:ext>
                </a:extLst>
              </p:cNvPr>
              <p:cNvSpPr/>
              <p:nvPr/>
            </p:nvSpPr>
            <p:spPr>
              <a:xfrm>
                <a:off x="2415767" y="1935933"/>
                <a:ext cx="1485522" cy="37949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41ABCE60-9052-4A3E-A2E6-18B18BFA7732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454395" y="2607397"/>
                <a:ext cx="1215246" cy="1658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4F9DF-E2F4-4AA8-BDD6-8B28747D4946}"/>
                  </a:ext>
                </a:extLst>
              </p:cNvPr>
              <p:cNvSpPr txBox="1"/>
              <p:nvPr/>
            </p:nvSpPr>
            <p:spPr>
              <a:xfrm>
                <a:off x="896293" y="2422731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Top</a:t>
                </a:r>
                <a:endParaRPr lang="ko-KR" altLang="en-US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BF1E92-BE02-4968-998E-3C1A3B843F04}"/>
                </a:ext>
              </a:extLst>
            </p:cNvPr>
            <p:cNvSpPr/>
            <p:nvPr/>
          </p:nvSpPr>
          <p:spPr>
            <a:xfrm>
              <a:off x="2859764" y="3496367"/>
              <a:ext cx="977774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02B70-76D6-44E1-BE7D-F5A173D117C8}"/>
                </a:ext>
              </a:extLst>
            </p:cNvPr>
            <p:cNvSpPr txBox="1"/>
            <p:nvPr/>
          </p:nvSpPr>
          <p:spPr>
            <a:xfrm>
              <a:off x="2976594" y="4437993"/>
              <a:ext cx="744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C29D9DC-A61E-4AB4-853F-51BF5269791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3348651" y="4021468"/>
              <a:ext cx="0" cy="499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64D1CB61-DDE3-4440-B912-60E80A5D41EF}"/>
              </a:ext>
            </a:extLst>
          </p:cNvPr>
          <p:cNvSpPr/>
          <p:nvPr/>
        </p:nvSpPr>
        <p:spPr>
          <a:xfrm>
            <a:off x="6096000" y="2982537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C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710AC-88A9-4C8A-B150-B5947B902B8D}"/>
              </a:ext>
            </a:extLst>
          </p:cNvPr>
          <p:cNvSpPr txBox="1"/>
          <p:nvPr/>
        </p:nvSpPr>
        <p:spPr>
          <a:xfrm>
            <a:off x="7915746" y="3203416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 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44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1D72A91C-3ECA-4A94-B9C3-DFEBBE508637}"/>
              </a:ext>
            </a:extLst>
          </p:cNvPr>
          <p:cNvGrpSpPr/>
          <p:nvPr/>
        </p:nvGrpSpPr>
        <p:grpSpPr>
          <a:xfrm>
            <a:off x="1393299" y="1483612"/>
            <a:ext cx="3004996" cy="3794911"/>
            <a:chOff x="1086416" y="1428939"/>
            <a:chExt cx="3004996" cy="379491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C3A96A6-57E3-4FD9-A650-C9E9A7E19BA2}"/>
                </a:ext>
              </a:extLst>
            </p:cNvPr>
            <p:cNvGrpSpPr/>
            <p:nvPr/>
          </p:nvGrpSpPr>
          <p:grpSpPr>
            <a:xfrm>
              <a:off x="1086416" y="1428939"/>
              <a:ext cx="3004996" cy="3794911"/>
              <a:chOff x="896293" y="1935933"/>
              <a:chExt cx="3004996" cy="379491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90C2F8B-787F-4F2D-9D88-EDBDA5216B40}"/>
                  </a:ext>
                </a:extLst>
              </p:cNvPr>
              <p:cNvSpPr/>
              <p:nvPr/>
            </p:nvSpPr>
            <p:spPr>
              <a:xfrm>
                <a:off x="2415767" y="1935933"/>
                <a:ext cx="1485522" cy="37949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41ABCE60-9052-4A3E-A2E6-18B18BFA7732}"/>
                  </a:ext>
                </a:extLst>
              </p:cNvPr>
              <p:cNvCxnSpPr>
                <a:cxnSpLocks/>
                <a:stCxn id="8" idx="3"/>
                <a:endCxn id="16" idx="1"/>
              </p:cNvCxnSpPr>
              <p:nvPr/>
            </p:nvCxnSpPr>
            <p:spPr>
              <a:xfrm>
                <a:off x="1454395" y="2607397"/>
                <a:ext cx="1215246" cy="870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4F9DF-E2F4-4AA8-BDD6-8B28747D4946}"/>
                  </a:ext>
                </a:extLst>
              </p:cNvPr>
              <p:cNvSpPr txBox="1"/>
              <p:nvPr/>
            </p:nvSpPr>
            <p:spPr>
              <a:xfrm>
                <a:off x="896293" y="2422731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Top</a:t>
                </a:r>
                <a:endParaRPr lang="ko-KR" altLang="en-US" dirty="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BF1E92-BE02-4968-998E-3C1A3B843F04}"/>
                </a:ext>
              </a:extLst>
            </p:cNvPr>
            <p:cNvSpPr/>
            <p:nvPr/>
          </p:nvSpPr>
          <p:spPr>
            <a:xfrm>
              <a:off x="2859764" y="3496367"/>
              <a:ext cx="977774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02B70-76D6-44E1-BE7D-F5A173D117C8}"/>
                </a:ext>
              </a:extLst>
            </p:cNvPr>
            <p:cNvSpPr txBox="1"/>
            <p:nvPr/>
          </p:nvSpPr>
          <p:spPr>
            <a:xfrm>
              <a:off x="2976594" y="4437993"/>
              <a:ext cx="744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C29D9DC-A61E-4AB4-853F-51BF5269791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3348651" y="4021468"/>
              <a:ext cx="0" cy="499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467CAF-F806-476D-8D1E-49FBEF044A70}"/>
              </a:ext>
            </a:extLst>
          </p:cNvPr>
          <p:cNvSpPr/>
          <p:nvPr/>
        </p:nvSpPr>
        <p:spPr>
          <a:xfrm>
            <a:off x="3166647" y="2763389"/>
            <a:ext cx="977774" cy="525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284DE49-A08F-4653-98EB-0C1D659586BA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3655534" y="3288490"/>
            <a:ext cx="0" cy="26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42B001C-0D0D-4BAA-A876-52FEA92349F1}"/>
              </a:ext>
            </a:extLst>
          </p:cNvPr>
          <p:cNvSpPr/>
          <p:nvPr/>
        </p:nvSpPr>
        <p:spPr>
          <a:xfrm>
            <a:off x="6096000" y="2982537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FFD06-A56E-4D72-B86B-2E2FE1A5D300}"/>
              </a:ext>
            </a:extLst>
          </p:cNvPr>
          <p:cNvSpPr txBox="1"/>
          <p:nvPr/>
        </p:nvSpPr>
        <p:spPr>
          <a:xfrm>
            <a:off x="7915746" y="3203416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31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C90E90B9-A70E-431C-A55D-CF566AAF6407}"/>
              </a:ext>
            </a:extLst>
          </p:cNvPr>
          <p:cNvGrpSpPr/>
          <p:nvPr/>
        </p:nvGrpSpPr>
        <p:grpSpPr>
          <a:xfrm>
            <a:off x="1784157" y="1531544"/>
            <a:ext cx="3004996" cy="3794911"/>
            <a:chOff x="1086416" y="1428939"/>
            <a:chExt cx="3004996" cy="3794911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36A1E187-7F64-4767-9547-CFA79987B539}"/>
                </a:ext>
              </a:extLst>
            </p:cNvPr>
            <p:cNvGrpSpPr/>
            <p:nvPr/>
          </p:nvGrpSpPr>
          <p:grpSpPr>
            <a:xfrm>
              <a:off x="1086416" y="1428939"/>
              <a:ext cx="3004996" cy="3794911"/>
              <a:chOff x="896293" y="1935933"/>
              <a:chExt cx="3004996" cy="3794911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1B279D78-3B7E-4553-B96F-7FA3CF616995}"/>
                  </a:ext>
                </a:extLst>
              </p:cNvPr>
              <p:cNvSpPr/>
              <p:nvPr/>
            </p:nvSpPr>
            <p:spPr>
              <a:xfrm>
                <a:off x="2415767" y="1935933"/>
                <a:ext cx="1485522" cy="37949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u="sng"/>
              </a:p>
            </p:txBody>
          </p: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C4479A38-5127-4A4A-B59E-7968BE42A60F}"/>
                  </a:ext>
                </a:extLst>
              </p:cNvPr>
              <p:cNvCxnSpPr>
                <a:cxnSpLocks/>
                <a:stCxn id="70" idx="3"/>
                <a:endCxn id="61" idx="1"/>
              </p:cNvCxnSpPr>
              <p:nvPr/>
            </p:nvCxnSpPr>
            <p:spPr>
              <a:xfrm>
                <a:off x="1454395" y="2607397"/>
                <a:ext cx="1215246" cy="827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5937341-9609-43C8-8070-8B4529A41BD3}"/>
                  </a:ext>
                </a:extLst>
              </p:cNvPr>
              <p:cNvSpPr txBox="1"/>
              <p:nvPr/>
            </p:nvSpPr>
            <p:spPr>
              <a:xfrm>
                <a:off x="896293" y="2422731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Top</a:t>
                </a:r>
                <a:endParaRPr lang="ko-KR" altLang="en-US" dirty="0"/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92DCAF4-9412-4BC1-95F4-B71A012E2078}"/>
                </a:ext>
              </a:extLst>
            </p:cNvPr>
            <p:cNvSpPr/>
            <p:nvPr/>
          </p:nvSpPr>
          <p:spPr>
            <a:xfrm>
              <a:off x="2859764" y="2665313"/>
              <a:ext cx="977774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977EE33-3AD4-462E-8A07-2BD20D5F0A38}"/>
                </a:ext>
              </a:extLst>
            </p:cNvPr>
            <p:cNvSpPr/>
            <p:nvPr/>
          </p:nvSpPr>
          <p:spPr>
            <a:xfrm>
              <a:off x="2859764" y="3496367"/>
              <a:ext cx="977774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BB6D06-6D80-431B-80AE-430058CB4744}"/>
                </a:ext>
              </a:extLst>
            </p:cNvPr>
            <p:cNvSpPr txBox="1"/>
            <p:nvPr/>
          </p:nvSpPr>
          <p:spPr>
            <a:xfrm>
              <a:off x="2976594" y="4437993"/>
              <a:ext cx="7441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NULL</a:t>
              </a:r>
              <a:endParaRPr lang="ko-KR" altLang="en-US" dirty="0"/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B76A894B-35C0-4330-97A2-DDC2295DA044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3348651" y="3190414"/>
              <a:ext cx="0" cy="30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AA111F-A0D8-4D5B-9656-11B38E6BC040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3348651" y="4021468"/>
              <a:ext cx="0" cy="499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A3F11A26-2569-4C56-A4BE-823B07A6A573}"/>
              </a:ext>
            </a:extLst>
          </p:cNvPr>
          <p:cNvSpPr/>
          <p:nvPr/>
        </p:nvSpPr>
        <p:spPr>
          <a:xfrm>
            <a:off x="5278040" y="2018342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82C438-770D-466F-A03B-A113DFD0BEAA}"/>
              </a:ext>
            </a:extLst>
          </p:cNvPr>
          <p:cNvSpPr txBox="1"/>
          <p:nvPr/>
        </p:nvSpPr>
        <p:spPr>
          <a:xfrm>
            <a:off x="7008931" y="2241082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 30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22DE0CD-F308-41E8-A04D-05ABF02218A5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 flipV="1">
            <a:off x="7393099" y="3509190"/>
            <a:ext cx="148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26A4A7B4-3B07-4DBA-A703-E21AF469A287}"/>
              </a:ext>
            </a:extLst>
          </p:cNvPr>
          <p:cNvGrpSpPr/>
          <p:nvPr/>
        </p:nvGrpSpPr>
        <p:grpSpPr>
          <a:xfrm>
            <a:off x="5856066" y="3132499"/>
            <a:ext cx="2672298" cy="755964"/>
            <a:chOff x="5856066" y="3132499"/>
            <a:chExt cx="2672298" cy="755964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6A5C9AB-B441-4549-8372-F3F37D70940A}"/>
                </a:ext>
              </a:extLst>
            </p:cNvPr>
            <p:cNvSpPr/>
            <p:nvPr/>
          </p:nvSpPr>
          <p:spPr>
            <a:xfrm>
              <a:off x="5856066" y="3132499"/>
              <a:ext cx="2672298" cy="7559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2BD9223-5BF7-4636-9E3E-E3A6B37E23A5}"/>
                </a:ext>
              </a:extLst>
            </p:cNvPr>
            <p:cNvSpPr/>
            <p:nvPr/>
          </p:nvSpPr>
          <p:spPr>
            <a:xfrm>
              <a:off x="6567726" y="3262950"/>
              <a:ext cx="825373" cy="4924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  <a:endParaRPr lang="ko-KR" altLang="en-US" dirty="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1C9E83C7-64B1-4EA7-B294-B546DEC4DDAC}"/>
                </a:ext>
              </a:extLst>
            </p:cNvPr>
            <p:cNvSpPr/>
            <p:nvPr/>
          </p:nvSpPr>
          <p:spPr>
            <a:xfrm>
              <a:off x="7541824" y="3262949"/>
              <a:ext cx="825373" cy="49248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02F630B-1A06-4F27-AA4F-FC2B7301BD38}"/>
                </a:ext>
              </a:extLst>
            </p:cNvPr>
            <p:cNvSpPr txBox="1"/>
            <p:nvPr/>
          </p:nvSpPr>
          <p:spPr>
            <a:xfrm>
              <a:off x="5898552" y="332452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Snap</a:t>
              </a:r>
              <a:endParaRPr lang="ko-KR" altLang="en-US" dirty="0"/>
            </a:p>
          </p:txBody>
        </p:sp>
      </p:grp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17DBAB6A-264F-452C-A233-C571A3F4BBE5}"/>
              </a:ext>
            </a:extLst>
          </p:cNvPr>
          <p:cNvCxnSpPr>
            <a:cxnSpLocks/>
            <a:stCxn id="73" idx="2"/>
            <a:endCxn id="61" idx="3"/>
          </p:cNvCxnSpPr>
          <p:nvPr/>
        </p:nvCxnSpPr>
        <p:spPr>
          <a:xfrm rot="5400000" flipH="1">
            <a:off x="5395365" y="2170383"/>
            <a:ext cx="724962" cy="2445134"/>
          </a:xfrm>
          <a:prstGeom prst="bentConnector4">
            <a:avLst>
              <a:gd name="adj1" fmla="val -31533"/>
              <a:gd name="adj2" fmla="val 58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C9C20BC-7DB3-4DF1-9800-F62A78C5DCCD}"/>
              </a:ext>
            </a:extLst>
          </p:cNvPr>
          <p:cNvSpPr txBox="1"/>
          <p:nvPr/>
        </p:nvSpPr>
        <p:spPr>
          <a:xfrm>
            <a:off x="5684616" y="3939407"/>
            <a:ext cx="13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1.Compare</a:t>
            </a:r>
            <a:endParaRPr lang="ko-KR" altLang="en-US" dirty="0"/>
          </a:p>
        </p:txBody>
      </p: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9B1B927C-19A5-44B6-9F2F-6A1D3A810F34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535279" y="3175324"/>
            <a:ext cx="3419232" cy="580106"/>
          </a:xfrm>
          <a:prstGeom prst="bentConnector4">
            <a:avLst>
              <a:gd name="adj1" fmla="val 24636"/>
              <a:gd name="adj2" fmla="val 281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D98FB652-96A3-4D2B-804A-533674572D09}"/>
              </a:ext>
            </a:extLst>
          </p:cNvPr>
          <p:cNvSpPr txBox="1"/>
          <p:nvPr/>
        </p:nvSpPr>
        <p:spPr>
          <a:xfrm>
            <a:off x="5686546" y="4754621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Change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378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9C0EB2-B0E7-FD28-98BD-537A6EC5951E}"/>
              </a:ext>
            </a:extLst>
          </p:cNvPr>
          <p:cNvSpPr txBox="1"/>
          <p:nvPr/>
        </p:nvSpPr>
        <p:spPr>
          <a:xfrm>
            <a:off x="4801354" y="2998113"/>
            <a:ext cx="2589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/>
              <a:t>해결법</a:t>
            </a:r>
          </a:p>
        </p:txBody>
      </p:sp>
    </p:spTree>
    <p:extLst>
      <p:ext uri="{BB962C8B-B14F-4D97-AF65-F5344CB8AC3E}">
        <p14:creationId xmlns:p14="http://schemas.microsoft.com/office/powerpoint/2010/main" val="280085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0C2F8B-787F-4F2D-9D88-EDBDA5216B40}"/>
              </a:ext>
            </a:extLst>
          </p:cNvPr>
          <p:cNvSpPr/>
          <p:nvPr/>
        </p:nvSpPr>
        <p:spPr>
          <a:xfrm>
            <a:off x="2912773" y="1483612"/>
            <a:ext cx="1485522" cy="3794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4F9DF-E2F4-4AA8-BDD6-8B28747D4946}"/>
              </a:ext>
            </a:extLst>
          </p:cNvPr>
          <p:cNvSpPr txBox="1"/>
          <p:nvPr/>
        </p:nvSpPr>
        <p:spPr>
          <a:xfrm>
            <a:off x="1393299" y="1970410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02B70-76D6-44E1-BE7D-F5A173D117C8}"/>
              </a:ext>
            </a:extLst>
          </p:cNvPr>
          <p:cNvSpPr txBox="1"/>
          <p:nvPr/>
        </p:nvSpPr>
        <p:spPr>
          <a:xfrm>
            <a:off x="3283477" y="4492666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104FB7-6DAB-43F7-A620-B42FAF82FF9F}"/>
              </a:ext>
            </a:extLst>
          </p:cNvPr>
          <p:cNvGrpSpPr/>
          <p:nvPr/>
        </p:nvGrpSpPr>
        <p:grpSpPr>
          <a:xfrm>
            <a:off x="3166648" y="1892525"/>
            <a:ext cx="977773" cy="525102"/>
            <a:chOff x="3166648" y="1892525"/>
            <a:chExt cx="977773" cy="5251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979FB0E-DF19-41F5-9B25-410BC48F9C96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1FA7B5-2BB7-4DA7-BB43-5E9F5EC941CD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7600AC2-2BD9-45CB-8EEA-BB82FB4AE7F3}"/>
              </a:ext>
            </a:extLst>
          </p:cNvPr>
          <p:cNvSpPr txBox="1"/>
          <p:nvPr/>
        </p:nvSpPr>
        <p:spPr>
          <a:xfrm>
            <a:off x="1224182" y="1483612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: 0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F90DE29-F475-4891-9929-79574EBA1508}"/>
              </a:ext>
            </a:extLst>
          </p:cNvPr>
          <p:cNvSpPr/>
          <p:nvPr/>
        </p:nvSpPr>
        <p:spPr>
          <a:xfrm>
            <a:off x="5278040" y="2018342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A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B9CA19-538C-4604-AAB0-F8B3C583507E}"/>
              </a:ext>
            </a:extLst>
          </p:cNvPr>
          <p:cNvSpPr txBox="1"/>
          <p:nvPr/>
        </p:nvSpPr>
        <p:spPr>
          <a:xfrm>
            <a:off x="7008931" y="2241082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 30</a:t>
            </a:r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564100E-BCC4-4F08-9BF3-DBA34DE059BF}"/>
              </a:ext>
            </a:extLst>
          </p:cNvPr>
          <p:cNvGrpSpPr/>
          <p:nvPr/>
        </p:nvGrpSpPr>
        <p:grpSpPr>
          <a:xfrm>
            <a:off x="5362161" y="3786431"/>
            <a:ext cx="5045681" cy="369332"/>
            <a:chOff x="6283104" y="2638717"/>
            <a:chExt cx="5045681" cy="369332"/>
          </a:xfrm>
        </p:grpSpPr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B0E5600-9D59-4400-B850-5F6C81275D8D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6283104" y="2823383"/>
              <a:ext cx="45901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E522B0-435C-4778-882A-52DE9DF180E7}"/>
                </a:ext>
              </a:extLst>
            </p:cNvPr>
            <p:cNvSpPr txBox="1"/>
            <p:nvPr/>
          </p:nvSpPr>
          <p:spPr>
            <a:xfrm>
              <a:off x="10873211" y="263871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CS</a:t>
              </a:r>
              <a:endParaRPr lang="ko-KR" altLang="en-US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AA7CF2-06ED-4205-A114-A2AAE9C93480}"/>
              </a:ext>
            </a:extLst>
          </p:cNvPr>
          <p:cNvSpPr/>
          <p:nvPr/>
        </p:nvSpPr>
        <p:spPr>
          <a:xfrm>
            <a:off x="5856066" y="3132499"/>
            <a:ext cx="3132336" cy="7559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22E624-23C6-4425-A437-A8D99D54799E}"/>
              </a:ext>
            </a:extLst>
          </p:cNvPr>
          <p:cNvSpPr txBox="1"/>
          <p:nvPr/>
        </p:nvSpPr>
        <p:spPr>
          <a:xfrm>
            <a:off x="5898552" y="332452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Snap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63964A-8691-486A-9504-4C16EA2E2AF9}"/>
              </a:ext>
            </a:extLst>
          </p:cNvPr>
          <p:cNvSpPr txBox="1"/>
          <p:nvPr/>
        </p:nvSpPr>
        <p:spPr>
          <a:xfrm>
            <a:off x="8003678" y="2241082"/>
            <a:ext cx="763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0</a:t>
            </a:r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7AC070C-2ED9-49B2-8DD8-BECE941C6A20}"/>
              </a:ext>
            </a:extLst>
          </p:cNvPr>
          <p:cNvGrpSpPr/>
          <p:nvPr/>
        </p:nvGrpSpPr>
        <p:grpSpPr>
          <a:xfrm>
            <a:off x="6641871" y="3246638"/>
            <a:ext cx="977773" cy="525102"/>
            <a:chOff x="3166648" y="1892525"/>
            <a:chExt cx="977773" cy="52510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E29FAC3-3493-40E4-B70F-B4080FC60B03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30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75EAFD46-7CA3-429C-B470-13188A688C78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0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2AF04B7-589C-43EC-862D-FDE317B072C4}"/>
              </a:ext>
            </a:extLst>
          </p:cNvPr>
          <p:cNvGrpSpPr/>
          <p:nvPr/>
        </p:nvGrpSpPr>
        <p:grpSpPr>
          <a:xfrm>
            <a:off x="7815136" y="3246638"/>
            <a:ext cx="977773" cy="525102"/>
            <a:chOff x="3166648" y="1892525"/>
            <a:chExt cx="977773" cy="52510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8BF9586-E752-4A35-9DF3-59F9548BF019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12BC1EB-6037-4BC9-8208-2D8F2F0DC70D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key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5804F52-D161-49AA-898F-B1F157FDEFA3}"/>
              </a:ext>
            </a:extLst>
          </p:cNvPr>
          <p:cNvGrpSpPr/>
          <p:nvPr/>
        </p:nvGrpSpPr>
        <p:grpSpPr>
          <a:xfrm>
            <a:off x="3166648" y="2721536"/>
            <a:ext cx="977773" cy="525102"/>
            <a:chOff x="3166648" y="1892525"/>
            <a:chExt cx="977773" cy="52510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4C6F003-9F10-4DAD-9362-8DB1D53F3CA6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267E530-F6EB-47CB-B3B8-3F397B57BD0C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key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BDDA6DC-7E15-4F08-A910-2FDDDDA2A562}"/>
              </a:ext>
            </a:extLst>
          </p:cNvPr>
          <p:cNvGrpSpPr/>
          <p:nvPr/>
        </p:nvGrpSpPr>
        <p:grpSpPr>
          <a:xfrm>
            <a:off x="3173477" y="3551039"/>
            <a:ext cx="977773" cy="525102"/>
            <a:chOff x="3166648" y="1892525"/>
            <a:chExt cx="977773" cy="52510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CFB0472-5204-415F-AB0D-2F9605750BC3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C0B78C3-3E31-489B-810F-77A52DEC2CDC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key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1AD63A-7308-4E80-A8C4-97E1BFA46176}"/>
              </a:ext>
            </a:extLst>
          </p:cNvPr>
          <p:cNvCxnSpPr>
            <a:stCxn id="69" idx="3"/>
            <a:endCxn id="71" idx="1"/>
          </p:cNvCxnSpPr>
          <p:nvPr/>
        </p:nvCxnSpPr>
        <p:spPr>
          <a:xfrm>
            <a:off x="7619644" y="3509189"/>
            <a:ext cx="195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44640B-A8F2-4425-B7A5-731092D40B15}"/>
              </a:ext>
            </a:extLst>
          </p:cNvPr>
          <p:cNvCxnSpPr>
            <a:stCxn id="8" idx="3"/>
          </p:cNvCxnSpPr>
          <p:nvPr/>
        </p:nvCxnSpPr>
        <p:spPr>
          <a:xfrm flipV="1">
            <a:off x="1951401" y="2154725"/>
            <a:ext cx="1215247" cy="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BD238C2-C8D1-42DD-9436-3BAEDE072226}"/>
              </a:ext>
            </a:extLst>
          </p:cNvPr>
          <p:cNvCxnSpPr>
            <a:cxnSpLocks/>
          </p:cNvCxnSpPr>
          <p:nvPr/>
        </p:nvCxnSpPr>
        <p:spPr>
          <a:xfrm flipH="1">
            <a:off x="3669193" y="2417626"/>
            <a:ext cx="1" cy="30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504642B-FA5E-47C3-804B-0D8294490D88}"/>
              </a:ext>
            </a:extLst>
          </p:cNvPr>
          <p:cNvCxnSpPr>
            <a:cxnSpLocks/>
          </p:cNvCxnSpPr>
          <p:nvPr/>
        </p:nvCxnSpPr>
        <p:spPr>
          <a:xfrm>
            <a:off x="3669193" y="3246638"/>
            <a:ext cx="0" cy="304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592ECC2-72CB-4D72-BF68-5CBC75CBA42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655534" y="4076141"/>
            <a:ext cx="13660" cy="416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60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0C2F8B-787F-4F2D-9D88-EDBDA5216B40}"/>
              </a:ext>
            </a:extLst>
          </p:cNvPr>
          <p:cNvSpPr/>
          <p:nvPr/>
        </p:nvSpPr>
        <p:spPr>
          <a:xfrm>
            <a:off x="2912773" y="1483612"/>
            <a:ext cx="1485522" cy="37949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4F9DF-E2F4-4AA8-BDD6-8B28747D4946}"/>
              </a:ext>
            </a:extLst>
          </p:cNvPr>
          <p:cNvSpPr txBox="1"/>
          <p:nvPr/>
        </p:nvSpPr>
        <p:spPr>
          <a:xfrm>
            <a:off x="1393299" y="1970410"/>
            <a:ext cx="55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602B70-76D6-44E1-BE7D-F5A173D117C8}"/>
              </a:ext>
            </a:extLst>
          </p:cNvPr>
          <p:cNvSpPr txBox="1"/>
          <p:nvPr/>
        </p:nvSpPr>
        <p:spPr>
          <a:xfrm>
            <a:off x="3283477" y="4492666"/>
            <a:ext cx="7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NULL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600AC2-2BD9-45CB-8EEA-BB82FB4AE7F3}"/>
              </a:ext>
            </a:extLst>
          </p:cNvPr>
          <p:cNvSpPr txBox="1"/>
          <p:nvPr/>
        </p:nvSpPr>
        <p:spPr>
          <a:xfrm>
            <a:off x="1224182" y="1483612"/>
            <a:ext cx="896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 : 1</a:t>
            </a:r>
            <a:endParaRPr lang="ko-KR" altLang="en-US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5804F52-D161-49AA-898F-B1F157FDEFA3}"/>
              </a:ext>
            </a:extLst>
          </p:cNvPr>
          <p:cNvGrpSpPr/>
          <p:nvPr/>
        </p:nvGrpSpPr>
        <p:grpSpPr>
          <a:xfrm>
            <a:off x="3166648" y="2721536"/>
            <a:ext cx="977773" cy="525102"/>
            <a:chOff x="3166648" y="1892525"/>
            <a:chExt cx="977773" cy="52510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4C6F003-9F10-4DAD-9362-8DB1D53F3CA6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267E530-F6EB-47CB-B3B8-3F397B57BD0C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BDDA6DC-7E15-4F08-A910-2FDDDDA2A562}"/>
              </a:ext>
            </a:extLst>
          </p:cNvPr>
          <p:cNvGrpSpPr/>
          <p:nvPr/>
        </p:nvGrpSpPr>
        <p:grpSpPr>
          <a:xfrm>
            <a:off x="3173477" y="3551039"/>
            <a:ext cx="977773" cy="525102"/>
            <a:chOff x="3166648" y="1892525"/>
            <a:chExt cx="977773" cy="52510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CFB0472-5204-415F-AB0D-2F9605750BC3}"/>
                </a:ext>
              </a:extLst>
            </p:cNvPr>
            <p:cNvSpPr/>
            <p:nvPr/>
          </p:nvSpPr>
          <p:spPr>
            <a:xfrm>
              <a:off x="3166648" y="1892526"/>
              <a:ext cx="495716" cy="5251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C0B78C3-3E31-489B-810F-77A52DEC2CDC}"/>
                </a:ext>
              </a:extLst>
            </p:cNvPr>
            <p:cNvSpPr/>
            <p:nvPr/>
          </p:nvSpPr>
          <p:spPr>
            <a:xfrm>
              <a:off x="3662364" y="1892525"/>
              <a:ext cx="482057" cy="5251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key</a:t>
              </a: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5DDD5B25-FD9B-4A22-BA52-BBE450978240}"/>
              </a:ext>
            </a:extLst>
          </p:cNvPr>
          <p:cNvSpPr/>
          <p:nvPr/>
        </p:nvSpPr>
        <p:spPr>
          <a:xfrm>
            <a:off x="7078665" y="3030469"/>
            <a:ext cx="1653768" cy="8148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 B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0067B9-FD12-4DBF-B5C6-B2CD6B649274}"/>
              </a:ext>
            </a:extLst>
          </p:cNvPr>
          <p:cNvSpPr txBox="1"/>
          <p:nvPr/>
        </p:nvSpPr>
        <p:spPr>
          <a:xfrm>
            <a:off x="8898411" y="3251348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 30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8F69559-63E0-4761-8327-926520C22E60}"/>
              </a:ext>
            </a:extLst>
          </p:cNvPr>
          <p:cNvCxnSpPr>
            <a:stCxn id="8" idx="3"/>
            <a:endCxn id="74" idx="1"/>
          </p:cNvCxnSpPr>
          <p:nvPr/>
        </p:nvCxnSpPr>
        <p:spPr>
          <a:xfrm>
            <a:off x="1951401" y="2155076"/>
            <a:ext cx="1215247" cy="829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091A5F2-4C3E-48DC-AC79-714E1A1A3C36}"/>
              </a:ext>
            </a:extLst>
          </p:cNvPr>
          <p:cNvCxnSpPr>
            <a:cxnSpLocks/>
          </p:cNvCxnSpPr>
          <p:nvPr/>
        </p:nvCxnSpPr>
        <p:spPr>
          <a:xfrm>
            <a:off x="3669193" y="3246637"/>
            <a:ext cx="0" cy="30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8D9801-4314-452A-9141-406061D14AA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655534" y="4084839"/>
            <a:ext cx="13660" cy="40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20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137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서진원</dc:creator>
  <cp:lastModifiedBy>서진원</cp:lastModifiedBy>
  <cp:revision>1</cp:revision>
  <dcterms:created xsi:type="dcterms:W3CDTF">2021-12-25T03:42:39Z</dcterms:created>
  <dcterms:modified xsi:type="dcterms:W3CDTF">2022-07-16T11:09:34Z</dcterms:modified>
</cp:coreProperties>
</file>