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B05EE-7647-460A-B5AB-FA1E92E879B4}" v="435" dt="2022-08-16T15:03:1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진원" userId="d436f2fc-5fcf-41bd-a485-016d4b3d0492" providerId="ADAL" clId="{9BCB05EE-7647-460A-B5AB-FA1E92E879B4}"/>
    <pc:docChg chg="undo custSel addSld delSld modSld sldOrd">
      <pc:chgData name="서진원" userId="d436f2fc-5fcf-41bd-a485-016d4b3d0492" providerId="ADAL" clId="{9BCB05EE-7647-460A-B5AB-FA1E92E879B4}" dt="2022-08-16T15:03:11.459" v="5617" actId="20577"/>
      <pc:docMkLst>
        <pc:docMk/>
      </pc:docMkLst>
      <pc:sldChg chg="addSp modSp mod">
        <pc:chgData name="서진원" userId="d436f2fc-5fcf-41bd-a485-016d4b3d0492" providerId="ADAL" clId="{9BCB05EE-7647-460A-B5AB-FA1E92E879B4}" dt="2022-08-16T14:33:18.589" v="4304" actId="1076"/>
        <pc:sldMkLst>
          <pc:docMk/>
          <pc:sldMk cId="2347099383" sldId="256"/>
        </pc:sldMkLst>
        <pc:spChg chg="add mod">
          <ac:chgData name="서진원" userId="d436f2fc-5fcf-41bd-a485-016d4b3d0492" providerId="ADAL" clId="{9BCB05EE-7647-460A-B5AB-FA1E92E879B4}" dt="2022-08-16T14:33:18.589" v="4304" actId="1076"/>
          <ac:spMkLst>
            <pc:docMk/>
            <pc:sldMk cId="2347099383" sldId="256"/>
            <ac:spMk id="6" creationId="{585F4899-A6DB-534A-A67E-7BACC65F5395}"/>
          </ac:spMkLst>
        </pc:spChg>
        <pc:spChg chg="add mod">
          <ac:chgData name="서진원" userId="d436f2fc-5fcf-41bd-a485-016d4b3d0492" providerId="ADAL" clId="{9BCB05EE-7647-460A-B5AB-FA1E92E879B4}" dt="2022-08-16T14:33:18.589" v="4304" actId="1076"/>
          <ac:spMkLst>
            <pc:docMk/>
            <pc:sldMk cId="2347099383" sldId="256"/>
            <ac:spMk id="7" creationId="{1E334FD9-4ADE-082E-1339-20EA284A4B83}"/>
          </ac:spMkLst>
        </pc:spChg>
        <pc:spChg chg="add mod">
          <ac:chgData name="서진원" userId="d436f2fc-5fcf-41bd-a485-016d4b3d0492" providerId="ADAL" clId="{9BCB05EE-7647-460A-B5AB-FA1E92E879B4}" dt="2022-08-16T14:33:18.589" v="4304" actId="1076"/>
          <ac:spMkLst>
            <pc:docMk/>
            <pc:sldMk cId="2347099383" sldId="256"/>
            <ac:spMk id="8" creationId="{4FFDA92D-6832-7639-0354-6C77E688A118}"/>
          </ac:spMkLst>
        </pc:spChg>
        <pc:spChg chg="add mod">
          <ac:chgData name="서진원" userId="d436f2fc-5fcf-41bd-a485-016d4b3d0492" providerId="ADAL" clId="{9BCB05EE-7647-460A-B5AB-FA1E92E879B4}" dt="2022-08-16T14:33:18.589" v="4304" actId="1076"/>
          <ac:spMkLst>
            <pc:docMk/>
            <pc:sldMk cId="2347099383" sldId="256"/>
            <ac:spMk id="9" creationId="{D8468E73-A016-6B9A-F481-79A6C1855919}"/>
          </ac:spMkLst>
        </pc:spChg>
        <pc:spChg chg="add mod">
          <ac:chgData name="서진원" userId="d436f2fc-5fcf-41bd-a485-016d4b3d0492" providerId="ADAL" clId="{9BCB05EE-7647-460A-B5AB-FA1E92E879B4}" dt="2022-08-16T14:33:18.589" v="4304" actId="1076"/>
          <ac:spMkLst>
            <pc:docMk/>
            <pc:sldMk cId="2347099383" sldId="256"/>
            <ac:spMk id="10" creationId="{1075DA66-3785-64A5-8372-6ABE4989F2F2}"/>
          </ac:spMkLst>
        </pc:spChg>
        <pc:picChg chg="mod">
          <ac:chgData name="서진원" userId="d436f2fc-5fcf-41bd-a485-016d4b3d0492" providerId="ADAL" clId="{9BCB05EE-7647-460A-B5AB-FA1E92E879B4}" dt="2022-08-16T14:33:11.522" v="4302" actId="14100"/>
          <ac:picMkLst>
            <pc:docMk/>
            <pc:sldMk cId="2347099383" sldId="256"/>
            <ac:picMk id="5" creationId="{164CB7AE-E2EB-8195-848F-7C3CD9774193}"/>
          </ac:picMkLst>
        </pc:picChg>
      </pc:sldChg>
      <pc:sldChg chg="addSp delSp modSp add del mod">
        <pc:chgData name="서진원" userId="d436f2fc-5fcf-41bd-a485-016d4b3d0492" providerId="ADAL" clId="{9BCB05EE-7647-460A-B5AB-FA1E92E879B4}" dt="2022-08-16T14:33:20.345" v="4305" actId="47"/>
        <pc:sldMkLst>
          <pc:docMk/>
          <pc:sldMk cId="1945065559" sldId="257"/>
        </pc:sldMkLst>
        <pc:spChg chg="add mod">
          <ac:chgData name="서진원" userId="d436f2fc-5fcf-41bd-a485-016d4b3d0492" providerId="ADAL" clId="{9BCB05EE-7647-460A-B5AB-FA1E92E879B4}" dt="2022-08-16T14:12:33.712" v="6" actId="20577"/>
          <ac:spMkLst>
            <pc:docMk/>
            <pc:sldMk cId="1945065559" sldId="257"/>
            <ac:spMk id="2" creationId="{137F107C-4193-21B5-80F6-785C8C5084DC}"/>
          </ac:spMkLst>
        </pc:spChg>
        <pc:spChg chg="add mod">
          <ac:chgData name="서진원" userId="d436f2fc-5fcf-41bd-a485-016d4b3d0492" providerId="ADAL" clId="{9BCB05EE-7647-460A-B5AB-FA1E92E879B4}" dt="2022-08-16T14:12:43.330" v="11" actId="20577"/>
          <ac:spMkLst>
            <pc:docMk/>
            <pc:sldMk cId="1945065559" sldId="257"/>
            <ac:spMk id="3" creationId="{C53C6BD4-8369-DD25-2F60-1D3411287D17}"/>
          </ac:spMkLst>
        </pc:spChg>
        <pc:spChg chg="add mod">
          <ac:chgData name="서진원" userId="d436f2fc-5fcf-41bd-a485-016d4b3d0492" providerId="ADAL" clId="{9BCB05EE-7647-460A-B5AB-FA1E92E879B4}" dt="2022-08-16T14:14:16.825" v="179" actId="20577"/>
          <ac:spMkLst>
            <pc:docMk/>
            <pc:sldMk cId="1945065559" sldId="257"/>
            <ac:spMk id="4" creationId="{AB2F0045-301A-2947-C4CF-182E7D9D883C}"/>
          </ac:spMkLst>
        </pc:spChg>
        <pc:spChg chg="add del mod">
          <ac:chgData name="서진원" userId="d436f2fc-5fcf-41bd-a485-016d4b3d0492" providerId="ADAL" clId="{9BCB05EE-7647-460A-B5AB-FA1E92E879B4}" dt="2022-08-16T14:15:15.801" v="296"/>
          <ac:spMkLst>
            <pc:docMk/>
            <pc:sldMk cId="1945065559" sldId="257"/>
            <ac:spMk id="6" creationId="{E07F79AC-B140-ABFC-4914-7C002CF940CE}"/>
          </ac:spMkLst>
        </pc:spChg>
        <pc:spChg chg="add mod">
          <ac:chgData name="서진원" userId="d436f2fc-5fcf-41bd-a485-016d4b3d0492" providerId="ADAL" clId="{9BCB05EE-7647-460A-B5AB-FA1E92E879B4}" dt="2022-08-16T14:17:57.096" v="897" actId="20577"/>
          <ac:spMkLst>
            <pc:docMk/>
            <pc:sldMk cId="1945065559" sldId="257"/>
            <ac:spMk id="7" creationId="{41EA5B62-166D-85C2-B6D0-85475EEE62AF}"/>
          </ac:spMkLst>
        </pc:spChg>
        <pc:spChg chg="add mod">
          <ac:chgData name="서진원" userId="d436f2fc-5fcf-41bd-a485-016d4b3d0492" providerId="ADAL" clId="{9BCB05EE-7647-460A-B5AB-FA1E92E879B4}" dt="2022-08-16T14:19:10.763" v="1204" actId="20577"/>
          <ac:spMkLst>
            <pc:docMk/>
            <pc:sldMk cId="1945065559" sldId="257"/>
            <ac:spMk id="8" creationId="{22C7C503-C710-230D-E680-D4C71667B240}"/>
          </ac:spMkLst>
        </pc:spChg>
        <pc:picChg chg="del">
          <ac:chgData name="서진원" userId="d436f2fc-5fcf-41bd-a485-016d4b3d0492" providerId="ADAL" clId="{9BCB05EE-7647-460A-B5AB-FA1E92E879B4}" dt="2022-08-16T14:12:21.206" v="1" actId="478"/>
          <ac:picMkLst>
            <pc:docMk/>
            <pc:sldMk cId="1945065559" sldId="257"/>
            <ac:picMk id="5" creationId="{164CB7AE-E2EB-8195-848F-7C3CD9774193}"/>
          </ac:picMkLst>
        </pc:picChg>
      </pc:sldChg>
      <pc:sldChg chg="addSp delSp modSp add mod ord">
        <pc:chgData name="서진원" userId="d436f2fc-5fcf-41bd-a485-016d4b3d0492" providerId="ADAL" clId="{9BCB05EE-7647-460A-B5AB-FA1E92E879B4}" dt="2022-08-16T14:33:40.904" v="4306" actId="478"/>
        <pc:sldMkLst>
          <pc:docMk/>
          <pc:sldMk cId="1396967584" sldId="258"/>
        </pc:sldMkLst>
        <pc:spChg chg="add mod">
          <ac:chgData name="서진원" userId="d436f2fc-5fcf-41bd-a485-016d4b3d0492" providerId="ADAL" clId="{9BCB05EE-7647-460A-B5AB-FA1E92E879B4}" dt="2022-08-16T14:23:43.805" v="2057" actId="20577"/>
          <ac:spMkLst>
            <pc:docMk/>
            <pc:sldMk cId="1396967584" sldId="258"/>
            <ac:spMk id="4" creationId="{79B09086-E4FD-21DB-9CF5-0A644DFD35D6}"/>
          </ac:spMkLst>
        </pc:spChg>
        <pc:picChg chg="add mod">
          <ac:chgData name="서진원" userId="d436f2fc-5fcf-41bd-a485-016d4b3d0492" providerId="ADAL" clId="{9BCB05EE-7647-460A-B5AB-FA1E92E879B4}" dt="2022-08-16T14:20:10.261" v="1210" actId="1076"/>
          <ac:picMkLst>
            <pc:docMk/>
            <pc:sldMk cId="1396967584" sldId="258"/>
            <ac:picMk id="3" creationId="{A156B6AF-C856-258E-157F-31FFD8BE780F}"/>
          </ac:picMkLst>
        </pc:picChg>
        <pc:picChg chg="del">
          <ac:chgData name="서진원" userId="d436f2fc-5fcf-41bd-a485-016d4b3d0492" providerId="ADAL" clId="{9BCB05EE-7647-460A-B5AB-FA1E92E879B4}" dt="2022-08-16T14:20:06.199" v="1208" actId="478"/>
          <ac:picMkLst>
            <pc:docMk/>
            <pc:sldMk cId="1396967584" sldId="258"/>
            <ac:picMk id="5" creationId="{164CB7AE-E2EB-8195-848F-7C3CD9774193}"/>
          </ac:picMkLst>
        </pc:picChg>
        <pc:picChg chg="add del mod">
          <ac:chgData name="서진원" userId="d436f2fc-5fcf-41bd-a485-016d4b3d0492" providerId="ADAL" clId="{9BCB05EE-7647-460A-B5AB-FA1E92E879B4}" dt="2022-08-16T14:33:40.904" v="4306" actId="478"/>
          <ac:picMkLst>
            <pc:docMk/>
            <pc:sldMk cId="1396967584" sldId="258"/>
            <ac:picMk id="7" creationId="{1F0D58B9-E0B8-3958-EE49-21A448974BF9}"/>
          </ac:picMkLst>
        </pc:picChg>
      </pc:sldChg>
      <pc:sldChg chg="addSp delSp modSp add mod">
        <pc:chgData name="서진원" userId="d436f2fc-5fcf-41bd-a485-016d4b3d0492" providerId="ADAL" clId="{9BCB05EE-7647-460A-B5AB-FA1E92E879B4}" dt="2022-08-16T14:31:38.735" v="4301" actId="20577"/>
        <pc:sldMkLst>
          <pc:docMk/>
          <pc:sldMk cId="3539738692" sldId="259"/>
        </pc:sldMkLst>
        <pc:spChg chg="add mod">
          <ac:chgData name="서진원" userId="d436f2fc-5fcf-41bd-a485-016d4b3d0492" providerId="ADAL" clId="{9BCB05EE-7647-460A-B5AB-FA1E92E879B4}" dt="2022-08-16T14:31:38.735" v="4301" actId="20577"/>
          <ac:spMkLst>
            <pc:docMk/>
            <pc:sldMk cId="3539738692" sldId="259"/>
            <ac:spMk id="2" creationId="{1240C855-C062-5B48-0E34-9B583107BD4A}"/>
          </ac:spMkLst>
        </pc:spChg>
        <pc:spChg chg="del mod">
          <ac:chgData name="서진원" userId="d436f2fc-5fcf-41bd-a485-016d4b3d0492" providerId="ADAL" clId="{9BCB05EE-7647-460A-B5AB-FA1E92E879B4}" dt="2022-08-16T14:23:51.013" v="2061"/>
          <ac:spMkLst>
            <pc:docMk/>
            <pc:sldMk cId="3539738692" sldId="259"/>
            <ac:spMk id="4" creationId="{79B09086-E4FD-21DB-9CF5-0A644DFD35D6}"/>
          </ac:spMkLst>
        </pc:spChg>
        <pc:picChg chg="mod">
          <ac:chgData name="서진원" userId="d436f2fc-5fcf-41bd-a485-016d4b3d0492" providerId="ADAL" clId="{9BCB05EE-7647-460A-B5AB-FA1E92E879B4}" dt="2022-08-16T14:25:28.040" v="2228" actId="1076"/>
          <ac:picMkLst>
            <pc:docMk/>
            <pc:sldMk cId="3539738692" sldId="259"/>
            <ac:picMk id="3" creationId="{A156B6AF-C856-258E-157F-31FFD8BE780F}"/>
          </ac:picMkLst>
        </pc:picChg>
        <pc:picChg chg="add mod">
          <ac:chgData name="서진원" userId="d436f2fc-5fcf-41bd-a485-016d4b3d0492" providerId="ADAL" clId="{9BCB05EE-7647-460A-B5AB-FA1E92E879B4}" dt="2022-08-16T14:25:23.909" v="2226" actId="1076"/>
          <ac:picMkLst>
            <pc:docMk/>
            <pc:sldMk cId="3539738692" sldId="259"/>
            <ac:picMk id="6" creationId="{86CF7561-33C3-1CE8-B422-04B6C28A37F2}"/>
          </ac:picMkLst>
        </pc:picChg>
        <pc:picChg chg="mod">
          <ac:chgData name="서진원" userId="d436f2fc-5fcf-41bd-a485-016d4b3d0492" providerId="ADAL" clId="{9BCB05EE-7647-460A-B5AB-FA1E92E879B4}" dt="2022-08-16T14:25:25.814" v="2227" actId="1076"/>
          <ac:picMkLst>
            <pc:docMk/>
            <pc:sldMk cId="3539738692" sldId="259"/>
            <ac:picMk id="7" creationId="{1F0D58B9-E0B8-3958-EE49-21A448974BF9}"/>
          </ac:picMkLst>
        </pc:picChg>
      </pc:sldChg>
      <pc:sldChg chg="addSp delSp modSp new mod">
        <pc:chgData name="서진원" userId="d436f2fc-5fcf-41bd-a485-016d4b3d0492" providerId="ADAL" clId="{9BCB05EE-7647-460A-B5AB-FA1E92E879B4}" dt="2022-08-16T14:54:25.595" v="4421" actId="1076"/>
        <pc:sldMkLst>
          <pc:docMk/>
          <pc:sldMk cId="1049475039" sldId="260"/>
        </pc:sldMkLst>
        <pc:spChg chg="add del">
          <ac:chgData name="서진원" userId="d436f2fc-5fcf-41bd-a485-016d4b3d0492" providerId="ADAL" clId="{9BCB05EE-7647-460A-B5AB-FA1E92E879B4}" dt="2022-08-16T14:53:05.210" v="4341" actId="478"/>
          <ac:spMkLst>
            <pc:docMk/>
            <pc:sldMk cId="1049475039" sldId="260"/>
            <ac:spMk id="2" creationId="{2A09D1F2-3BCB-CC0C-F0A8-D1089E932462}"/>
          </ac:spMkLst>
        </pc:spChg>
        <pc:spChg chg="add del">
          <ac:chgData name="서진원" userId="d436f2fc-5fcf-41bd-a485-016d4b3d0492" providerId="ADAL" clId="{9BCB05EE-7647-460A-B5AB-FA1E92E879B4}" dt="2022-08-16T14:53:06.005" v="4342" actId="478"/>
          <ac:spMkLst>
            <pc:docMk/>
            <pc:sldMk cId="1049475039" sldId="260"/>
            <ac:spMk id="3" creationId="{C0EE824D-E99B-8D0C-D964-346F4EDBC521}"/>
          </ac:spMkLst>
        </pc:spChg>
        <pc:spChg chg="add del">
          <ac:chgData name="서진원" userId="d436f2fc-5fcf-41bd-a485-016d4b3d0492" providerId="ADAL" clId="{9BCB05EE-7647-460A-B5AB-FA1E92E879B4}" dt="2022-08-16T14:52:40.704" v="4309"/>
          <ac:spMkLst>
            <pc:docMk/>
            <pc:sldMk cId="1049475039" sldId="260"/>
            <ac:spMk id="4" creationId="{C81BA213-78BC-5CA3-1D2B-64C36CA22EDA}"/>
          </ac:spMkLst>
        </pc:spChg>
        <pc:spChg chg="add del">
          <ac:chgData name="서진원" userId="d436f2fc-5fcf-41bd-a485-016d4b3d0492" providerId="ADAL" clId="{9BCB05EE-7647-460A-B5AB-FA1E92E879B4}" dt="2022-08-16T14:52:40.704" v="4309"/>
          <ac:spMkLst>
            <pc:docMk/>
            <pc:sldMk cId="1049475039" sldId="260"/>
            <ac:spMk id="5" creationId="{A7CF1BFB-2F24-D08B-76BB-A144A7FC1C57}"/>
          </ac:spMkLst>
        </pc:spChg>
        <pc:spChg chg="add del">
          <ac:chgData name="서진원" userId="d436f2fc-5fcf-41bd-a485-016d4b3d0492" providerId="ADAL" clId="{9BCB05EE-7647-460A-B5AB-FA1E92E879B4}" dt="2022-08-16T14:52:43.925" v="4311"/>
          <ac:spMkLst>
            <pc:docMk/>
            <pc:sldMk cId="1049475039" sldId="260"/>
            <ac:spMk id="6" creationId="{36419A39-C49E-0B5D-E39A-85F77E5C361B}"/>
          </ac:spMkLst>
        </pc:spChg>
        <pc:spChg chg="add del">
          <ac:chgData name="서진원" userId="d436f2fc-5fcf-41bd-a485-016d4b3d0492" providerId="ADAL" clId="{9BCB05EE-7647-460A-B5AB-FA1E92E879B4}" dt="2022-08-16T14:52:43.925" v="4311"/>
          <ac:spMkLst>
            <pc:docMk/>
            <pc:sldMk cId="1049475039" sldId="260"/>
            <ac:spMk id="7" creationId="{B087F9D4-BA7E-C8DF-4BEF-9146E2091A4A}"/>
          </ac:spMkLst>
        </pc:spChg>
        <pc:spChg chg="add del mod">
          <ac:chgData name="서진원" userId="d436f2fc-5fcf-41bd-a485-016d4b3d0492" providerId="ADAL" clId="{9BCB05EE-7647-460A-B5AB-FA1E92E879B4}" dt="2022-08-16T14:53:03.397" v="4340"/>
          <ac:spMkLst>
            <pc:docMk/>
            <pc:sldMk cId="1049475039" sldId="260"/>
            <ac:spMk id="8" creationId="{5D2774BE-CCCC-2149-4A32-AADA89A3E377}"/>
          </ac:spMkLst>
        </pc:spChg>
        <pc:spChg chg="add">
          <ac:chgData name="서진원" userId="d436f2fc-5fcf-41bd-a485-016d4b3d0492" providerId="ADAL" clId="{9BCB05EE-7647-460A-B5AB-FA1E92E879B4}" dt="2022-08-16T14:52:47.180" v="4314"/>
          <ac:spMkLst>
            <pc:docMk/>
            <pc:sldMk cId="1049475039" sldId="260"/>
            <ac:spMk id="9" creationId="{1C552CC5-576C-94B7-DEF9-D094FEE8E246}"/>
          </ac:spMkLst>
        </pc:spChg>
        <pc:spChg chg="add mod">
          <ac:chgData name="서진원" userId="d436f2fc-5fcf-41bd-a485-016d4b3d0492" providerId="ADAL" clId="{9BCB05EE-7647-460A-B5AB-FA1E92E879B4}" dt="2022-08-16T14:54:18.533" v="4417" actId="1076"/>
          <ac:spMkLst>
            <pc:docMk/>
            <pc:sldMk cId="1049475039" sldId="260"/>
            <ac:spMk id="10" creationId="{9E49BB24-8207-3A59-95C8-EDF744E14B2C}"/>
          </ac:spMkLst>
        </pc:spChg>
        <pc:spChg chg="add mod">
          <ac:chgData name="서진원" userId="d436f2fc-5fcf-41bd-a485-016d4b3d0492" providerId="ADAL" clId="{9BCB05EE-7647-460A-B5AB-FA1E92E879B4}" dt="2022-08-16T14:53:11.378" v="4343"/>
          <ac:spMkLst>
            <pc:docMk/>
            <pc:sldMk cId="1049475039" sldId="260"/>
            <ac:spMk id="11" creationId="{7264ABBB-2109-3936-432E-113620FCF057}"/>
          </ac:spMkLst>
        </pc:spChg>
        <pc:spChg chg="add del mod">
          <ac:chgData name="서진원" userId="d436f2fc-5fcf-41bd-a485-016d4b3d0492" providerId="ADAL" clId="{9BCB05EE-7647-460A-B5AB-FA1E92E879B4}" dt="2022-08-16T14:53:21.079" v="4345"/>
          <ac:spMkLst>
            <pc:docMk/>
            <pc:sldMk cId="1049475039" sldId="260"/>
            <ac:spMk id="12" creationId="{A3C8EE60-0835-A85D-E061-125B3F85C122}"/>
          </ac:spMkLst>
        </pc:spChg>
        <pc:spChg chg="add del mod">
          <ac:chgData name="서진원" userId="d436f2fc-5fcf-41bd-a485-016d4b3d0492" providerId="ADAL" clId="{9BCB05EE-7647-460A-B5AB-FA1E92E879B4}" dt="2022-08-16T14:53:21.079" v="4345"/>
          <ac:spMkLst>
            <pc:docMk/>
            <pc:sldMk cId="1049475039" sldId="260"/>
            <ac:spMk id="13" creationId="{FF290FFA-A67B-2CA7-83EE-3B4F0A8BB772}"/>
          </ac:spMkLst>
        </pc:spChg>
        <pc:picChg chg="add mod">
          <ac:chgData name="서진원" userId="d436f2fc-5fcf-41bd-a485-016d4b3d0492" providerId="ADAL" clId="{9BCB05EE-7647-460A-B5AB-FA1E92E879B4}" dt="2022-08-16T14:54:25.595" v="4421" actId="1076"/>
          <ac:picMkLst>
            <pc:docMk/>
            <pc:sldMk cId="1049475039" sldId="260"/>
            <ac:picMk id="15" creationId="{1F00F953-7684-37FB-15AE-F3119526B415}"/>
          </ac:picMkLst>
        </pc:picChg>
      </pc:sldChg>
      <pc:sldChg chg="addSp delSp modSp new mod">
        <pc:chgData name="서진원" userId="d436f2fc-5fcf-41bd-a485-016d4b3d0492" providerId="ADAL" clId="{9BCB05EE-7647-460A-B5AB-FA1E92E879B4}" dt="2022-08-16T15:03:11.459" v="5617" actId="20577"/>
        <pc:sldMkLst>
          <pc:docMk/>
          <pc:sldMk cId="2282863123" sldId="261"/>
        </pc:sldMkLst>
        <pc:spChg chg="del">
          <ac:chgData name="서진원" userId="d436f2fc-5fcf-41bd-a485-016d4b3d0492" providerId="ADAL" clId="{9BCB05EE-7647-460A-B5AB-FA1E92E879B4}" dt="2022-08-16T14:54:32.598" v="4423" actId="478"/>
          <ac:spMkLst>
            <pc:docMk/>
            <pc:sldMk cId="2282863123" sldId="261"/>
            <ac:spMk id="2" creationId="{4DEED89D-DF88-E75A-1A09-98ED80ECA93D}"/>
          </ac:spMkLst>
        </pc:spChg>
        <pc:spChg chg="del">
          <ac:chgData name="서진원" userId="d436f2fc-5fcf-41bd-a485-016d4b3d0492" providerId="ADAL" clId="{9BCB05EE-7647-460A-B5AB-FA1E92E879B4}" dt="2022-08-16T14:54:33.317" v="4424" actId="478"/>
          <ac:spMkLst>
            <pc:docMk/>
            <pc:sldMk cId="2282863123" sldId="261"/>
            <ac:spMk id="3" creationId="{15EFC9BC-5477-B47E-EAA2-A20B91B060D3}"/>
          </ac:spMkLst>
        </pc:spChg>
        <pc:spChg chg="add mod">
          <ac:chgData name="서진원" userId="d436f2fc-5fcf-41bd-a485-016d4b3d0492" providerId="ADAL" clId="{9BCB05EE-7647-460A-B5AB-FA1E92E879B4}" dt="2022-08-16T15:03:11.459" v="5617" actId="20577"/>
          <ac:spMkLst>
            <pc:docMk/>
            <pc:sldMk cId="2282863123" sldId="261"/>
            <ac:spMk id="6" creationId="{B4949C6D-5803-C255-4077-2442BFF16B0A}"/>
          </ac:spMkLst>
        </pc:spChg>
        <pc:picChg chg="add mod">
          <ac:chgData name="서진원" userId="d436f2fc-5fcf-41bd-a485-016d4b3d0492" providerId="ADAL" clId="{9BCB05EE-7647-460A-B5AB-FA1E92E879B4}" dt="2022-08-16T14:54:43.548" v="4430" actId="14100"/>
          <ac:picMkLst>
            <pc:docMk/>
            <pc:sldMk cId="2282863123" sldId="261"/>
            <ac:picMk id="5" creationId="{6F0AAD65-0511-6FCC-3CAC-FFA4282880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F74F-F7E2-7DF6-E342-7CF497E09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520853-9D13-A6AB-6DF0-311B3F581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8FD5C-82F2-B46A-7BA1-286D5742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54C1C-088A-72A9-C7CA-F499DE78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55F6C-5082-3783-6636-2AF5FAD3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9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F6C7-9D1D-D695-63EE-63BBC803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31CE7-82E4-86CD-75DD-DC08E307C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C3767-8D6B-9530-9D51-F5038326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AF8F6-342D-C48B-870D-B1CD38D7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9E6F6-407D-9E90-13BB-4F7F8364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2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9CDB70-2FBC-92B0-EF0B-07AFDCE94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3C6E1-1270-58B8-1571-B9218DB4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1DEBA-4BC7-9632-12CD-401AD26E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2A9B5-4817-CF1B-8C72-403FFFDB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E468E-173C-F13F-0537-1D2C542E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32463-F126-46D4-76F0-FECC71E0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C52AD-84CA-8BEF-0ABA-BB2896C6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6ABB5-DF78-BCC3-1FCA-87C62EB9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D508E-9734-889E-A4AA-D1DD9724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DE41B-862F-5C6F-D838-49145DC1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24F1E-D932-2321-D187-1C7291E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ED2D7-3F9F-24D7-EA1A-9FFD8A33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AE6D2-930D-0926-F83E-3315EB5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0F1FA-315D-8710-FDDE-AA913B55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B3ED3-9275-CB15-7CD3-F8353F17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89327-615A-D74D-EAA3-E118295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0730A-0FD4-1A24-B224-32FF7192A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76A336-B752-80AF-F918-5602D13C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93B76-666D-4B40-751C-470E27A4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925D1-6151-DCCA-03F5-0CDE2605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0B138-B91D-B8C9-2800-A0DCA6B6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B7D5D-D96F-9AF8-858A-FA6AA136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A6570-C3E1-BF58-11DB-98462EB7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5F56B-29D4-8B65-A3ED-517BA9233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8E0890-BA83-11AC-652D-4DCBEFC0A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622CBB-A3C6-6E78-8594-127E0B42C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1B0EFA-1535-F35D-7B8F-BDFC4BD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C69061-4B3C-E8E3-A1F0-F75847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737CF-6FC1-D35A-D3ED-F82E2504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1358-BD8B-ACF3-820E-657D7CCE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0CD3A-AF96-BBD4-F8EC-AA9ED6AA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FC41D8-53FC-A5BA-0681-1AD92E73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5871AC-64EA-37F5-E01F-3B27AAFB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B82A3-B82A-4EB7-EA3B-396AA384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02B01-0B83-71EF-9A0E-B47B6E18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72F09-B7A2-2BA2-C681-6D6BC9FC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9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DA8-EEDA-93B3-BF65-56D46AD2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3EA95-6112-33EF-BBF8-1D496C59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B5DE-34A0-117D-FBBC-36D8CD4A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FAC9D-C9F0-B8B8-0F42-8009F071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2E069-C850-66A1-B190-17B1A9D0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DE575-0D7E-F801-C29C-E89A9631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7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59C3-9475-5432-9FAD-EB1528E2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92250-C4B3-1FCC-46F7-9F5CF35A2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B7BA7-CE6B-D614-EA67-83C2A326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A41F9-95D9-E274-CB9B-9CF2A5AE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95ECDB-CE81-594C-4434-A7A81E1D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CA5EE-FBE9-CE69-7692-56B513C7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9035D-C377-6B63-92A3-BD3EA35E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09F85-3640-BC73-9FC3-2742A415B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C8B35-E1E3-4336-5D69-B6F396015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F5D7D-0571-4271-98F0-350E7DCD5B29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788CC-76FD-783F-467D-FDDF4CF88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A88E2-6A38-F38E-1174-73B4B9AEC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0412-818F-4CBD-A8E8-F3999D6F0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164CB7AE-E2EB-8195-848F-7C3CD977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5" y="313890"/>
            <a:ext cx="5204433" cy="1962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4899-A6DB-534A-A67E-7BACC65F5395}"/>
              </a:ext>
            </a:extLst>
          </p:cNvPr>
          <p:cNvSpPr txBox="1"/>
          <p:nvPr/>
        </p:nvSpPr>
        <p:spPr>
          <a:xfrm>
            <a:off x="604096" y="25970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34FD9-4ADE-082E-1339-20EA284A4B83}"/>
              </a:ext>
            </a:extLst>
          </p:cNvPr>
          <p:cNvSpPr txBox="1"/>
          <p:nvPr/>
        </p:nvSpPr>
        <p:spPr>
          <a:xfrm>
            <a:off x="5759570" y="25970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DA92D-6832-7639-0354-6C77E688A118}"/>
              </a:ext>
            </a:extLst>
          </p:cNvPr>
          <p:cNvSpPr txBox="1"/>
          <p:nvPr/>
        </p:nvSpPr>
        <p:spPr>
          <a:xfrm>
            <a:off x="604096" y="3258895"/>
            <a:ext cx="4126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NewSession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 -&gt; </a:t>
            </a:r>
            <a:r>
              <a:rPr lang="en-US" altLang="ko-KR" dirty="0" err="1"/>
              <a:t>ReleaseFlag</a:t>
            </a:r>
            <a:r>
              <a:rPr lang="en-US" altLang="ko-KR" dirty="0"/>
              <a:t> = false -------- cs</a:t>
            </a:r>
          </a:p>
          <a:p>
            <a:r>
              <a:rPr lang="en-US" altLang="ko-KR" dirty="0"/>
              <a:t> -&gt; </a:t>
            </a:r>
            <a:r>
              <a:rPr lang="en-US" altLang="ko-KR" dirty="0" err="1"/>
              <a:t>SessionID</a:t>
            </a:r>
            <a:r>
              <a:rPr lang="en-US" altLang="ko-KR" dirty="0"/>
              <a:t> = </a:t>
            </a:r>
            <a:r>
              <a:rPr lang="en-US" altLang="ko-KR" dirty="0" err="1"/>
              <a:t>INVALID_SESSION_ID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68E73-A016-6B9A-F481-79A6C1855919}"/>
              </a:ext>
            </a:extLst>
          </p:cNvPr>
          <p:cNvSpPr txBox="1"/>
          <p:nvPr/>
        </p:nvSpPr>
        <p:spPr>
          <a:xfrm>
            <a:off x="5759570" y="3258894"/>
            <a:ext cx="5842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</a:t>
            </a:r>
            <a:r>
              <a:rPr lang="en-US" altLang="ko-KR" dirty="0" err="1"/>
              <a:t>pSession</a:t>
            </a:r>
            <a:r>
              <a:rPr lang="en-US" altLang="ko-KR" dirty="0"/>
              <a:t>-&gt;</a:t>
            </a:r>
            <a:r>
              <a:rPr lang="en-US" altLang="ko-KR" dirty="0" err="1"/>
              <a:t>SessionID</a:t>
            </a:r>
            <a:r>
              <a:rPr lang="en-US" altLang="ko-KR" dirty="0"/>
              <a:t> != _</a:t>
            </a:r>
            <a:r>
              <a:rPr lang="en-US" altLang="ko-KR" dirty="0" err="1"/>
              <a:t>sessionID</a:t>
            </a:r>
            <a:r>
              <a:rPr lang="en-US" altLang="ko-KR" dirty="0"/>
              <a:t>)  // OK -------cs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pSessuin</a:t>
            </a:r>
            <a:r>
              <a:rPr lang="en-US" altLang="ko-KR" dirty="0"/>
              <a:t>-&gt;</a:t>
            </a:r>
            <a:r>
              <a:rPr lang="en-US" altLang="ko-KR" dirty="0" err="1"/>
              <a:t>bReleaseFlag</a:t>
            </a:r>
            <a:r>
              <a:rPr lang="en-US" altLang="ko-KR" dirty="0"/>
              <a:t> != false)     // OK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5DA66-3785-64A5-8372-6ABE4989F2F2}"/>
              </a:ext>
            </a:extLst>
          </p:cNvPr>
          <p:cNvSpPr txBox="1"/>
          <p:nvPr/>
        </p:nvSpPr>
        <p:spPr>
          <a:xfrm>
            <a:off x="4499213" y="5059392"/>
            <a:ext cx="58429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T2</a:t>
            </a:r>
            <a:r>
              <a:rPr lang="ko-KR" altLang="en-US" sz="1300" dirty="0"/>
              <a:t>에서 </a:t>
            </a:r>
            <a:r>
              <a:rPr lang="en-US" altLang="ko-KR" sz="1300" dirty="0" err="1"/>
              <a:t>SessionID</a:t>
            </a:r>
            <a:r>
              <a:rPr lang="en-US" altLang="ko-KR" sz="1300" dirty="0"/>
              <a:t> </a:t>
            </a:r>
            <a:r>
              <a:rPr lang="ko-KR" altLang="en-US" sz="1300" dirty="0"/>
              <a:t>확인 후 컨텍스트 </a:t>
            </a:r>
            <a:r>
              <a:rPr lang="ko-KR" altLang="en-US" sz="1300" dirty="0" err="1"/>
              <a:t>스위칭으로</a:t>
            </a:r>
            <a:r>
              <a:rPr lang="ko-KR" altLang="en-US" sz="1300" dirty="0"/>
              <a:t> 인해 </a:t>
            </a:r>
            <a:r>
              <a:rPr lang="en-US" altLang="ko-KR" sz="1300" dirty="0" err="1"/>
              <a:t>NewSession</a:t>
            </a:r>
            <a:r>
              <a:rPr lang="en-US" altLang="ko-KR" sz="1300" dirty="0"/>
              <a:t> </a:t>
            </a:r>
            <a:r>
              <a:rPr lang="ko-KR" altLang="en-US" sz="1300" dirty="0"/>
              <a:t>함수로 가서 </a:t>
            </a:r>
            <a:r>
              <a:rPr lang="en-US" altLang="ko-KR" sz="1300" dirty="0" err="1"/>
              <a:t>ReleaseFlag</a:t>
            </a:r>
            <a:r>
              <a:rPr lang="en-US" altLang="ko-KR" sz="1300" dirty="0"/>
              <a:t> </a:t>
            </a:r>
            <a:r>
              <a:rPr lang="ko-KR" altLang="en-US" sz="1300" dirty="0"/>
              <a:t>초기화 후 다시 컨텍스트 </a:t>
            </a:r>
            <a:r>
              <a:rPr lang="ko-KR" altLang="en-US" sz="1300" dirty="0" err="1"/>
              <a:t>스위칭으로</a:t>
            </a:r>
            <a:r>
              <a:rPr lang="ko-KR" altLang="en-US" sz="1300" dirty="0"/>
              <a:t> 인해 </a:t>
            </a:r>
            <a:r>
              <a:rPr lang="en-US" altLang="ko-KR" sz="1300" dirty="0" err="1"/>
              <a:t>T2</a:t>
            </a:r>
            <a:r>
              <a:rPr lang="ko-KR" altLang="en-US" sz="1300" dirty="0"/>
              <a:t>로 돌아왔을 때 세션 </a:t>
            </a:r>
            <a:r>
              <a:rPr lang="en-US" altLang="ko-KR" sz="1300" dirty="0"/>
              <a:t>ID </a:t>
            </a:r>
            <a:r>
              <a:rPr lang="ko-KR" altLang="en-US" sz="1300" dirty="0"/>
              <a:t>체크는 통과한 후 이고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NewSession</a:t>
            </a:r>
            <a:r>
              <a:rPr lang="ko-KR" altLang="en-US" sz="1300" dirty="0"/>
              <a:t>으로 인해 </a:t>
            </a:r>
            <a:r>
              <a:rPr lang="en-US" altLang="ko-KR" sz="1300" dirty="0" err="1"/>
              <a:t>ReleaseFlag</a:t>
            </a:r>
            <a:r>
              <a:rPr lang="ko-KR" altLang="en-US" sz="1300" dirty="0"/>
              <a:t>가 </a:t>
            </a:r>
            <a:r>
              <a:rPr lang="en-US" altLang="ko-KR" sz="1300" dirty="0"/>
              <a:t>false</a:t>
            </a:r>
            <a:r>
              <a:rPr lang="ko-KR" altLang="en-US" sz="1300" dirty="0"/>
              <a:t>로 변경됐으므로 </a:t>
            </a:r>
            <a:r>
              <a:rPr lang="en-US" altLang="ko-KR" sz="1300" dirty="0" err="1"/>
              <a:t>pSession</a:t>
            </a:r>
            <a:r>
              <a:rPr lang="ko-KR" altLang="en-US" sz="1300" dirty="0"/>
              <a:t>에 대한 </a:t>
            </a:r>
            <a:r>
              <a:rPr lang="en-US" altLang="ko-KR" sz="1300" dirty="0" err="1"/>
              <a:t>T2</a:t>
            </a:r>
            <a:r>
              <a:rPr lang="ko-KR" altLang="en-US" sz="1300" dirty="0"/>
              <a:t>의 코드가 진행된다</a:t>
            </a:r>
            <a:r>
              <a:rPr lang="en-US" altLang="ko-KR" sz="1300" dirty="0"/>
              <a:t>. </a:t>
            </a:r>
            <a:r>
              <a:rPr lang="ko-KR" altLang="en-US" sz="1300" dirty="0"/>
              <a:t>하지만 해당 세션은 방금 들어온 세션이다</a:t>
            </a:r>
            <a:r>
              <a:rPr lang="en-US" altLang="ko-KR" sz="1300" dirty="0"/>
              <a:t>… </a:t>
            </a:r>
            <a:r>
              <a:rPr lang="ko-KR" altLang="en-US" sz="1300" dirty="0"/>
              <a:t>즉</a:t>
            </a:r>
            <a:r>
              <a:rPr lang="en-US" altLang="ko-KR" sz="1300" dirty="0"/>
              <a:t>, </a:t>
            </a:r>
            <a:r>
              <a:rPr lang="ko-KR" altLang="en-US" sz="1300" dirty="0"/>
              <a:t>엉뚱한 세션을 대상으로 코드를 진행하는 상황인 것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4709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56B6AF-C856-258E-157F-31FFD8BE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0" y="350687"/>
            <a:ext cx="4401164" cy="42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B09086-E4FD-21DB-9CF5-0A644DFD35D6}"/>
              </a:ext>
            </a:extLst>
          </p:cNvPr>
          <p:cNvSpPr txBox="1"/>
          <p:nvPr/>
        </p:nvSpPr>
        <p:spPr>
          <a:xfrm>
            <a:off x="194805" y="1000665"/>
            <a:ext cx="11997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라이브러리 내부에서 세션 접근 시 언제나 </a:t>
            </a:r>
            <a:r>
              <a:rPr lang="en-US" altLang="ko-KR" dirty="0" err="1"/>
              <a:t>IOCount</a:t>
            </a:r>
            <a:r>
              <a:rPr lang="ko-KR" altLang="en-US" dirty="0"/>
              <a:t>를 올리고 들어가는데</a:t>
            </a:r>
            <a:r>
              <a:rPr lang="en-US" altLang="ko-KR" dirty="0"/>
              <a:t>, </a:t>
            </a:r>
            <a:r>
              <a:rPr lang="ko-KR" altLang="en-US" dirty="0"/>
              <a:t>이는 해당 세션에 대한 보장을 위함이다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IOCount</a:t>
            </a:r>
            <a:r>
              <a:rPr lang="ko-KR" altLang="en-US" dirty="0"/>
              <a:t>를 증가 시켰어도</a:t>
            </a:r>
            <a:r>
              <a:rPr lang="en-US" altLang="ko-KR" dirty="0"/>
              <a:t>, </a:t>
            </a:r>
            <a:r>
              <a:rPr lang="ko-KR" altLang="en-US" dirty="0"/>
              <a:t>만약 이미 </a:t>
            </a:r>
            <a:r>
              <a:rPr lang="en-US" altLang="ko-KR" dirty="0"/>
              <a:t>Release</a:t>
            </a:r>
            <a:r>
              <a:rPr lang="ko-KR" altLang="en-US" dirty="0"/>
              <a:t>된 세션이라면</a:t>
            </a:r>
            <a:r>
              <a:rPr lang="en-US" altLang="ko-KR" dirty="0"/>
              <a:t>, </a:t>
            </a:r>
            <a:r>
              <a:rPr lang="en-US" altLang="ko-KR" dirty="0" err="1"/>
              <a:t>ReleaseFlag</a:t>
            </a:r>
            <a:r>
              <a:rPr lang="ko-KR" altLang="en-US" dirty="0"/>
              <a:t>에 의해 코드 진행이 중단될 것이며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Release</a:t>
            </a:r>
            <a:r>
              <a:rPr lang="ko-KR" altLang="en-US" dirty="0"/>
              <a:t>된 세션이 아님에도 방금 막 생성된 세션인 경우 </a:t>
            </a:r>
            <a:r>
              <a:rPr lang="en-US" altLang="ko-KR" dirty="0" err="1"/>
              <a:t>ReleaseFlag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이런 경우에는 </a:t>
            </a:r>
            <a:r>
              <a:rPr lang="en-US" altLang="ko-KR" dirty="0" err="1"/>
              <a:t>SessionId</a:t>
            </a:r>
            <a:endParaRPr lang="en-US" altLang="ko-KR" dirty="0"/>
          </a:p>
          <a:p>
            <a:r>
              <a:rPr lang="ko-KR" altLang="en-US" dirty="0"/>
              <a:t>확인을 통해 코드 진행을 중단 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96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56B6AF-C856-258E-157F-31FFD8BE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3" y="122847"/>
            <a:ext cx="4401164" cy="42868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0D58B9-E0B8-3958-EE49-21A448974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73" y="1028147"/>
            <a:ext cx="7810627" cy="4245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0C855-C062-5B48-0E34-9B583107BD4A}"/>
              </a:ext>
            </a:extLst>
          </p:cNvPr>
          <p:cNvSpPr txBox="1"/>
          <p:nvPr/>
        </p:nvSpPr>
        <p:spPr>
          <a:xfrm>
            <a:off x="388189" y="5460521"/>
            <a:ext cx="142542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NewSession</a:t>
            </a:r>
            <a:r>
              <a:rPr lang="en-US" altLang="ko-KR" dirty="0"/>
              <a:t> </a:t>
            </a:r>
            <a:r>
              <a:rPr lang="ko-KR" altLang="en-US" dirty="0"/>
              <a:t>코드를 보면 스택에서 해당 세션 인덱스 획득 후 </a:t>
            </a:r>
            <a:r>
              <a:rPr lang="en-US" altLang="ko-KR" dirty="0" err="1"/>
              <a:t>IOCount</a:t>
            </a:r>
            <a:r>
              <a:rPr lang="ko-KR" altLang="en-US" dirty="0"/>
              <a:t>를 먼저 증가 시키고 초기화 작업을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라이브러리 내부에서 세션 메모리 접근 시 </a:t>
            </a:r>
            <a:r>
              <a:rPr lang="en-US" altLang="ko-KR" dirty="0" err="1"/>
              <a:t>IOCount</a:t>
            </a:r>
            <a:r>
              <a:rPr lang="ko-KR" altLang="en-US" dirty="0"/>
              <a:t>를 증가시키고 유효 체크 후 자신이 올린 </a:t>
            </a:r>
            <a:r>
              <a:rPr lang="en-US" altLang="ko-KR" dirty="0" err="1"/>
              <a:t>IOCount</a:t>
            </a:r>
            <a:r>
              <a:rPr lang="ko-KR" altLang="en-US" dirty="0"/>
              <a:t>를 차감하면서</a:t>
            </a:r>
            <a:endParaRPr lang="en-US" altLang="ko-KR" dirty="0"/>
          </a:p>
          <a:p>
            <a:r>
              <a:rPr lang="ko-KR" altLang="en-US" dirty="0"/>
              <a:t>해당 세션이 내가 접근 한 시점에서 </a:t>
            </a:r>
            <a:r>
              <a:rPr lang="en-US" altLang="ko-KR" dirty="0"/>
              <a:t>Release</a:t>
            </a:r>
            <a:r>
              <a:rPr lang="ko-KR" altLang="en-US" dirty="0" err="1"/>
              <a:t>됐어야했는데</a:t>
            </a:r>
            <a:r>
              <a:rPr lang="en-US" altLang="ko-KR" dirty="0"/>
              <a:t>,</a:t>
            </a:r>
            <a:r>
              <a:rPr lang="ko-KR" altLang="en-US" dirty="0"/>
              <a:t> 내가 올린 </a:t>
            </a:r>
            <a:r>
              <a:rPr lang="en-US" altLang="ko-KR" dirty="0" err="1"/>
              <a:t>IOCount</a:t>
            </a:r>
            <a:r>
              <a:rPr lang="ko-KR" altLang="en-US" dirty="0"/>
              <a:t>로 인해 </a:t>
            </a:r>
            <a:r>
              <a:rPr lang="en-US" altLang="ko-KR" dirty="0"/>
              <a:t>Release</a:t>
            </a:r>
            <a:r>
              <a:rPr lang="ko-KR" altLang="en-US" dirty="0"/>
              <a:t>되지 못한 경우를 위해</a:t>
            </a:r>
            <a:endParaRPr lang="en-US" altLang="ko-KR" dirty="0"/>
          </a:p>
          <a:p>
            <a:r>
              <a:rPr lang="ko-KR" altLang="en-US" dirty="0"/>
              <a:t>내가 </a:t>
            </a:r>
            <a:r>
              <a:rPr lang="en-US" altLang="ko-KR" dirty="0"/>
              <a:t>Release</a:t>
            </a:r>
            <a:r>
              <a:rPr lang="ko-KR" altLang="en-US" dirty="0"/>
              <a:t>까지 담당하기 위함이다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이런 경우에 </a:t>
            </a:r>
            <a:r>
              <a:rPr lang="en-US" altLang="ko-KR" dirty="0" err="1"/>
              <a:t>NewSession</a:t>
            </a:r>
            <a:r>
              <a:rPr lang="en-US" altLang="ko-KR" dirty="0"/>
              <a:t> </a:t>
            </a:r>
            <a:r>
              <a:rPr lang="ko-KR" altLang="en-US" dirty="0"/>
              <a:t>함수로 인해 접근한 세션은 </a:t>
            </a:r>
            <a:r>
              <a:rPr lang="en-US" altLang="ko-KR" dirty="0" err="1"/>
              <a:t>IOCount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이였을 것이고</a:t>
            </a:r>
            <a:r>
              <a:rPr lang="en-US" altLang="ko-KR" dirty="0"/>
              <a:t>, </a:t>
            </a:r>
            <a:r>
              <a:rPr lang="en-US" altLang="ko-KR" dirty="0" err="1"/>
              <a:t>NewSession</a:t>
            </a:r>
            <a:r>
              <a:rPr lang="ko-KR" altLang="en-US" dirty="0"/>
              <a:t>에서 </a:t>
            </a:r>
            <a:r>
              <a:rPr lang="en-US" altLang="ko-KR" dirty="0" err="1"/>
              <a:t>IOCount</a:t>
            </a:r>
            <a:r>
              <a:rPr lang="ko-KR" altLang="en-US" dirty="0"/>
              <a:t>를 올리지 않고</a:t>
            </a:r>
            <a:endParaRPr lang="en-US" altLang="ko-KR" dirty="0"/>
          </a:p>
          <a:p>
            <a:r>
              <a:rPr lang="ko-KR" altLang="en-US" dirty="0"/>
              <a:t>진행할 경우</a:t>
            </a:r>
            <a:r>
              <a:rPr lang="en-US" altLang="ko-KR" dirty="0"/>
              <a:t>, </a:t>
            </a:r>
            <a:r>
              <a:rPr lang="ko-KR" altLang="en-US" dirty="0"/>
              <a:t>초기화 하는 도중에 다른 스레드에서 </a:t>
            </a:r>
            <a:r>
              <a:rPr lang="en-US" altLang="ko-KR" dirty="0" err="1"/>
              <a:t>IOCount</a:t>
            </a:r>
            <a:r>
              <a:rPr lang="ko-KR" altLang="en-US" dirty="0"/>
              <a:t>를 차감하면서 </a:t>
            </a:r>
            <a:r>
              <a:rPr lang="en-US" altLang="ko-KR" dirty="0"/>
              <a:t>1</a:t>
            </a:r>
            <a:r>
              <a:rPr lang="en-US" altLang="ko-KR" dirty="0">
                <a:sym typeface="Wingdings" panose="05000000000000000000" pitchFamily="2" charset="2"/>
              </a:rPr>
              <a:t> 0</a:t>
            </a:r>
            <a:r>
              <a:rPr lang="ko-KR" altLang="en-US" dirty="0">
                <a:sym typeface="Wingdings" panose="05000000000000000000" pitchFamily="2" charset="2"/>
              </a:rPr>
              <a:t>이 되면서 </a:t>
            </a:r>
            <a:r>
              <a:rPr lang="en-US" altLang="ko-KR" dirty="0" err="1">
                <a:sym typeface="Wingdings" panose="05000000000000000000" pitchFamily="2" charset="2"/>
              </a:rPr>
              <a:t>ReleaseSession</a:t>
            </a:r>
            <a:r>
              <a:rPr lang="ko-KR" altLang="en-US" dirty="0">
                <a:sym typeface="Wingdings" panose="05000000000000000000" pitchFamily="2" charset="2"/>
              </a:rPr>
              <a:t>을 진행하게 될 것이다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이런 상황을 방지하기 위해 </a:t>
            </a:r>
            <a:r>
              <a:rPr lang="en-US" altLang="ko-KR" dirty="0" err="1">
                <a:sym typeface="Wingdings" panose="05000000000000000000" pitchFamily="2" charset="2"/>
              </a:rPr>
              <a:t>NewSession</a:t>
            </a:r>
            <a:r>
              <a:rPr lang="ko-KR" altLang="en-US" dirty="0">
                <a:sym typeface="Wingdings" panose="05000000000000000000" pitchFamily="2" charset="2"/>
              </a:rPr>
              <a:t>에서는 초기화 전에 </a:t>
            </a:r>
            <a:r>
              <a:rPr lang="en-US" altLang="ko-KR" dirty="0" err="1">
                <a:sym typeface="Wingdings" panose="05000000000000000000" pitchFamily="2" charset="2"/>
              </a:rPr>
              <a:t>IOCount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올린 상태에서 진행한다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그럼 다른 곳에서 증가 시키고 다시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차감 </a:t>
            </a:r>
            <a:r>
              <a:rPr lang="ko-KR" altLang="en-US" dirty="0" err="1">
                <a:sym typeface="Wingdings" panose="05000000000000000000" pitchFamily="2" charset="2"/>
              </a:rPr>
              <a:t>시킨다고해도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Release</a:t>
            </a:r>
            <a:r>
              <a:rPr lang="ko-KR" altLang="en-US" dirty="0">
                <a:sym typeface="Wingdings" panose="05000000000000000000" pitchFamily="2" charset="2"/>
              </a:rPr>
              <a:t>되지 않기 때문이다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하지만 만약에 </a:t>
            </a:r>
            <a:r>
              <a:rPr lang="en-US" altLang="ko-KR" dirty="0" err="1">
                <a:sym typeface="Wingdings" panose="05000000000000000000" pitchFamily="2" charset="2"/>
              </a:rPr>
              <a:t>NewSession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ym typeface="Wingdings" panose="05000000000000000000" pitchFamily="2" charset="2"/>
              </a:rPr>
              <a:t>IOCount</a:t>
            </a:r>
            <a:r>
              <a:rPr lang="ko-KR" altLang="en-US" dirty="0">
                <a:sym typeface="Wingdings" panose="05000000000000000000" pitchFamily="2" charset="2"/>
              </a:rPr>
              <a:t>를 증가시키기 전에 다른 곳에서 </a:t>
            </a:r>
            <a:r>
              <a:rPr lang="en-US" altLang="ko-KR" dirty="0" err="1">
                <a:sym typeface="Wingdings" panose="05000000000000000000" pitchFamily="2" charset="2"/>
              </a:rPr>
              <a:t>IOCount</a:t>
            </a:r>
            <a:r>
              <a:rPr lang="ko-KR" altLang="en-US" dirty="0">
                <a:sym typeface="Wingdings" panose="05000000000000000000" pitchFamily="2" charset="2"/>
              </a:rPr>
              <a:t>를 증가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차감하면서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이 된 경우는 </a:t>
            </a:r>
            <a:r>
              <a:rPr lang="ko-KR" altLang="en-US" dirty="0" err="1">
                <a:sym typeface="Wingdings" panose="05000000000000000000" pitchFamily="2" charset="2"/>
              </a:rPr>
              <a:t>어떻게할까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이런 상황을 방지하기 위해 </a:t>
            </a:r>
            <a:r>
              <a:rPr lang="en-US" altLang="ko-KR" dirty="0" err="1">
                <a:sym typeface="Wingdings" panose="05000000000000000000" pitchFamily="2" charset="2"/>
              </a:rPr>
              <a:t>ReleaseFlag</a:t>
            </a:r>
            <a:r>
              <a:rPr lang="ko-KR" altLang="en-US" dirty="0">
                <a:sym typeface="Wingdings" panose="05000000000000000000" pitchFamily="2" charset="2"/>
              </a:rPr>
              <a:t>를 사용하는 것이다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이미 </a:t>
            </a:r>
            <a:r>
              <a:rPr lang="en-US" altLang="ko-KR" dirty="0">
                <a:sym typeface="Wingdings" panose="05000000000000000000" pitchFamily="2" charset="2"/>
              </a:rPr>
              <a:t>Release</a:t>
            </a:r>
            <a:r>
              <a:rPr lang="ko-KR" altLang="en-US" dirty="0">
                <a:sym typeface="Wingdings" panose="05000000000000000000" pitchFamily="2" charset="2"/>
              </a:rPr>
              <a:t>된 세션을 다시 </a:t>
            </a:r>
            <a:r>
              <a:rPr lang="en-US" altLang="ko-KR" dirty="0">
                <a:sym typeface="Wingdings" panose="05000000000000000000" pitchFamily="2" charset="2"/>
              </a:rPr>
              <a:t>Release</a:t>
            </a:r>
            <a:r>
              <a:rPr lang="ko-KR" altLang="en-US" dirty="0">
                <a:sym typeface="Wingdings" panose="05000000000000000000" pitchFamily="2" charset="2"/>
              </a:rPr>
              <a:t>시키지 않기 </a:t>
            </a:r>
            <a:r>
              <a:rPr lang="ko-KR" altLang="en-US" dirty="0" err="1">
                <a:sym typeface="Wingdings" panose="05000000000000000000" pitchFamily="2" charset="2"/>
              </a:rPr>
              <a:t>위함인데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NewSession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코드를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RelaseFlag</a:t>
            </a:r>
            <a:r>
              <a:rPr lang="ko-KR" altLang="en-US" dirty="0">
                <a:sym typeface="Wingdings" panose="05000000000000000000" pitchFamily="2" charset="2"/>
              </a:rPr>
              <a:t>의 초기화를 세션 초기화 이후 맨 마지막에 진행한다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 err="1">
                <a:sym typeface="Wingdings" panose="05000000000000000000" pitchFamily="2" charset="2"/>
              </a:rPr>
              <a:t>ReleaseFlag</a:t>
            </a:r>
            <a:r>
              <a:rPr lang="ko-KR" altLang="en-US" dirty="0">
                <a:sym typeface="Wingdings" panose="05000000000000000000" pitchFamily="2" charset="2"/>
              </a:rPr>
              <a:t>가 초기화 되는 시점에서는 </a:t>
            </a:r>
            <a:r>
              <a:rPr lang="en-US" altLang="ko-KR" dirty="0" err="1">
                <a:sym typeface="Wingdings" panose="05000000000000000000" pitchFamily="2" charset="2"/>
              </a:rPr>
              <a:t>IOCount</a:t>
            </a:r>
            <a:r>
              <a:rPr lang="en-US" altLang="ko-KR" dirty="0">
                <a:sym typeface="Wingdings" panose="05000000000000000000" pitchFamily="2" charset="2"/>
              </a:rPr>
              <a:t> 1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보장되어있다는</a:t>
            </a:r>
            <a:r>
              <a:rPr lang="ko-KR" altLang="en-US" dirty="0">
                <a:sym typeface="Wingdings" panose="05000000000000000000" pitchFamily="2" charset="2"/>
              </a:rPr>
              <a:t> 소리다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그리고 </a:t>
            </a:r>
            <a:r>
              <a:rPr lang="en-US" altLang="ko-KR" dirty="0" err="1">
                <a:sym typeface="Wingdings" panose="05000000000000000000" pitchFamily="2" charset="2"/>
              </a:rPr>
              <a:t>NewSession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함수는 </a:t>
            </a:r>
            <a:r>
              <a:rPr lang="en-US" altLang="ko-KR" dirty="0" err="1">
                <a:sym typeface="Wingdings" panose="05000000000000000000" pitchFamily="2" charset="2"/>
              </a:rPr>
              <a:t>AcceptThread</a:t>
            </a:r>
            <a:r>
              <a:rPr lang="ko-KR" altLang="en-US" dirty="0">
                <a:sym typeface="Wingdings" panose="05000000000000000000" pitchFamily="2" charset="2"/>
              </a:rPr>
              <a:t>에서만 호출하므로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NewSession</a:t>
            </a:r>
            <a:r>
              <a:rPr lang="ko-KR" altLang="en-US" dirty="0">
                <a:sym typeface="Wingdings" panose="05000000000000000000" pitchFamily="2" charset="2"/>
              </a:rPr>
              <a:t>이 올린 </a:t>
            </a:r>
            <a:r>
              <a:rPr lang="en-US" altLang="ko-KR" dirty="0" err="1">
                <a:sym typeface="Wingdings" panose="05000000000000000000" pitchFamily="2" charset="2"/>
              </a:rPr>
              <a:t>IOCount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Recv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등록 완료 후 다시 차감해준다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6CF7561-33C3-1CE8-B422-04B6C28A3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6" y="122847"/>
            <a:ext cx="398200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3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F0AAD65-0511-6FCC-3CAC-FFA42828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4" y="149898"/>
            <a:ext cx="8759543" cy="4474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49C6D-5803-C255-4077-2442BFF16B0A}"/>
              </a:ext>
            </a:extLst>
          </p:cNvPr>
          <p:cNvSpPr txBox="1"/>
          <p:nvPr/>
        </p:nvSpPr>
        <p:spPr>
          <a:xfrm>
            <a:off x="272314" y="4968816"/>
            <a:ext cx="15411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SelfSendPostFlag</a:t>
            </a:r>
            <a:r>
              <a:rPr lang="ko-KR" altLang="en-US" dirty="0"/>
              <a:t>를 통해 </a:t>
            </a:r>
            <a:r>
              <a:rPr lang="en-US" altLang="ko-KR" dirty="0" err="1"/>
              <a:t>SendPost</a:t>
            </a:r>
            <a:r>
              <a:rPr lang="ko-KR" altLang="en-US" dirty="0"/>
              <a:t>를 직접 진행할 건지</a:t>
            </a:r>
            <a:r>
              <a:rPr lang="en-US" altLang="ko-KR" dirty="0"/>
              <a:t>, </a:t>
            </a:r>
            <a:r>
              <a:rPr lang="en-US" altLang="ko-KR" dirty="0" err="1"/>
              <a:t>IOCP</a:t>
            </a:r>
            <a:r>
              <a:rPr lang="en-US" altLang="ko-KR" dirty="0"/>
              <a:t> Worker Thread</a:t>
            </a:r>
            <a:r>
              <a:rPr lang="ko-KR" altLang="en-US" dirty="0"/>
              <a:t>에게 이관할 건지 선택할 수 있게 </a:t>
            </a:r>
            <a:r>
              <a:rPr lang="ko-KR" altLang="en-US" dirty="0" err="1"/>
              <a:t>해놨다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 err="1"/>
              <a:t>SendPost</a:t>
            </a:r>
            <a:r>
              <a:rPr lang="en-US" altLang="ko-KR" dirty="0"/>
              <a:t> </a:t>
            </a:r>
            <a:r>
              <a:rPr lang="ko-KR" altLang="en-US" dirty="0"/>
              <a:t>내부에서 호출되는 </a:t>
            </a:r>
            <a:r>
              <a:rPr lang="en-US" altLang="ko-KR" dirty="0" err="1"/>
              <a:t>WSASend</a:t>
            </a:r>
            <a:r>
              <a:rPr lang="en-US" altLang="ko-KR" dirty="0"/>
              <a:t> </a:t>
            </a:r>
            <a:r>
              <a:rPr lang="ko-KR" altLang="en-US" dirty="0"/>
              <a:t>함수가 느린 함수이기 때문에 만약 패킷 처리를 담당하는 스레드가 하나인 서버라면</a:t>
            </a:r>
            <a:endParaRPr lang="en-US" altLang="ko-KR" dirty="0"/>
          </a:p>
          <a:p>
            <a:r>
              <a:rPr lang="ko-KR" altLang="en-US" dirty="0"/>
              <a:t>서버 자체에서 해당 함수를 호출하게 된다면</a:t>
            </a:r>
            <a:r>
              <a:rPr lang="en-US" altLang="ko-KR" dirty="0"/>
              <a:t> </a:t>
            </a:r>
            <a:r>
              <a:rPr lang="ko-KR" altLang="en-US" dirty="0"/>
              <a:t>해당 스레드가 느려질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이럴 때는 </a:t>
            </a:r>
            <a:r>
              <a:rPr lang="en-US" altLang="ko-KR" dirty="0" err="1"/>
              <a:t>IOCP</a:t>
            </a:r>
            <a:r>
              <a:rPr lang="ko-KR" altLang="en-US" dirty="0"/>
              <a:t>에 </a:t>
            </a:r>
            <a:r>
              <a:rPr lang="en-US" altLang="ko-KR" dirty="0" err="1"/>
              <a:t>PQCS</a:t>
            </a:r>
            <a:r>
              <a:rPr lang="ko-KR" altLang="en-US" dirty="0"/>
              <a:t>를 통해 </a:t>
            </a:r>
            <a:r>
              <a:rPr lang="en-US" altLang="ko-KR" dirty="0"/>
              <a:t>Send </a:t>
            </a:r>
            <a:r>
              <a:rPr lang="ko-KR" altLang="en-US" dirty="0"/>
              <a:t>작업을 </a:t>
            </a:r>
            <a:r>
              <a:rPr lang="en-US" altLang="ko-KR" dirty="0" err="1"/>
              <a:t>IOCP</a:t>
            </a:r>
            <a:r>
              <a:rPr lang="ko-KR" altLang="en-US" dirty="0"/>
              <a:t> </a:t>
            </a:r>
            <a:r>
              <a:rPr lang="en-US" altLang="ko-KR" dirty="0" err="1"/>
              <a:t>WorkerThead</a:t>
            </a:r>
            <a:r>
              <a:rPr lang="ko-KR" altLang="en-US" dirty="0"/>
              <a:t>에게 이관하는 선택을 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반대로 로그인 서버와 같이 패킷 처리를 </a:t>
            </a:r>
            <a:r>
              <a:rPr lang="en-US" altLang="ko-KR" dirty="0" err="1"/>
              <a:t>IOCP</a:t>
            </a:r>
            <a:r>
              <a:rPr lang="en-US" altLang="ko-KR" dirty="0"/>
              <a:t> Worker Thread</a:t>
            </a:r>
            <a:r>
              <a:rPr lang="ko-KR" altLang="en-US" dirty="0"/>
              <a:t>에서 담당할 경우 해당 스레드가 </a:t>
            </a:r>
            <a:r>
              <a:rPr lang="en-US" altLang="ko-KR" dirty="0" err="1"/>
              <a:t>WSASend</a:t>
            </a:r>
            <a:r>
              <a:rPr lang="en-US" altLang="ko-KR" dirty="0"/>
              <a:t> </a:t>
            </a:r>
            <a:r>
              <a:rPr lang="ko-KR" altLang="en-US" dirty="0"/>
              <a:t>함수 호출까지 해주는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굳이 다른 </a:t>
            </a:r>
            <a:r>
              <a:rPr lang="en-US" altLang="ko-KR" dirty="0" err="1"/>
              <a:t>IOCP</a:t>
            </a:r>
            <a:r>
              <a:rPr lang="en-US" altLang="ko-KR" dirty="0"/>
              <a:t> Worker Thread</a:t>
            </a:r>
            <a:r>
              <a:rPr lang="ko-KR" altLang="en-US"/>
              <a:t>를 경유 할 </a:t>
            </a:r>
            <a:r>
              <a:rPr lang="ko-KR" altLang="en-US" dirty="0"/>
              <a:t>필요가 없기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8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>
            <a:extLst>
              <a:ext uri="{FF2B5EF4-FFF2-40B4-BE49-F238E27FC236}">
                <a16:creationId xmlns:a16="http://schemas.microsoft.com/office/drawing/2014/main" id="{1C552CC5-576C-94B7-DEF9-D094FEE8E2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555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E49BB24-8207-3A59-95C8-EDF744E1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41" y="2776931"/>
            <a:ext cx="11221918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스레드에서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SendPost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SendFlag를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변경 후 진입.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스레드에서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SendPacket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Enqueue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SendPost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진입.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스레드에서는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B스레드가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Enqueue하기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SendQ의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용량을 확인.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없다고 판단했다. →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SendFlag를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변경하고 나가야한다.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SendFlag를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변경 작업 실행 도중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pSession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메모리만 레지스터에 담고 컨텍스트 스위칭 발생!!!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이후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스레드에서 호출한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SendPost에서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SendFlag를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판단 -&gt; 아무것도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않하고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이후 다시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스레드도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결국 해당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스레드에서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Enqueue한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패킷은 보내지 못한 체 남아있게 된다.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latin typeface="Arial" panose="020B0604020202020204" pitchFamily="34" charset="0"/>
              </a:rPr>
              <a:t>    (</a:t>
            </a:r>
            <a:r>
              <a:rPr lang="ko-KR" altLang="en-US" sz="1300" dirty="0" err="1">
                <a:latin typeface="Arial" panose="020B0604020202020204" pitchFamily="34" charset="0"/>
              </a:rPr>
              <a:t>링버퍼의</a:t>
            </a:r>
            <a:r>
              <a:rPr lang="ko-KR" altLang="en-US" sz="1300" dirty="0">
                <a:latin typeface="Arial" panose="020B0604020202020204" pitchFamily="34" charset="0"/>
              </a:rPr>
              <a:t> 경우</a:t>
            </a:r>
            <a:r>
              <a:rPr lang="en-US" altLang="ko-KR" sz="1300" dirty="0">
                <a:latin typeface="Arial" panose="020B0604020202020204" pitchFamily="34" charset="0"/>
              </a:rPr>
              <a:t>) -&gt;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메세지가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SendBuffer에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남아있게 되고, 후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RecvBuffer에서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SendBuffer로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송신 메세지를 복사할 때 남은 메세지를 덮어 쓰게 된다.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[해결]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스레드에서는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SendQ가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없다고 판단 후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SendFlag를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변경하는 부분에서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SendQ가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없는지 다시 확인한다.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만약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스레드가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SendFlag를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변경했다면,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스레드가 처리할 것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또는,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스레드가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SendFlag에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막혔다는 것은 일단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EnQ는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완료했다는 뜻이니,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A스레드에서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다시 한 번 확인하면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264ABBB-2109-3936-432E-113620FCF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00" y="-403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F00F953-7684-37FB-15AE-F3119526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38159"/>
            <a:ext cx="504895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671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서진원</dc:creator>
  <cp:lastModifiedBy>서진원</cp:lastModifiedBy>
  <cp:revision>1</cp:revision>
  <dcterms:created xsi:type="dcterms:W3CDTF">2022-08-16T14:11:59Z</dcterms:created>
  <dcterms:modified xsi:type="dcterms:W3CDTF">2022-08-16T15:03:11Z</dcterms:modified>
</cp:coreProperties>
</file>