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omfortaa SemiBold"/>
      <p:regular r:id="rId14"/>
      <p:bold r:id="rId15"/>
    </p:embeddedFont>
    <p:embeddedFont>
      <p:font typeface="Average"/>
      <p:regular r:id="rId16"/>
    </p:embeddedFont>
    <p:embeddedFont>
      <p:font typeface="Oswald SemiBold"/>
      <p:regular r:id="rId17"/>
      <p:bold r:id="rId18"/>
    </p:embeddedFont>
    <p:embeddedFont>
      <p:font typeface="Oswald"/>
      <p:regular r:id="rId19"/>
      <p:bold r:id="rId20"/>
    </p:embeddedFont>
    <p:embeddedFont>
      <p:font typeface="Comfortaa Medium"/>
      <p:regular r:id="rId21"/>
      <p:bold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22" Type="http://schemas.openxmlformats.org/officeDocument/2006/relationships/font" Target="fonts/ComfortaaMedium-bold.fntdata"/><Relationship Id="rId10" Type="http://schemas.openxmlformats.org/officeDocument/2006/relationships/slide" Target="slides/slide5.xml"/><Relationship Id="rId21" Type="http://schemas.openxmlformats.org/officeDocument/2006/relationships/font" Target="fonts/ComfortaaMedium-regular.fntdata"/><Relationship Id="rId13" Type="http://schemas.openxmlformats.org/officeDocument/2006/relationships/slide" Target="slides/slide8.xml"/><Relationship Id="rId24" Type="http://schemas.openxmlformats.org/officeDocument/2006/relationships/font" Target="fonts/Comfortaa-bold.fntdata"/><Relationship Id="rId12" Type="http://schemas.openxmlformats.org/officeDocument/2006/relationships/slide" Target="slides/slide7.xml"/><Relationship Id="rId23" Type="http://schemas.openxmlformats.org/officeDocument/2006/relationships/font" Target="fonts/Comforta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SemiBold-bold.fntdata"/><Relationship Id="rId14" Type="http://schemas.openxmlformats.org/officeDocument/2006/relationships/font" Target="fonts/ComfortaaSemiBold-regular.fntdata"/><Relationship Id="rId17" Type="http://schemas.openxmlformats.org/officeDocument/2006/relationships/font" Target="fonts/OswaldSemiBo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Oswald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5b667df5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5b667df5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5b667df5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5b667df5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5b667df5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5b667df5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5b667df5d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5b667df5d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5b667df5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5b667df5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5b667df5d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5b667df5d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5b667df5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5b667df5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pp.diagrams.net/#G1Lmw8_44ADRVbJmcJJvZr2t9gBVJm3uO7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Diana &amp; Josh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application: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Inserting and viewing categories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Inserting and viewing products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Inserting customers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Viewing orders placed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 Functionality including viewing total sales for specific product, viewing all orders placed, viewing all customers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12900" y="1265575"/>
            <a:ext cx="129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https://app.diagrams.net/#G1Lmw8_44ADRVbJmcJJvZr2t9gBVJm3uO7</a:t>
            </a:r>
            <a:r>
              <a:rPr lang="en"/>
              <a:t> 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1234" y="48938"/>
            <a:ext cx="5572390" cy="504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047475" y="445025"/>
            <a:ext cx="4904100" cy="4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START: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Comfortaa Medium"/>
                <a:ea typeface="Comfortaa Medium"/>
                <a:cs typeface="Comfortaa Medium"/>
                <a:sym typeface="Comfortaa Medium"/>
              </a:rPr>
              <a:t>	Display main menu:</a:t>
            </a:r>
            <a:endParaRPr sz="13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Comfortaa Medium"/>
                <a:ea typeface="Comfortaa Medium"/>
                <a:cs typeface="Comfortaa Medium"/>
                <a:sym typeface="Comfortaa Medium"/>
              </a:rPr>
              <a:t>		User functions:</a:t>
            </a:r>
            <a:endParaRPr sz="14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Comfortaa Medium"/>
                <a:ea typeface="Comfortaa Medium"/>
                <a:cs typeface="Comfortaa Medium"/>
                <a:sym typeface="Comfortaa Medium"/>
              </a:rPr>
              <a:t>			1.  Insert customer details</a:t>
            </a:r>
            <a:endParaRPr sz="14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Comfortaa Medium"/>
                <a:ea typeface="Comfortaa Medium"/>
                <a:cs typeface="Comfortaa Medium"/>
                <a:sym typeface="Comfortaa Medium"/>
              </a:rPr>
              <a:t>			2.  Insert Product</a:t>
            </a:r>
            <a:endParaRPr sz="14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Comfortaa Medium"/>
                <a:ea typeface="Comfortaa Medium"/>
                <a:cs typeface="Comfortaa Medium"/>
                <a:sym typeface="Comfortaa Medium"/>
              </a:rPr>
              <a:t>			3.  Display Product</a:t>
            </a:r>
            <a:endParaRPr sz="14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1750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omfortaa Medium"/>
              <a:buChar char="❖"/>
            </a:pPr>
            <a:r>
              <a:rPr lang="en" sz="1400">
                <a:latin typeface="Comfortaa Medium"/>
                <a:ea typeface="Comfortaa Medium"/>
                <a:cs typeface="Comfortaa Medium"/>
                <a:sym typeface="Comfortaa Medium"/>
              </a:rPr>
              <a:t>Admin autorisation</a:t>
            </a:r>
            <a:endParaRPr sz="14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Comfortaa Medium"/>
                <a:ea typeface="Comfortaa Medium"/>
                <a:cs typeface="Comfortaa Medium"/>
                <a:sym typeface="Comfortaa Medium"/>
              </a:rPr>
              <a:t>		Admin Function:</a:t>
            </a:r>
            <a:endParaRPr sz="14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1750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omfortaa Medium"/>
              <a:buChar char="●"/>
            </a:pPr>
            <a:r>
              <a:rPr lang="en" sz="1400">
                <a:latin typeface="Comfortaa Medium"/>
                <a:ea typeface="Comfortaa Medium"/>
                <a:cs typeface="Comfortaa Medium"/>
                <a:sym typeface="Comfortaa Medium"/>
              </a:rPr>
              <a:t>Admin autorisation:</a:t>
            </a:r>
            <a:endParaRPr sz="14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175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 Medium"/>
              <a:buChar char="➔"/>
            </a:pPr>
            <a:r>
              <a:rPr lang="en" sz="1400">
                <a:latin typeface="Comfortaa Medium"/>
                <a:ea typeface="Comfortaa Medium"/>
                <a:cs typeface="Comfortaa Medium"/>
                <a:sym typeface="Comfortaa Medium"/>
              </a:rPr>
              <a:t>Admin  menu:</a:t>
            </a:r>
            <a:endParaRPr sz="14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1115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mfortaa Medium"/>
              <a:buAutoNum type="arabicPeriod"/>
            </a:pPr>
            <a:r>
              <a:rPr lang="en" sz="1300">
                <a:latin typeface="Comfortaa Medium"/>
                <a:ea typeface="Comfortaa Medium"/>
                <a:cs typeface="Comfortaa Medium"/>
                <a:sym typeface="Comfortaa Medium"/>
              </a:rPr>
              <a:t>Total sales from product ID</a:t>
            </a:r>
            <a:endParaRPr sz="13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1115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mfortaa Medium"/>
              <a:buAutoNum type="arabicPeriod"/>
            </a:pPr>
            <a:r>
              <a:rPr lang="en" sz="1300">
                <a:latin typeface="Comfortaa Medium"/>
                <a:ea typeface="Comfortaa Medium"/>
                <a:cs typeface="Comfortaa Medium"/>
                <a:sym typeface="Comfortaa Medium"/>
              </a:rPr>
              <a:t>Total sales from category</a:t>
            </a:r>
            <a:endParaRPr sz="13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1115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mfortaa Medium"/>
              <a:buAutoNum type="arabicPeriod"/>
            </a:pPr>
            <a:r>
              <a:rPr lang="en" sz="1300">
                <a:latin typeface="Comfortaa Medium"/>
                <a:ea typeface="Comfortaa Medium"/>
                <a:cs typeface="Comfortaa Medium"/>
                <a:sym typeface="Comfortaa Medium"/>
              </a:rPr>
              <a:t>Total sales from price range</a:t>
            </a:r>
            <a:endParaRPr sz="13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1115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mfortaa Medium"/>
              <a:buAutoNum type="arabicPeriod"/>
            </a:pPr>
            <a:r>
              <a:rPr lang="en" sz="1300">
                <a:latin typeface="Comfortaa Medium"/>
                <a:ea typeface="Comfortaa Medium"/>
                <a:cs typeface="Comfortaa Medium"/>
                <a:sym typeface="Comfortaa Medium"/>
              </a:rPr>
              <a:t>Back to main menu</a:t>
            </a:r>
            <a:endParaRPr sz="13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Comfortaa SemiBold"/>
                <a:ea typeface="Comfortaa SemiBold"/>
                <a:cs typeface="Comfortaa SemiBold"/>
                <a:sym typeface="Comfortaa SemiBold"/>
              </a:rPr>
              <a:t>			</a:t>
            </a:r>
            <a:endParaRPr sz="170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10209" t="0"/>
          <a:stretch/>
        </p:blipFill>
        <p:spPr>
          <a:xfrm>
            <a:off x="104150" y="3228575"/>
            <a:ext cx="4754024" cy="15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721900" y="2472500"/>
            <a:ext cx="3411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User Function</a:t>
            </a:r>
            <a:endParaRPr sz="27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2456788" y="1258125"/>
            <a:ext cx="335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latin typeface="Oswald SemiBold"/>
                <a:ea typeface="Oswald SemiBold"/>
                <a:cs typeface="Oswald SemiBold"/>
                <a:sym typeface="Oswald SemiBold"/>
              </a:rPr>
              <a:t>Admin Function</a:t>
            </a:r>
            <a:endParaRPr sz="19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700" y="1830825"/>
            <a:ext cx="5760825" cy="29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Snippets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75" y="1017725"/>
            <a:ext cx="4350149" cy="170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79300"/>
            <a:ext cx="4350149" cy="170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9900" y="445025"/>
            <a:ext cx="3309476" cy="4473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Snippets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0" t="20318"/>
          <a:stretch/>
        </p:blipFill>
        <p:spPr>
          <a:xfrm>
            <a:off x="152400" y="1203600"/>
            <a:ext cx="7962273" cy="37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312900" cy="16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7700" y="1170125"/>
            <a:ext cx="2468231" cy="16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988150"/>
            <a:ext cx="4933526" cy="200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6475" y="4007274"/>
            <a:ext cx="5705726" cy="10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