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7521-D9E8-49C2-B83D-EDDF742478E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E7EB-8643-45FD-A0BF-FFCFB96C5AA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29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7521-D9E8-49C2-B83D-EDDF742478E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E7EB-8643-45FD-A0BF-FFCFB96C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2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7521-D9E8-49C2-B83D-EDDF742478E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E7EB-8643-45FD-A0BF-FFCFB96C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33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7521-D9E8-49C2-B83D-EDDF742478E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E7EB-8643-45FD-A0BF-FFCFB96C5AA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9630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7521-D9E8-49C2-B83D-EDDF742478E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E7EB-8643-45FD-A0BF-FFCFB96C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98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7521-D9E8-49C2-B83D-EDDF742478E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E7EB-8643-45FD-A0BF-FFCFB96C5A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4965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7521-D9E8-49C2-B83D-EDDF742478E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E7EB-8643-45FD-A0BF-FFCFB96C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34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7521-D9E8-49C2-B83D-EDDF742478E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E7EB-8643-45FD-A0BF-FFCFB96C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33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7521-D9E8-49C2-B83D-EDDF742478E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E7EB-8643-45FD-A0BF-FFCFB96C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7521-D9E8-49C2-B83D-EDDF742478E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E7EB-8643-45FD-A0BF-FFCFB96C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4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7521-D9E8-49C2-B83D-EDDF742478E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E7EB-8643-45FD-A0BF-FFCFB96C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9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7521-D9E8-49C2-B83D-EDDF742478E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E7EB-8643-45FD-A0BF-FFCFB96C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7521-D9E8-49C2-B83D-EDDF742478E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E7EB-8643-45FD-A0BF-FFCFB96C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7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7521-D9E8-49C2-B83D-EDDF742478E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E7EB-8643-45FD-A0BF-FFCFB96C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6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7521-D9E8-49C2-B83D-EDDF742478E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E7EB-8643-45FD-A0BF-FFCFB96C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6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7521-D9E8-49C2-B83D-EDDF742478E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E7EB-8643-45FD-A0BF-FFCFB96C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8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7521-D9E8-49C2-B83D-EDDF742478E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E7EB-8643-45FD-A0BF-FFCFB96C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2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9CA7521-D9E8-49C2-B83D-EDDF742478E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F4EE7EB-8643-45FD-A0BF-FFCFB96C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61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12 Days of Christmas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Trey Bandemir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993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objective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-124326"/>
            <a:ext cx="8534400" cy="3615267"/>
          </a:xfrm>
        </p:spPr>
        <p:txBody>
          <a:bodyPr/>
          <a:lstStyle/>
          <a:p>
            <a:r>
              <a:rPr lang="en-US" dirty="0" smtClean="0"/>
              <a:t>To create a code(a song) that can receive user inputs between 1 and 12 for a list (the song lines) of the song “12 Days of Christmas” and return the song lines descending from the input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 created a similar function in Java for CS1 and wanted to replicate similar inputs and outputs.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766" y="2317512"/>
            <a:ext cx="3805529" cy="433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59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856957"/>
            <a:ext cx="8534400" cy="1507067"/>
          </a:xfrm>
        </p:spPr>
        <p:txBody>
          <a:bodyPr/>
          <a:lstStyle/>
          <a:p>
            <a:r>
              <a:rPr lang="en-US" dirty="0" smtClean="0"/>
              <a:t>The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days_of_Christmas</a:t>
            </a:r>
            <a:r>
              <a:rPr lang="en-US" dirty="0" smtClean="0"/>
              <a:t> object was created for the days of Christmas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variable “day” takes a user input in the range of 1-12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Once input is received, print the initial day then loops down from the input number.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274" y="1346597"/>
            <a:ext cx="8607583" cy="10678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274" y="2970345"/>
            <a:ext cx="6772275" cy="250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433" y="3984250"/>
            <a:ext cx="9599263" cy="74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34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555" y="4767262"/>
            <a:ext cx="4333875" cy="1552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56493" y="18229"/>
            <a:ext cx="375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52950" y="4351615"/>
            <a:ext cx="360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Output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983" y="387561"/>
            <a:ext cx="6953403" cy="395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51539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44</TotalTime>
  <Words>82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Century Gothic</vt:lpstr>
      <vt:lpstr>Times New Roman</vt:lpstr>
      <vt:lpstr>Wingdings 3</vt:lpstr>
      <vt:lpstr>Slice</vt:lpstr>
      <vt:lpstr>12 Days of Christmas</vt:lpstr>
      <vt:lpstr>The objective </vt:lpstr>
      <vt:lpstr>The breakdown</vt:lpstr>
      <vt:lpstr>PowerPoint Presentation</vt:lpstr>
    </vt:vector>
  </TitlesOfParts>
  <Company>University of North Georgia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 Days of Christmas</dc:title>
  <dc:creator>Robert Bandemir (RKBAND8493)</dc:creator>
  <cp:lastModifiedBy>Robert Bandemir (RKBAND8493)</cp:lastModifiedBy>
  <cp:revision>9</cp:revision>
  <dcterms:created xsi:type="dcterms:W3CDTF">2017-12-11T22:05:47Z</dcterms:created>
  <dcterms:modified xsi:type="dcterms:W3CDTF">2017-12-11T23:28:54Z</dcterms:modified>
</cp:coreProperties>
</file>