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6" r:id="rId4"/>
    <p:sldId id="258" r:id="rId5"/>
  </p:sldIdLst>
  <p:sldSz cx="215995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5" d="100"/>
          <a:sy n="55" d="100"/>
        </p:scale>
        <p:origin x="32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2CAD-E7F7-48D9-A1FA-F8F1F77B163C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6BBA-A7A8-43EA-A0F3-D20395E542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3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2CAD-E7F7-48D9-A1FA-F8F1F77B163C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6BBA-A7A8-43EA-A0F3-D20395E542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94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2CAD-E7F7-48D9-A1FA-F8F1F77B163C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6BBA-A7A8-43EA-A0F3-D20395E542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28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2CAD-E7F7-48D9-A1FA-F8F1F77B163C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6BBA-A7A8-43EA-A0F3-D20395E542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22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2CAD-E7F7-48D9-A1FA-F8F1F77B163C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6BBA-A7A8-43EA-A0F3-D20395E542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99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2CAD-E7F7-48D9-A1FA-F8F1F77B163C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6BBA-A7A8-43EA-A0F3-D20395E542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46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2CAD-E7F7-48D9-A1FA-F8F1F77B163C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6BBA-A7A8-43EA-A0F3-D20395E542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3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2CAD-E7F7-48D9-A1FA-F8F1F77B163C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6BBA-A7A8-43EA-A0F3-D20395E542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97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2CAD-E7F7-48D9-A1FA-F8F1F77B163C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6BBA-A7A8-43EA-A0F3-D20395E542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06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2CAD-E7F7-48D9-A1FA-F8F1F77B163C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6BBA-A7A8-43EA-A0F3-D20395E542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53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2CAD-E7F7-48D9-A1FA-F8F1F77B163C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6BBA-A7A8-43EA-A0F3-D20395E542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83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C2CAD-E7F7-48D9-A1FA-F8F1F77B163C}" type="datetimeFigureOut">
              <a:rPr kumimoji="1" lang="ja-JP" altLang="en-US" smtClean="0"/>
              <a:t>2020/1/9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F6BBA-A7A8-43EA-A0F3-D20395E542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32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kumimoji="1"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kumimoji="1"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1600320" cy="144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6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1600320" cy="14400213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228599" y="0"/>
            <a:ext cx="21599525" cy="14400214"/>
            <a:chOff x="0" y="-1"/>
            <a:chExt cx="21589523" cy="14400213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21589523" cy="14400213"/>
            </a:xfrm>
            <a:prstGeom prst="rect">
              <a:avLst/>
            </a:prstGeom>
          </p:spPr>
        </p:pic>
        <p:grpSp>
          <p:nvGrpSpPr>
            <p:cNvPr id="8" name="グループ化 7"/>
            <p:cNvGrpSpPr/>
            <p:nvPr/>
          </p:nvGrpSpPr>
          <p:grpSpPr>
            <a:xfrm>
              <a:off x="2866923" y="1767792"/>
              <a:ext cx="15714995" cy="10293322"/>
              <a:chOff x="2860426" y="1767794"/>
              <a:chExt cx="15714995" cy="10293322"/>
            </a:xfrm>
          </p:grpSpPr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 rot="20453701">
                <a:off x="2860426" y="1767794"/>
                <a:ext cx="15714995" cy="10293322"/>
              </a:xfrm>
              <a:custGeom>
                <a:avLst/>
                <a:gdLst>
                  <a:gd name="connsiteX0" fmla="*/ 11437396 w 15714995"/>
                  <a:gd name="connsiteY0" fmla="*/ 3179281 h 10293322"/>
                  <a:gd name="connsiteX1" fmla="*/ 9842393 w 15714995"/>
                  <a:gd name="connsiteY1" fmla="*/ 3259638 h 10293322"/>
                  <a:gd name="connsiteX2" fmla="*/ 4469259 w 15714995"/>
                  <a:gd name="connsiteY2" fmla="*/ 2994547 h 10293322"/>
                  <a:gd name="connsiteX3" fmla="*/ 4442758 w 15714995"/>
                  <a:gd name="connsiteY3" fmla="*/ 3531676 h 10293322"/>
                  <a:gd name="connsiteX4" fmla="*/ 3837435 w 15714995"/>
                  <a:gd name="connsiteY4" fmla="*/ 3562173 h 10293322"/>
                  <a:gd name="connsiteX5" fmla="*/ 4011742 w 15714995"/>
                  <a:gd name="connsiteY5" fmla="*/ 7021953 h 10293322"/>
                  <a:gd name="connsiteX6" fmla="*/ 4425120 w 15714995"/>
                  <a:gd name="connsiteY6" fmla="*/ 7001127 h 10293322"/>
                  <a:gd name="connsiteX7" fmla="*/ 4423091 w 15714995"/>
                  <a:gd name="connsiteY7" fmla="*/ 7042249 h 10293322"/>
                  <a:gd name="connsiteX8" fmla="*/ 11406507 w 15714995"/>
                  <a:gd name="connsiteY8" fmla="*/ 7386786 h 10293322"/>
                  <a:gd name="connsiteX9" fmla="*/ 11442978 w 15714995"/>
                  <a:gd name="connsiteY9" fmla="*/ 6647561 h 10293322"/>
                  <a:gd name="connsiteX10" fmla="*/ 11611702 w 15714995"/>
                  <a:gd name="connsiteY10" fmla="*/ 6639061 h 10293322"/>
                  <a:gd name="connsiteX11" fmla="*/ 15714995 w 15714995"/>
                  <a:gd name="connsiteY11" fmla="*/ 0 h 10293322"/>
                  <a:gd name="connsiteX12" fmla="*/ 15714995 w 15714995"/>
                  <a:gd name="connsiteY12" fmla="*/ 10293322 h 10293322"/>
                  <a:gd name="connsiteX13" fmla="*/ 0 w 15714995"/>
                  <a:gd name="connsiteY13" fmla="*/ 10293322 h 10293322"/>
                  <a:gd name="connsiteX14" fmla="*/ 0 w 15714995"/>
                  <a:gd name="connsiteY14" fmla="*/ 0 h 10293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714995" h="10293322">
                    <a:moveTo>
                      <a:pt x="11437396" y="3179281"/>
                    </a:moveTo>
                    <a:lnTo>
                      <a:pt x="9842393" y="3259638"/>
                    </a:lnTo>
                    <a:lnTo>
                      <a:pt x="4469259" y="2994547"/>
                    </a:lnTo>
                    <a:lnTo>
                      <a:pt x="4442758" y="3531676"/>
                    </a:lnTo>
                    <a:lnTo>
                      <a:pt x="3837435" y="3562173"/>
                    </a:lnTo>
                    <a:lnTo>
                      <a:pt x="4011742" y="7021953"/>
                    </a:lnTo>
                    <a:lnTo>
                      <a:pt x="4425120" y="7001127"/>
                    </a:lnTo>
                    <a:lnTo>
                      <a:pt x="4423091" y="7042249"/>
                    </a:lnTo>
                    <a:lnTo>
                      <a:pt x="11406507" y="7386786"/>
                    </a:lnTo>
                    <a:lnTo>
                      <a:pt x="11442978" y="6647561"/>
                    </a:lnTo>
                    <a:lnTo>
                      <a:pt x="11611702" y="6639061"/>
                    </a:lnTo>
                    <a:close/>
                    <a:moveTo>
                      <a:pt x="15714995" y="0"/>
                    </a:moveTo>
                    <a:lnTo>
                      <a:pt x="15714995" y="10293322"/>
                    </a:lnTo>
                    <a:lnTo>
                      <a:pt x="0" y="1029332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10" name="図 9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044" t="49917" r="26333" b="29878"/>
              <a:stretch/>
            </p:blipFill>
            <p:spPr>
              <a:xfrm rot="20452406">
                <a:off x="5989237" y="5773469"/>
                <a:ext cx="9527710" cy="259331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6730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/>
          <p:cNvGrpSpPr/>
          <p:nvPr/>
        </p:nvGrpSpPr>
        <p:grpSpPr>
          <a:xfrm>
            <a:off x="2860426" y="1767794"/>
            <a:ext cx="15714995" cy="10293322"/>
            <a:chOff x="2860426" y="1767794"/>
            <a:chExt cx="15714995" cy="10293322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20453701">
              <a:off x="2860426" y="1767794"/>
              <a:ext cx="15714995" cy="10293322"/>
            </a:xfrm>
            <a:custGeom>
              <a:avLst/>
              <a:gdLst>
                <a:gd name="connsiteX0" fmla="*/ 11437396 w 15714995"/>
                <a:gd name="connsiteY0" fmla="*/ 3179281 h 10293322"/>
                <a:gd name="connsiteX1" fmla="*/ 9842393 w 15714995"/>
                <a:gd name="connsiteY1" fmla="*/ 3259638 h 10293322"/>
                <a:gd name="connsiteX2" fmla="*/ 4469259 w 15714995"/>
                <a:gd name="connsiteY2" fmla="*/ 2994547 h 10293322"/>
                <a:gd name="connsiteX3" fmla="*/ 4442758 w 15714995"/>
                <a:gd name="connsiteY3" fmla="*/ 3531676 h 10293322"/>
                <a:gd name="connsiteX4" fmla="*/ 3837435 w 15714995"/>
                <a:gd name="connsiteY4" fmla="*/ 3562173 h 10293322"/>
                <a:gd name="connsiteX5" fmla="*/ 4011742 w 15714995"/>
                <a:gd name="connsiteY5" fmla="*/ 7021953 h 10293322"/>
                <a:gd name="connsiteX6" fmla="*/ 4425120 w 15714995"/>
                <a:gd name="connsiteY6" fmla="*/ 7001127 h 10293322"/>
                <a:gd name="connsiteX7" fmla="*/ 4423091 w 15714995"/>
                <a:gd name="connsiteY7" fmla="*/ 7042249 h 10293322"/>
                <a:gd name="connsiteX8" fmla="*/ 11406507 w 15714995"/>
                <a:gd name="connsiteY8" fmla="*/ 7386786 h 10293322"/>
                <a:gd name="connsiteX9" fmla="*/ 11442978 w 15714995"/>
                <a:gd name="connsiteY9" fmla="*/ 6647561 h 10293322"/>
                <a:gd name="connsiteX10" fmla="*/ 11611702 w 15714995"/>
                <a:gd name="connsiteY10" fmla="*/ 6639061 h 10293322"/>
                <a:gd name="connsiteX11" fmla="*/ 15714995 w 15714995"/>
                <a:gd name="connsiteY11" fmla="*/ 0 h 10293322"/>
                <a:gd name="connsiteX12" fmla="*/ 15714995 w 15714995"/>
                <a:gd name="connsiteY12" fmla="*/ 10293322 h 10293322"/>
                <a:gd name="connsiteX13" fmla="*/ 0 w 15714995"/>
                <a:gd name="connsiteY13" fmla="*/ 10293322 h 10293322"/>
                <a:gd name="connsiteX14" fmla="*/ 0 w 15714995"/>
                <a:gd name="connsiteY14" fmla="*/ 0 h 10293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714995" h="10293322">
                  <a:moveTo>
                    <a:pt x="11437396" y="3179281"/>
                  </a:moveTo>
                  <a:lnTo>
                    <a:pt x="9842393" y="3259638"/>
                  </a:lnTo>
                  <a:lnTo>
                    <a:pt x="4469259" y="2994547"/>
                  </a:lnTo>
                  <a:lnTo>
                    <a:pt x="4442758" y="3531676"/>
                  </a:lnTo>
                  <a:lnTo>
                    <a:pt x="3837435" y="3562173"/>
                  </a:lnTo>
                  <a:lnTo>
                    <a:pt x="4011742" y="7021953"/>
                  </a:lnTo>
                  <a:lnTo>
                    <a:pt x="4425120" y="7001127"/>
                  </a:lnTo>
                  <a:lnTo>
                    <a:pt x="4423091" y="7042249"/>
                  </a:lnTo>
                  <a:lnTo>
                    <a:pt x="11406507" y="7386786"/>
                  </a:lnTo>
                  <a:lnTo>
                    <a:pt x="11442978" y="6647561"/>
                  </a:lnTo>
                  <a:lnTo>
                    <a:pt x="11611702" y="6639061"/>
                  </a:lnTo>
                  <a:close/>
                  <a:moveTo>
                    <a:pt x="15714995" y="0"/>
                  </a:moveTo>
                  <a:lnTo>
                    <a:pt x="15714995" y="10293322"/>
                  </a:lnTo>
                  <a:lnTo>
                    <a:pt x="0" y="1029332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44" t="49917" r="26333" b="29878"/>
            <a:stretch/>
          </p:blipFill>
          <p:spPr>
            <a:xfrm rot="20452406">
              <a:off x="5954067" y="5843809"/>
              <a:ext cx="9527710" cy="25933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762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/>
          <p:cNvGrpSpPr/>
          <p:nvPr/>
        </p:nvGrpSpPr>
        <p:grpSpPr>
          <a:xfrm>
            <a:off x="2321169" y="1723292"/>
            <a:ext cx="16419646" cy="11147058"/>
            <a:chOff x="0" y="-1"/>
            <a:chExt cx="21589523" cy="14400213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21589523" cy="14400213"/>
            </a:xfrm>
            <a:prstGeom prst="rect">
              <a:avLst/>
            </a:prstGeom>
          </p:spPr>
        </p:pic>
        <p:grpSp>
          <p:nvGrpSpPr>
            <p:cNvPr id="11" name="グループ化 10"/>
            <p:cNvGrpSpPr/>
            <p:nvPr/>
          </p:nvGrpSpPr>
          <p:grpSpPr>
            <a:xfrm>
              <a:off x="2866923" y="1767792"/>
              <a:ext cx="15714995" cy="10293322"/>
              <a:chOff x="2860426" y="1767794"/>
              <a:chExt cx="15714995" cy="10293322"/>
            </a:xfrm>
          </p:grpSpPr>
          <p:pic>
            <p:nvPicPr>
              <p:cNvPr id="12" name="図 11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 rot="20453701">
                <a:off x="2860426" y="1767794"/>
                <a:ext cx="15714995" cy="10293322"/>
              </a:xfrm>
              <a:custGeom>
                <a:avLst/>
                <a:gdLst>
                  <a:gd name="connsiteX0" fmla="*/ 11437396 w 15714995"/>
                  <a:gd name="connsiteY0" fmla="*/ 3179281 h 10293322"/>
                  <a:gd name="connsiteX1" fmla="*/ 9842393 w 15714995"/>
                  <a:gd name="connsiteY1" fmla="*/ 3259638 h 10293322"/>
                  <a:gd name="connsiteX2" fmla="*/ 4469259 w 15714995"/>
                  <a:gd name="connsiteY2" fmla="*/ 2994547 h 10293322"/>
                  <a:gd name="connsiteX3" fmla="*/ 4442758 w 15714995"/>
                  <a:gd name="connsiteY3" fmla="*/ 3531676 h 10293322"/>
                  <a:gd name="connsiteX4" fmla="*/ 3837435 w 15714995"/>
                  <a:gd name="connsiteY4" fmla="*/ 3562173 h 10293322"/>
                  <a:gd name="connsiteX5" fmla="*/ 4011742 w 15714995"/>
                  <a:gd name="connsiteY5" fmla="*/ 7021953 h 10293322"/>
                  <a:gd name="connsiteX6" fmla="*/ 4425120 w 15714995"/>
                  <a:gd name="connsiteY6" fmla="*/ 7001127 h 10293322"/>
                  <a:gd name="connsiteX7" fmla="*/ 4423091 w 15714995"/>
                  <a:gd name="connsiteY7" fmla="*/ 7042249 h 10293322"/>
                  <a:gd name="connsiteX8" fmla="*/ 11406507 w 15714995"/>
                  <a:gd name="connsiteY8" fmla="*/ 7386786 h 10293322"/>
                  <a:gd name="connsiteX9" fmla="*/ 11442978 w 15714995"/>
                  <a:gd name="connsiteY9" fmla="*/ 6647561 h 10293322"/>
                  <a:gd name="connsiteX10" fmla="*/ 11611702 w 15714995"/>
                  <a:gd name="connsiteY10" fmla="*/ 6639061 h 10293322"/>
                  <a:gd name="connsiteX11" fmla="*/ 15714995 w 15714995"/>
                  <a:gd name="connsiteY11" fmla="*/ 0 h 10293322"/>
                  <a:gd name="connsiteX12" fmla="*/ 15714995 w 15714995"/>
                  <a:gd name="connsiteY12" fmla="*/ 10293322 h 10293322"/>
                  <a:gd name="connsiteX13" fmla="*/ 0 w 15714995"/>
                  <a:gd name="connsiteY13" fmla="*/ 10293322 h 10293322"/>
                  <a:gd name="connsiteX14" fmla="*/ 0 w 15714995"/>
                  <a:gd name="connsiteY14" fmla="*/ 0 h 10293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714995" h="10293322">
                    <a:moveTo>
                      <a:pt x="11437396" y="3179281"/>
                    </a:moveTo>
                    <a:lnTo>
                      <a:pt x="9842393" y="3259638"/>
                    </a:lnTo>
                    <a:lnTo>
                      <a:pt x="4469259" y="2994547"/>
                    </a:lnTo>
                    <a:lnTo>
                      <a:pt x="4442758" y="3531676"/>
                    </a:lnTo>
                    <a:lnTo>
                      <a:pt x="3837435" y="3562173"/>
                    </a:lnTo>
                    <a:lnTo>
                      <a:pt x="4011742" y="7021953"/>
                    </a:lnTo>
                    <a:lnTo>
                      <a:pt x="4425120" y="7001127"/>
                    </a:lnTo>
                    <a:lnTo>
                      <a:pt x="4423091" y="7042249"/>
                    </a:lnTo>
                    <a:lnTo>
                      <a:pt x="11406507" y="7386786"/>
                    </a:lnTo>
                    <a:lnTo>
                      <a:pt x="11442978" y="6647561"/>
                    </a:lnTo>
                    <a:lnTo>
                      <a:pt x="11611702" y="6639061"/>
                    </a:lnTo>
                    <a:close/>
                    <a:moveTo>
                      <a:pt x="15714995" y="0"/>
                    </a:moveTo>
                    <a:lnTo>
                      <a:pt x="15714995" y="10293322"/>
                    </a:lnTo>
                    <a:lnTo>
                      <a:pt x="0" y="1029332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13" name="図 12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044" t="49917" r="26333" b="29878"/>
              <a:stretch/>
            </p:blipFill>
            <p:spPr>
              <a:xfrm rot="20452406">
                <a:off x="5989237" y="5773469"/>
                <a:ext cx="9527710" cy="259331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1433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0</Words>
  <Application>Microsoft Office PowerPoint</Application>
  <PresentationFormat>ユーザー設定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15071@hakodate.kosen-ac.jp</dc:creator>
  <cp:lastModifiedBy>15071@hakodate.kosen-ac.jp</cp:lastModifiedBy>
  <cp:revision>5</cp:revision>
  <dcterms:created xsi:type="dcterms:W3CDTF">2020-01-09T00:47:23Z</dcterms:created>
  <dcterms:modified xsi:type="dcterms:W3CDTF">2020-01-09T01:27:42Z</dcterms:modified>
</cp:coreProperties>
</file>