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1"/>
  </p:sldMasterIdLst>
  <p:notesMasterIdLst>
    <p:notesMasterId r:id="rId20"/>
  </p:notesMasterIdLst>
  <p:sldIdLst>
    <p:sldId id="256" r:id="rId2"/>
    <p:sldId id="257" r:id="rId3"/>
    <p:sldId id="270" r:id="rId4"/>
    <p:sldId id="271" r:id="rId5"/>
    <p:sldId id="272" r:id="rId6"/>
    <p:sldId id="273" r:id="rId7"/>
    <p:sldId id="274" r:id="rId8"/>
    <p:sldId id="275" r:id="rId9"/>
    <p:sldId id="276" r:id="rId10"/>
    <p:sldId id="277" r:id="rId11"/>
    <p:sldId id="278" r:id="rId12"/>
    <p:sldId id="279" r:id="rId13"/>
    <p:sldId id="280" r:id="rId14"/>
    <p:sldId id="281" r:id="rId15"/>
    <p:sldId id="282" r:id="rId16"/>
    <p:sldId id="268" r:id="rId17"/>
    <p:sldId id="283" r:id="rId18"/>
    <p:sldId id="284" r:id="rId19"/>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726" autoAdjust="0"/>
  </p:normalViewPr>
  <p:slideViewPr>
    <p:cSldViewPr snapToGrid="0" snapToObjects="1">
      <p:cViewPr>
        <p:scale>
          <a:sx n="143" d="100"/>
          <a:sy n="143" d="100"/>
        </p:scale>
        <p:origin x="-200" y="-17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186CF3-70FC-2549-9DCC-89FDFFE182F3}" type="datetimeFigureOut">
              <a:rPr lang="es-ES" smtClean="0"/>
              <a:t>31-03-15</a:t>
            </a:fld>
            <a:endParaRPr lang="es-ES"/>
          </a:p>
        </p:txBody>
      </p:sp>
      <p:sp>
        <p:nvSpPr>
          <p:cNvPr id="4" name="Marcador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19C77C-FA6A-7B44-8FD3-8374FD1FA7A4}" type="slidenum">
              <a:rPr lang="es-ES" smtClean="0"/>
              <a:t>‹Nr.›</a:t>
            </a:fld>
            <a:endParaRPr lang="es-ES"/>
          </a:p>
        </p:txBody>
      </p:sp>
    </p:spTree>
    <p:extLst>
      <p:ext uri="{BB962C8B-B14F-4D97-AF65-F5344CB8AC3E}">
        <p14:creationId xmlns:p14="http://schemas.microsoft.com/office/powerpoint/2010/main" val="125284060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A19C77C-FA6A-7B44-8FD3-8374FD1FA7A4}" type="slidenum">
              <a:rPr lang="es-ES" smtClean="0"/>
              <a:t>2</a:t>
            </a:fld>
            <a:endParaRPr lang="es-ES"/>
          </a:p>
        </p:txBody>
      </p:sp>
    </p:spTree>
    <p:extLst>
      <p:ext uri="{BB962C8B-B14F-4D97-AF65-F5344CB8AC3E}">
        <p14:creationId xmlns:p14="http://schemas.microsoft.com/office/powerpoint/2010/main" val="2092475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smtClean="0"/>
          </a:p>
        </p:txBody>
      </p:sp>
      <p:sp>
        <p:nvSpPr>
          <p:cNvPr id="4" name="Marcador de número de diapositiva 3"/>
          <p:cNvSpPr>
            <a:spLocks noGrp="1"/>
          </p:cNvSpPr>
          <p:nvPr>
            <p:ph type="sldNum" sz="quarter" idx="10"/>
          </p:nvPr>
        </p:nvSpPr>
        <p:spPr/>
        <p:txBody>
          <a:bodyPr/>
          <a:lstStyle/>
          <a:p>
            <a:fld id="{2A19C77C-FA6A-7B44-8FD3-8374FD1FA7A4}" type="slidenum">
              <a:rPr lang="es-ES" smtClean="0"/>
              <a:t>16</a:t>
            </a:fld>
            <a:endParaRPr lang="es-ES"/>
          </a:p>
        </p:txBody>
      </p:sp>
    </p:spTree>
    <p:extLst>
      <p:ext uri="{BB962C8B-B14F-4D97-AF65-F5344CB8AC3E}">
        <p14:creationId xmlns:p14="http://schemas.microsoft.com/office/powerpoint/2010/main" val="2026641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0" name="Rounded Rectangle 9"/>
          <p:cNvSpPr/>
          <p:nvPr/>
        </p:nvSpPr>
        <p:spPr>
          <a:xfrm rot="20707748">
            <a:off x="-617539" y="-489412"/>
            <a:ext cx="6664606" cy="2957019"/>
          </a:xfrm>
          <a:custGeom>
            <a:avLst/>
            <a:gdLst/>
            <a:ahLst/>
            <a:cxnLst/>
            <a:rect l="l" t="t" r="r" b="b"/>
            <a:pathLst>
              <a:path w="6664606" h="3942692">
                <a:moveTo>
                  <a:pt x="1046923" y="0"/>
                </a:moveTo>
                <a:lnTo>
                  <a:pt x="6664606" y="1491692"/>
                </a:lnTo>
                <a:lnTo>
                  <a:pt x="6664606" y="3860602"/>
                </a:lnTo>
                <a:cubicBezTo>
                  <a:pt x="6664606" y="3905939"/>
                  <a:pt x="6627853" y="3942692"/>
                  <a:pt x="6582516" y="3942692"/>
                </a:cubicBezTo>
                <a:lnTo>
                  <a:pt x="0" y="3942692"/>
                </a:lnTo>
                <a:close/>
              </a:path>
            </a:pathLst>
          </a:custGeom>
          <a:solidFill>
            <a:schemeClr val="bg1">
              <a:alpha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rot="20707748">
            <a:off x="6168153" y="-331373"/>
            <a:ext cx="3126510" cy="1819857"/>
          </a:xfrm>
          <a:custGeom>
            <a:avLst/>
            <a:gdLst/>
            <a:ahLst/>
            <a:cxnLst/>
            <a:rect l="l" t="t" r="r" b="b"/>
            <a:pathLst>
              <a:path w="3126510" h="2426476">
                <a:moveTo>
                  <a:pt x="0" y="0"/>
                </a:moveTo>
                <a:lnTo>
                  <a:pt x="3126510" y="830198"/>
                </a:lnTo>
                <a:lnTo>
                  <a:pt x="2702642" y="2426476"/>
                </a:lnTo>
                <a:lnTo>
                  <a:pt x="82091" y="2426476"/>
                </a:lnTo>
                <a:cubicBezTo>
                  <a:pt x="36754" y="2426475"/>
                  <a:pt x="1" y="2389722"/>
                  <a:pt x="1" y="2344385"/>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rot="20707748">
            <a:off x="7144104" y="1501173"/>
            <a:ext cx="2679455" cy="3709528"/>
          </a:xfrm>
          <a:custGeom>
            <a:avLst/>
            <a:gdLst/>
            <a:ahLst/>
            <a:cxnLst/>
            <a:rect l="l" t="t" r="r" b="b"/>
            <a:pathLst>
              <a:path w="2679455" h="4946037">
                <a:moveTo>
                  <a:pt x="2679455" y="0"/>
                </a:moveTo>
                <a:lnTo>
                  <a:pt x="1366108" y="4946037"/>
                </a:lnTo>
                <a:lnTo>
                  <a:pt x="0" y="4583288"/>
                </a:lnTo>
                <a:lnTo>
                  <a:pt x="0" y="82090"/>
                </a:lnTo>
                <a:cubicBezTo>
                  <a:pt x="0" y="36753"/>
                  <a:pt x="36753" y="0"/>
                  <a:pt x="82090" y="0"/>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rot="20707748">
            <a:off x="-205621" y="2492471"/>
            <a:ext cx="7378073" cy="3418347"/>
          </a:xfrm>
          <a:custGeom>
            <a:avLst/>
            <a:gdLst/>
            <a:ahLst/>
            <a:cxnLst/>
            <a:rect l="l" t="t" r="r" b="b"/>
            <a:pathLst>
              <a:path w="7378073" h="4557796">
                <a:moveTo>
                  <a:pt x="7327936" y="6451"/>
                </a:moveTo>
                <a:cubicBezTo>
                  <a:pt x="7357400" y="18913"/>
                  <a:pt x="7378073" y="48087"/>
                  <a:pt x="7378073" y="82090"/>
                </a:cubicBezTo>
                <a:lnTo>
                  <a:pt x="7378073" y="4557796"/>
                </a:lnTo>
                <a:lnTo>
                  <a:pt x="0" y="2598658"/>
                </a:lnTo>
                <a:lnTo>
                  <a:pt x="690034" y="0"/>
                </a:lnTo>
                <a:lnTo>
                  <a:pt x="7295983" y="0"/>
                </a:lnTo>
                <a:cubicBezTo>
                  <a:pt x="7307317" y="0"/>
                  <a:pt x="7318115" y="2297"/>
                  <a:pt x="7327936" y="645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900000">
            <a:off x="547840" y="2724509"/>
            <a:ext cx="5985159" cy="1204577"/>
          </a:xfrm>
        </p:spPr>
        <p:txBody>
          <a:bodyPr>
            <a:normAutofit/>
          </a:bodyPr>
          <a:lstStyle>
            <a:lvl1pPr>
              <a:lnSpc>
                <a:spcPts val="6000"/>
              </a:lnSpc>
              <a:defRPr sz="6000">
                <a:solidFill>
                  <a:schemeClr val="tx1"/>
                </a:solidFill>
              </a:defRPr>
            </a:lvl1pPr>
          </a:lstStyle>
          <a:p>
            <a:r>
              <a:rPr lang="es-ES_tradnl" smtClean="0"/>
              <a:t>Clic para editar título</a:t>
            </a:r>
            <a:endParaRPr lang="en-US" dirty="0"/>
          </a:p>
        </p:txBody>
      </p:sp>
      <p:sp>
        <p:nvSpPr>
          <p:cNvPr id="3" name="Subtitle 2"/>
          <p:cNvSpPr>
            <a:spLocks noGrp="1"/>
          </p:cNvSpPr>
          <p:nvPr>
            <p:ph type="subTitle" idx="1"/>
          </p:nvPr>
        </p:nvSpPr>
        <p:spPr>
          <a:xfrm rot="-900000">
            <a:off x="2201151" y="3770423"/>
            <a:ext cx="4655297" cy="846372"/>
          </a:xfrm>
        </p:spPr>
        <p:txBody>
          <a:bodyPr>
            <a:normAutofit/>
          </a:bodyPr>
          <a:lstStyle>
            <a:lvl1pPr marL="0" indent="0" algn="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Haga clic para modificar el estilo de subtítulo del patrón</a:t>
            </a:r>
            <a:endParaRPr lang="en-US" dirty="0"/>
          </a:p>
        </p:txBody>
      </p:sp>
      <p:sp>
        <p:nvSpPr>
          <p:cNvPr id="4" name="Date Placeholder 3"/>
          <p:cNvSpPr>
            <a:spLocks noGrp="1"/>
          </p:cNvSpPr>
          <p:nvPr>
            <p:ph type="dt" sz="half" idx="10"/>
          </p:nvPr>
        </p:nvSpPr>
        <p:spPr>
          <a:xfrm rot="-900000">
            <a:off x="6741465" y="1734966"/>
            <a:ext cx="1524000" cy="273844"/>
          </a:xfrm>
        </p:spPr>
        <p:txBody>
          <a:bodyPr/>
          <a:lstStyle>
            <a:lvl1pPr algn="l">
              <a:defRPr sz="1800">
                <a:solidFill>
                  <a:schemeClr val="tx1"/>
                </a:solidFill>
              </a:defRPr>
            </a:lvl1pPr>
          </a:lstStyle>
          <a:p>
            <a:fld id="{B5DA2572-DBBD-0042-BC90-9AA47B22902C}" type="datetimeFigureOut">
              <a:rPr lang="es-ES" smtClean="0"/>
              <a:t>31-03-15</a:t>
            </a:fld>
            <a:endParaRPr lang="es-ES"/>
          </a:p>
        </p:txBody>
      </p:sp>
      <p:sp>
        <p:nvSpPr>
          <p:cNvPr id="5" name="Footer Placeholder 4"/>
          <p:cNvSpPr>
            <a:spLocks noGrp="1"/>
          </p:cNvSpPr>
          <p:nvPr>
            <p:ph type="ftr" sz="quarter" idx="11"/>
          </p:nvPr>
        </p:nvSpPr>
        <p:spPr>
          <a:xfrm rot="-900000">
            <a:off x="6551298" y="1146474"/>
            <a:ext cx="2465987" cy="273844"/>
          </a:xfrm>
        </p:spPr>
        <p:txBody>
          <a:bodyPr/>
          <a:lstStyle>
            <a:lvl1pPr>
              <a:defRPr>
                <a:solidFill>
                  <a:schemeClr val="tx1"/>
                </a:solidFill>
              </a:defRPr>
            </a:lvl1pPr>
          </a:lstStyle>
          <a:p>
            <a:endParaRPr lang="es-ES"/>
          </a:p>
        </p:txBody>
      </p:sp>
      <p:sp>
        <p:nvSpPr>
          <p:cNvPr id="6" name="Slide Number Placeholder 5"/>
          <p:cNvSpPr>
            <a:spLocks noGrp="1"/>
          </p:cNvSpPr>
          <p:nvPr>
            <p:ph type="sldNum" sz="quarter" idx="12"/>
          </p:nvPr>
        </p:nvSpPr>
        <p:spPr>
          <a:xfrm rot="-900000">
            <a:off x="6451719" y="871548"/>
            <a:ext cx="2133600" cy="315779"/>
          </a:xfrm>
        </p:spPr>
        <p:txBody>
          <a:bodyPr anchor="ctr"/>
          <a:lstStyle>
            <a:lvl1pPr algn="l">
              <a:defRPr sz="2400">
                <a:solidFill>
                  <a:schemeClr val="tx1"/>
                </a:solidFill>
              </a:defRPr>
            </a:lvl1pPr>
          </a:lstStyle>
          <a:p>
            <a:fld id="{8C38C88F-3B26-2B43-87F9-C1828CA3C424}" type="slidenum">
              <a:rPr lang="es-ES" smtClean="0"/>
              <a:t>‹Nr.›</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12" name="Rounded Rectangle 11"/>
          <p:cNvSpPr/>
          <p:nvPr/>
        </p:nvSpPr>
        <p:spPr>
          <a:xfrm rot="20707748">
            <a:off x="-895918" y="-574724"/>
            <a:ext cx="8332816" cy="4420785"/>
          </a:xfrm>
          <a:custGeom>
            <a:avLst/>
            <a:gdLst/>
            <a:ahLst/>
            <a:cxnLst/>
            <a:rect l="l" t="t" r="r" b="b"/>
            <a:pathLst>
              <a:path w="8332816" h="5894380">
                <a:moveTo>
                  <a:pt x="1565164" y="0"/>
                </a:moveTo>
                <a:lnTo>
                  <a:pt x="8332816" y="1797049"/>
                </a:lnTo>
                <a:lnTo>
                  <a:pt x="8332816" y="5812290"/>
                </a:lnTo>
                <a:cubicBezTo>
                  <a:pt x="8332816" y="5857627"/>
                  <a:pt x="8296063" y="5894380"/>
                  <a:pt x="8250726" y="5894380"/>
                </a:cubicBezTo>
                <a:lnTo>
                  <a:pt x="0" y="5894380"/>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20707748">
            <a:off x="64746" y="3817214"/>
            <a:ext cx="8528044" cy="2183598"/>
          </a:xfrm>
          <a:custGeom>
            <a:avLst/>
            <a:gdLst/>
            <a:ahLst/>
            <a:cxnLst/>
            <a:rect l="l" t="t" r="r" b="b"/>
            <a:pathLst>
              <a:path w="8528044" h="2911464">
                <a:moveTo>
                  <a:pt x="8477907" y="6451"/>
                </a:moveTo>
                <a:cubicBezTo>
                  <a:pt x="8507371" y="18913"/>
                  <a:pt x="8528044" y="48087"/>
                  <a:pt x="8528044" y="82090"/>
                </a:cubicBezTo>
                <a:lnTo>
                  <a:pt x="8528044" y="2911464"/>
                </a:lnTo>
                <a:lnTo>
                  <a:pt x="0" y="646970"/>
                </a:lnTo>
                <a:lnTo>
                  <a:pt x="171794" y="0"/>
                </a:lnTo>
                <a:lnTo>
                  <a:pt x="8445954" y="0"/>
                </a:lnTo>
                <a:cubicBezTo>
                  <a:pt x="8457288" y="0"/>
                  <a:pt x="8468086" y="2297"/>
                  <a:pt x="8477907" y="645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20707748">
            <a:off x="8533928" y="2879628"/>
            <a:ext cx="1011244" cy="2245764"/>
          </a:xfrm>
          <a:custGeom>
            <a:avLst/>
            <a:gdLst/>
            <a:ahLst/>
            <a:cxnLst/>
            <a:rect l="l" t="t" r="r" b="b"/>
            <a:pathLst>
              <a:path w="1011244" h="2994350">
                <a:moveTo>
                  <a:pt x="1011244" y="0"/>
                </a:moveTo>
                <a:lnTo>
                  <a:pt x="216140" y="2994350"/>
                </a:lnTo>
                <a:lnTo>
                  <a:pt x="0" y="2936957"/>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rot="20707748">
            <a:off x="7588496" y="-241377"/>
            <a:ext cx="1976541" cy="3054605"/>
          </a:xfrm>
          <a:custGeom>
            <a:avLst/>
            <a:gdLst/>
            <a:ahLst/>
            <a:cxnLst/>
            <a:rect l="l" t="t" r="r" b="b"/>
            <a:pathLst>
              <a:path w="1976541" h="4072806">
                <a:moveTo>
                  <a:pt x="0" y="0"/>
                </a:moveTo>
                <a:lnTo>
                  <a:pt x="1976541" y="524841"/>
                </a:lnTo>
                <a:lnTo>
                  <a:pt x="1034432" y="4072806"/>
                </a:lnTo>
                <a:lnTo>
                  <a:pt x="82090" y="4072806"/>
                </a:lnTo>
                <a:cubicBezTo>
                  <a:pt x="36753" y="4072806"/>
                  <a:pt x="0" y="4036053"/>
                  <a:pt x="0" y="3990716"/>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900000">
            <a:off x="3183885" y="3570323"/>
            <a:ext cx="5004753" cy="974658"/>
          </a:xfrm>
        </p:spPr>
        <p:txBody>
          <a:bodyPr anchor="t"/>
          <a:lstStyle/>
          <a:p>
            <a:r>
              <a:rPr lang="es-ES_tradnl" smtClean="0"/>
              <a:t>Clic para editar título</a:t>
            </a:r>
            <a:endParaRPr lang="en-US"/>
          </a:p>
        </p:txBody>
      </p:sp>
      <p:sp>
        <p:nvSpPr>
          <p:cNvPr id="3" name="Vertical Text Placeholder 2"/>
          <p:cNvSpPr>
            <a:spLocks noGrp="1"/>
          </p:cNvSpPr>
          <p:nvPr>
            <p:ph type="body" orient="vert" idx="1"/>
          </p:nvPr>
        </p:nvSpPr>
        <p:spPr>
          <a:xfrm rot="-900000">
            <a:off x="781855" y="738438"/>
            <a:ext cx="6581279" cy="2703569"/>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a:p>
        </p:txBody>
      </p:sp>
      <p:sp>
        <p:nvSpPr>
          <p:cNvPr id="4" name="Date Placeholder 3"/>
          <p:cNvSpPr>
            <a:spLocks noGrp="1"/>
          </p:cNvSpPr>
          <p:nvPr>
            <p:ph type="dt" sz="half" idx="10"/>
          </p:nvPr>
        </p:nvSpPr>
        <p:spPr>
          <a:xfrm rot="-900000">
            <a:off x="6996405" y="4678878"/>
            <a:ext cx="1524000" cy="273844"/>
          </a:xfrm>
        </p:spPr>
        <p:txBody>
          <a:bodyPr/>
          <a:lstStyle/>
          <a:p>
            <a:fld id="{B5DA2572-DBBD-0042-BC90-9AA47B22902C}" type="datetimeFigureOut">
              <a:rPr lang="es-ES" smtClean="0"/>
              <a:t>31-03-15</a:t>
            </a:fld>
            <a:endParaRPr lang="es-ES"/>
          </a:p>
        </p:txBody>
      </p:sp>
      <p:sp>
        <p:nvSpPr>
          <p:cNvPr id="5" name="Footer Placeholder 4"/>
          <p:cNvSpPr>
            <a:spLocks noGrp="1"/>
          </p:cNvSpPr>
          <p:nvPr>
            <p:ph type="ftr" sz="quarter" idx="11"/>
          </p:nvPr>
        </p:nvSpPr>
        <p:spPr>
          <a:xfrm rot="-900000">
            <a:off x="5321849" y="4571097"/>
            <a:ext cx="3124200" cy="273844"/>
          </a:xfrm>
        </p:spPr>
        <p:txBody>
          <a:bodyPr/>
          <a:lstStyle>
            <a:lvl1pPr algn="r">
              <a:defRPr/>
            </a:lvl1pPr>
          </a:lstStyle>
          <a:p>
            <a:endParaRPr lang="es-ES"/>
          </a:p>
        </p:txBody>
      </p:sp>
      <p:sp>
        <p:nvSpPr>
          <p:cNvPr id="6" name="Slide Number Placeholder 5"/>
          <p:cNvSpPr>
            <a:spLocks noGrp="1"/>
          </p:cNvSpPr>
          <p:nvPr>
            <p:ph type="sldNum" sz="quarter" idx="12"/>
          </p:nvPr>
        </p:nvSpPr>
        <p:spPr>
          <a:xfrm rot="-900000">
            <a:off x="8182736" y="2435205"/>
            <a:ext cx="907445" cy="273844"/>
          </a:xfrm>
        </p:spPr>
        <p:txBody>
          <a:bodyPr/>
          <a:lstStyle>
            <a:lvl1pPr algn="l">
              <a:defRPr/>
            </a:lvl1pPr>
          </a:lstStyle>
          <a:p>
            <a:fld id="{8C38C88F-3B26-2B43-87F9-C1828CA3C424}" type="slidenum">
              <a:rPr lang="es-ES" smtClean="0"/>
              <a:t>‹Nr.›</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Rounded Rectangle 11"/>
          <p:cNvSpPr/>
          <p:nvPr/>
        </p:nvSpPr>
        <p:spPr>
          <a:xfrm rot="20707748">
            <a:off x="-882907" y="-469548"/>
            <a:ext cx="7440156" cy="5510345"/>
          </a:xfrm>
          <a:custGeom>
            <a:avLst/>
            <a:gdLst/>
            <a:ahLst/>
            <a:cxnLst/>
            <a:rect l="l" t="t" r="r" b="b"/>
            <a:pathLst>
              <a:path w="7440156" h="7347127">
                <a:moveTo>
                  <a:pt x="1760047" y="0"/>
                </a:moveTo>
                <a:lnTo>
                  <a:pt x="7440156" y="1508269"/>
                </a:lnTo>
                <a:lnTo>
                  <a:pt x="7440156" y="7265037"/>
                </a:lnTo>
                <a:cubicBezTo>
                  <a:pt x="7440156" y="7310374"/>
                  <a:pt x="7403403" y="7347127"/>
                  <a:pt x="7358066" y="7347127"/>
                </a:cubicBezTo>
                <a:lnTo>
                  <a:pt x="2707078" y="7347127"/>
                </a:lnTo>
                <a:lnTo>
                  <a:pt x="0" y="6628304"/>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20707748">
            <a:off x="3227241" y="4705699"/>
            <a:ext cx="4396677" cy="875604"/>
          </a:xfrm>
          <a:custGeom>
            <a:avLst/>
            <a:gdLst/>
            <a:ahLst/>
            <a:cxnLst/>
            <a:rect l="l" t="t" r="r" b="b"/>
            <a:pathLst>
              <a:path w="4396677" h="1167472">
                <a:moveTo>
                  <a:pt x="4346539" y="6451"/>
                </a:moveTo>
                <a:cubicBezTo>
                  <a:pt x="4376003" y="18913"/>
                  <a:pt x="4396677" y="48087"/>
                  <a:pt x="4396677" y="82090"/>
                </a:cubicBezTo>
                <a:lnTo>
                  <a:pt x="4396677" y="1167472"/>
                </a:lnTo>
                <a:lnTo>
                  <a:pt x="0" y="0"/>
                </a:lnTo>
                <a:lnTo>
                  <a:pt x="4314586" y="0"/>
                </a:lnTo>
                <a:cubicBezTo>
                  <a:pt x="4325920" y="0"/>
                  <a:pt x="4336718" y="2297"/>
                  <a:pt x="4346539" y="6451"/>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20707748">
            <a:off x="7659530" y="4094795"/>
            <a:ext cx="1710569" cy="1154017"/>
          </a:xfrm>
          <a:custGeom>
            <a:avLst/>
            <a:gdLst/>
            <a:ahLst/>
            <a:cxnLst/>
            <a:rect l="l" t="t" r="r" b="b"/>
            <a:pathLst>
              <a:path w="1710569" h="1538689">
                <a:moveTo>
                  <a:pt x="1710569" y="1"/>
                </a:moveTo>
                <a:lnTo>
                  <a:pt x="1301993" y="1538689"/>
                </a:lnTo>
                <a:lnTo>
                  <a:pt x="0" y="1192965"/>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rot="20707748">
            <a:off x="6666426" y="-368046"/>
            <a:ext cx="3065776" cy="4358903"/>
          </a:xfrm>
          <a:custGeom>
            <a:avLst/>
            <a:gdLst/>
            <a:ahLst/>
            <a:cxnLst/>
            <a:rect l="l" t="t" r="r" b="b"/>
            <a:pathLst>
              <a:path w="3065776" h="5811871">
                <a:moveTo>
                  <a:pt x="0" y="0"/>
                </a:moveTo>
                <a:lnTo>
                  <a:pt x="3065776" y="814071"/>
                </a:lnTo>
                <a:lnTo>
                  <a:pt x="1738684" y="5811871"/>
                </a:lnTo>
                <a:lnTo>
                  <a:pt x="82090" y="5811871"/>
                </a:lnTo>
                <a:cubicBezTo>
                  <a:pt x="36753" y="5811871"/>
                  <a:pt x="0" y="5775118"/>
                  <a:pt x="0" y="572978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rot="-900000">
            <a:off x="6793335" y="383560"/>
            <a:ext cx="1435608" cy="3614166"/>
          </a:xfrm>
        </p:spPr>
        <p:txBody>
          <a:bodyPr vert="eaVert"/>
          <a:lstStyle/>
          <a:p>
            <a:r>
              <a:rPr lang="es-ES_tradnl" smtClean="0"/>
              <a:t>Clic para editar título</a:t>
            </a:r>
            <a:endParaRPr lang="en-US" dirty="0"/>
          </a:p>
        </p:txBody>
      </p:sp>
      <p:sp>
        <p:nvSpPr>
          <p:cNvPr id="3" name="Vertical Text Placeholder 2"/>
          <p:cNvSpPr>
            <a:spLocks noGrp="1"/>
          </p:cNvSpPr>
          <p:nvPr>
            <p:ph type="body" orient="vert" idx="1"/>
          </p:nvPr>
        </p:nvSpPr>
        <p:spPr>
          <a:xfrm rot="-900000">
            <a:off x="967768" y="806757"/>
            <a:ext cx="5398955" cy="3816199"/>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Date Placeholder 3"/>
          <p:cNvSpPr>
            <a:spLocks noGrp="1"/>
          </p:cNvSpPr>
          <p:nvPr>
            <p:ph type="dt" sz="half" idx="10"/>
          </p:nvPr>
        </p:nvSpPr>
        <p:spPr>
          <a:xfrm rot="-900000">
            <a:off x="7754112" y="4416552"/>
            <a:ext cx="1243584" cy="273844"/>
          </a:xfrm>
        </p:spPr>
        <p:txBody>
          <a:bodyPr/>
          <a:lstStyle>
            <a:lvl1pPr algn="l">
              <a:defRPr/>
            </a:lvl1pPr>
          </a:lstStyle>
          <a:p>
            <a:fld id="{B5DA2572-DBBD-0042-BC90-9AA47B22902C}" type="datetimeFigureOut">
              <a:rPr lang="es-ES" smtClean="0"/>
              <a:t>31-03-15</a:t>
            </a:fld>
            <a:endParaRPr lang="es-ES"/>
          </a:p>
        </p:txBody>
      </p:sp>
      <p:sp>
        <p:nvSpPr>
          <p:cNvPr id="5" name="Footer Placeholder 4"/>
          <p:cNvSpPr>
            <a:spLocks noGrp="1"/>
          </p:cNvSpPr>
          <p:nvPr>
            <p:ph type="ftr" sz="quarter" idx="11"/>
          </p:nvPr>
        </p:nvSpPr>
        <p:spPr>
          <a:xfrm rot="-900000">
            <a:off x="4997808" y="4641183"/>
            <a:ext cx="2380306" cy="273844"/>
          </a:xfrm>
        </p:spPr>
        <p:txBody>
          <a:bodyPr/>
          <a:lstStyle>
            <a:lvl1pPr algn="r">
              <a:defRPr/>
            </a:lvl1pPr>
          </a:lstStyle>
          <a:p>
            <a:endParaRPr lang="es-ES"/>
          </a:p>
        </p:txBody>
      </p:sp>
      <p:sp>
        <p:nvSpPr>
          <p:cNvPr id="6" name="Slide Number Placeholder 5"/>
          <p:cNvSpPr>
            <a:spLocks noGrp="1"/>
          </p:cNvSpPr>
          <p:nvPr>
            <p:ph type="sldNum" sz="quarter" idx="12"/>
          </p:nvPr>
        </p:nvSpPr>
        <p:spPr>
          <a:xfrm rot="-900000">
            <a:off x="7690104" y="4231386"/>
            <a:ext cx="1243584" cy="273844"/>
          </a:xfrm>
        </p:spPr>
        <p:txBody>
          <a:bodyPr/>
          <a:lstStyle>
            <a:lvl1pPr algn="l">
              <a:defRPr/>
            </a:lvl1pPr>
          </a:lstStyle>
          <a:p>
            <a:fld id="{8C38C88F-3B26-2B43-87F9-C1828CA3C424}" type="slidenum">
              <a:rPr lang="es-ES" smtClean="0"/>
              <a:t>‹Nr.›</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9" name="Rounded Rectangle 8"/>
          <p:cNvSpPr/>
          <p:nvPr/>
        </p:nvSpPr>
        <p:spPr>
          <a:xfrm rot="907748">
            <a:off x="-865440" y="637949"/>
            <a:ext cx="3615441" cy="4613793"/>
          </a:xfrm>
          <a:custGeom>
            <a:avLst/>
            <a:gdLst/>
            <a:ahLst/>
            <a:cxnLst/>
            <a:rect l="l" t="t" r="r" b="b"/>
            <a:pathLst>
              <a:path w="3615441" h="6151724">
                <a:moveTo>
                  <a:pt x="0" y="0"/>
                </a:moveTo>
                <a:lnTo>
                  <a:pt x="3533351" y="0"/>
                </a:lnTo>
                <a:cubicBezTo>
                  <a:pt x="3578688" y="0"/>
                  <a:pt x="3615441" y="36753"/>
                  <a:pt x="3615441" y="82090"/>
                </a:cubicBezTo>
                <a:lnTo>
                  <a:pt x="3615441" y="5623909"/>
                </a:lnTo>
                <a:lnTo>
                  <a:pt x="1663219" y="6151724"/>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907748">
            <a:off x="17749" y="-383632"/>
            <a:ext cx="3735394" cy="1040836"/>
          </a:xfrm>
          <a:custGeom>
            <a:avLst/>
            <a:gdLst/>
            <a:ahLst/>
            <a:cxnLst/>
            <a:rect l="l" t="t" r="r" b="b"/>
            <a:pathLst>
              <a:path w="3735394" h="1387781">
                <a:moveTo>
                  <a:pt x="0" y="1009924"/>
                </a:moveTo>
                <a:lnTo>
                  <a:pt x="3735394" y="0"/>
                </a:lnTo>
                <a:lnTo>
                  <a:pt x="3735394" y="1305691"/>
                </a:lnTo>
                <a:cubicBezTo>
                  <a:pt x="3735394" y="1351028"/>
                  <a:pt x="3698641" y="1387781"/>
                  <a:pt x="3653304" y="1387781"/>
                </a:cubicBezTo>
                <a:lnTo>
                  <a:pt x="102160" y="1387781"/>
                </a:ln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907748">
            <a:off x="2146807" y="4942651"/>
            <a:ext cx="1981025" cy="401702"/>
          </a:xfrm>
          <a:custGeom>
            <a:avLst/>
            <a:gdLst/>
            <a:ahLst/>
            <a:cxnLst/>
            <a:rect l="l" t="t" r="r" b="b"/>
            <a:pathLst>
              <a:path w="1981025" h="535602">
                <a:moveTo>
                  <a:pt x="50137" y="6451"/>
                </a:moveTo>
                <a:cubicBezTo>
                  <a:pt x="59958" y="2297"/>
                  <a:pt x="70756" y="0"/>
                  <a:pt x="82090" y="0"/>
                </a:cubicBezTo>
                <a:lnTo>
                  <a:pt x="1981025" y="0"/>
                </a:lnTo>
                <a:lnTo>
                  <a:pt x="0" y="535602"/>
                </a:lnTo>
                <a:lnTo>
                  <a:pt x="0" y="82090"/>
                </a:lnTo>
                <a:cubicBezTo>
                  <a:pt x="0" y="48087"/>
                  <a:pt x="20674" y="18913"/>
                  <a:pt x="50137" y="6451"/>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rot="907748">
            <a:off x="3185146" y="-415223"/>
            <a:ext cx="6782931" cy="5869905"/>
          </a:xfrm>
          <a:custGeom>
            <a:avLst/>
            <a:gdLst/>
            <a:ahLst/>
            <a:cxnLst/>
            <a:rect l="l" t="t" r="r" b="b"/>
            <a:pathLst>
              <a:path w="6782931" h="7826540">
                <a:moveTo>
                  <a:pt x="0" y="1349945"/>
                </a:moveTo>
                <a:lnTo>
                  <a:pt x="4993024" y="0"/>
                </a:lnTo>
                <a:lnTo>
                  <a:pt x="6782931" y="6620302"/>
                </a:lnTo>
                <a:lnTo>
                  <a:pt x="2321435" y="7826540"/>
                </a:lnTo>
                <a:lnTo>
                  <a:pt x="82090" y="7826540"/>
                </a:lnTo>
                <a:cubicBezTo>
                  <a:pt x="36753" y="7826540"/>
                  <a:pt x="0" y="7789787"/>
                  <a:pt x="0" y="7744450"/>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775" y="1979541"/>
            <a:ext cx="3798715" cy="1695631"/>
          </a:xfrm>
        </p:spPr>
        <p:txBody>
          <a:bodyPr/>
          <a:lstStyle/>
          <a:p>
            <a:r>
              <a:rPr lang="es-ES_tradnl" smtClean="0"/>
              <a:t>Clic para editar título</a:t>
            </a:r>
            <a:endParaRPr lang="en-US"/>
          </a:p>
        </p:txBody>
      </p:sp>
      <p:sp>
        <p:nvSpPr>
          <p:cNvPr id="3" name="Content Placeholder 2"/>
          <p:cNvSpPr>
            <a:spLocks noGrp="1"/>
          </p:cNvSpPr>
          <p:nvPr>
            <p:ph idx="1"/>
          </p:nvPr>
        </p:nvSpPr>
        <p:spPr>
          <a:xfrm rot="900000">
            <a:off x="3479034" y="719789"/>
            <a:ext cx="4658735" cy="3808218"/>
          </a:xfrm>
        </p:spPr>
        <p:txBody>
          <a:bodyPr anchor="ct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Date Placeholder 3"/>
          <p:cNvSpPr>
            <a:spLocks noGrp="1"/>
          </p:cNvSpPr>
          <p:nvPr>
            <p:ph type="dt" sz="half" idx="10"/>
          </p:nvPr>
        </p:nvSpPr>
        <p:spPr>
          <a:xfrm rot="900000">
            <a:off x="1690988" y="456237"/>
            <a:ext cx="1789355" cy="273844"/>
          </a:xfrm>
        </p:spPr>
        <p:txBody>
          <a:bodyPr/>
          <a:lstStyle/>
          <a:p>
            <a:fld id="{B5DA2572-DBBD-0042-BC90-9AA47B22902C}" type="datetimeFigureOut">
              <a:rPr lang="es-ES" smtClean="0"/>
              <a:t>31-03-15</a:t>
            </a:fld>
            <a:endParaRPr lang="es-ES"/>
          </a:p>
        </p:txBody>
      </p:sp>
      <p:sp>
        <p:nvSpPr>
          <p:cNvPr id="5" name="Footer Placeholder 4"/>
          <p:cNvSpPr>
            <a:spLocks noGrp="1"/>
          </p:cNvSpPr>
          <p:nvPr>
            <p:ph type="ftr" sz="quarter" idx="11"/>
          </p:nvPr>
        </p:nvSpPr>
        <p:spPr>
          <a:xfrm rot="900000">
            <a:off x="3103626" y="4633161"/>
            <a:ext cx="2392237" cy="273844"/>
          </a:xfrm>
        </p:spPr>
        <p:txBody>
          <a:bodyPr/>
          <a:lstStyle/>
          <a:p>
            <a:endParaRPr lang="es-ES"/>
          </a:p>
        </p:txBody>
      </p:sp>
      <p:sp>
        <p:nvSpPr>
          <p:cNvPr id="6" name="Slide Number Placeholder 5"/>
          <p:cNvSpPr>
            <a:spLocks noGrp="1"/>
          </p:cNvSpPr>
          <p:nvPr>
            <p:ph type="sldNum" sz="quarter" idx="12"/>
          </p:nvPr>
        </p:nvSpPr>
        <p:spPr>
          <a:xfrm rot="900000">
            <a:off x="1265376" y="225600"/>
            <a:ext cx="2287319" cy="273844"/>
          </a:xfrm>
        </p:spPr>
        <p:txBody>
          <a:bodyPr/>
          <a:lstStyle/>
          <a:p>
            <a:fld id="{8C38C88F-3B26-2B43-87F9-C1828CA3C424}" type="slidenum">
              <a:rPr lang="es-ES" smtClean="0"/>
              <a:t>‹Nr.›</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7" name="Rounded Rectangle 16"/>
          <p:cNvSpPr/>
          <p:nvPr/>
        </p:nvSpPr>
        <p:spPr>
          <a:xfrm rot="900000">
            <a:off x="-57216" y="-763264"/>
            <a:ext cx="7411427" cy="2578633"/>
          </a:xfrm>
          <a:custGeom>
            <a:avLst/>
            <a:gdLst/>
            <a:ahLst/>
            <a:cxnLst/>
            <a:rect l="l" t="t" r="r" b="b"/>
            <a:pathLst>
              <a:path w="7411427" h="3438177">
                <a:moveTo>
                  <a:pt x="0" y="1985886"/>
                </a:moveTo>
                <a:lnTo>
                  <a:pt x="7411427" y="0"/>
                </a:lnTo>
                <a:lnTo>
                  <a:pt x="7411427" y="3356087"/>
                </a:lnTo>
                <a:cubicBezTo>
                  <a:pt x="7411427" y="3401424"/>
                  <a:pt x="7374674" y="3438177"/>
                  <a:pt x="7329337" y="3438177"/>
                </a:cubicBezTo>
                <a:lnTo>
                  <a:pt x="389140" y="3438177"/>
                </a:ln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rot="900000">
            <a:off x="-776641" y="1813367"/>
            <a:ext cx="6998365" cy="3810061"/>
          </a:xfrm>
          <a:custGeom>
            <a:avLst/>
            <a:gdLst/>
            <a:ahLst/>
            <a:cxnLst/>
            <a:rect l="l" t="t" r="r" b="b"/>
            <a:pathLst>
              <a:path w="6998365" h="5080081">
                <a:moveTo>
                  <a:pt x="0" y="0"/>
                </a:moveTo>
                <a:lnTo>
                  <a:pt x="6916275" y="0"/>
                </a:lnTo>
                <a:cubicBezTo>
                  <a:pt x="6961612" y="0"/>
                  <a:pt x="6998365" y="36753"/>
                  <a:pt x="6998365" y="82090"/>
                </a:cubicBezTo>
                <a:lnTo>
                  <a:pt x="6998365" y="3569608"/>
                </a:lnTo>
                <a:lnTo>
                  <a:pt x="1361203" y="5080081"/>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rot="900000">
            <a:off x="6338073" y="2831861"/>
            <a:ext cx="3102275" cy="2658025"/>
          </a:xfrm>
          <a:custGeom>
            <a:avLst/>
            <a:gdLst/>
            <a:ahLst/>
            <a:cxnLst/>
            <a:rect l="l" t="t" r="r" b="b"/>
            <a:pathLst>
              <a:path w="3102275" h="3544033">
                <a:moveTo>
                  <a:pt x="50137" y="6451"/>
                </a:moveTo>
                <a:cubicBezTo>
                  <a:pt x="59958" y="2297"/>
                  <a:pt x="70756" y="0"/>
                  <a:pt x="82090" y="0"/>
                </a:cubicBezTo>
                <a:lnTo>
                  <a:pt x="2375388" y="0"/>
                </a:lnTo>
                <a:lnTo>
                  <a:pt x="3102275" y="2712781"/>
                </a:lnTo>
                <a:lnTo>
                  <a:pt x="0" y="3544033"/>
                </a:lnTo>
                <a:lnTo>
                  <a:pt x="0" y="82090"/>
                </a:lnTo>
                <a:cubicBezTo>
                  <a:pt x="0" y="48087"/>
                  <a:pt x="20673" y="18913"/>
                  <a:pt x="50137" y="6451"/>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ed Rectangle 19"/>
          <p:cNvSpPr/>
          <p:nvPr/>
        </p:nvSpPr>
        <p:spPr>
          <a:xfrm rot="900000">
            <a:off x="7327885" y="-78233"/>
            <a:ext cx="2350627" cy="2865650"/>
          </a:xfrm>
          <a:custGeom>
            <a:avLst/>
            <a:gdLst/>
            <a:ahLst/>
            <a:cxnLst/>
            <a:rect l="l" t="t" r="r" b="b"/>
            <a:pathLst>
              <a:path w="2350627" h="3820866">
                <a:moveTo>
                  <a:pt x="1" y="355523"/>
                </a:moveTo>
                <a:lnTo>
                  <a:pt x="1326829" y="0"/>
                </a:lnTo>
                <a:lnTo>
                  <a:pt x="2350627" y="3820866"/>
                </a:lnTo>
                <a:lnTo>
                  <a:pt x="82091" y="3820866"/>
                </a:lnTo>
                <a:cubicBezTo>
                  <a:pt x="36754" y="3820866"/>
                  <a:pt x="1" y="3784113"/>
                  <a:pt x="0" y="3738776"/>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900000">
            <a:off x="534988" y="2191372"/>
            <a:ext cx="5690855" cy="1178010"/>
          </a:xfrm>
        </p:spPr>
        <p:txBody>
          <a:bodyPr anchor="b">
            <a:noAutofit/>
          </a:bodyPr>
          <a:lstStyle>
            <a:lvl1pPr algn="r">
              <a:defRPr sz="4800" b="0" cap="none" baseline="0"/>
            </a:lvl1pPr>
          </a:lstStyle>
          <a:p>
            <a:r>
              <a:rPr lang="es-ES_tradnl" smtClean="0"/>
              <a:t>Clic para editar título</a:t>
            </a:r>
            <a:endParaRPr lang="en-US" dirty="0"/>
          </a:p>
        </p:txBody>
      </p:sp>
      <p:sp>
        <p:nvSpPr>
          <p:cNvPr id="3" name="Text Placeholder 2"/>
          <p:cNvSpPr>
            <a:spLocks noGrp="1"/>
          </p:cNvSpPr>
          <p:nvPr>
            <p:ph type="body" idx="1"/>
          </p:nvPr>
        </p:nvSpPr>
        <p:spPr>
          <a:xfrm rot="900000">
            <a:off x="537849" y="3370651"/>
            <a:ext cx="5271544" cy="1125140"/>
          </a:xfrm>
        </p:spPr>
        <p:txBody>
          <a:bodyPr anchor="t">
            <a:normAutofit/>
          </a:bodyPr>
          <a:lstStyle>
            <a:lvl1pPr marL="0" indent="0" algn="r">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Haga clic para modificar el estilo de texto del patrón</a:t>
            </a:r>
          </a:p>
        </p:txBody>
      </p:sp>
      <p:sp>
        <p:nvSpPr>
          <p:cNvPr id="4" name="Date Placeholder 3"/>
          <p:cNvSpPr>
            <a:spLocks noGrp="1"/>
          </p:cNvSpPr>
          <p:nvPr>
            <p:ph type="dt" sz="half" idx="10"/>
          </p:nvPr>
        </p:nvSpPr>
        <p:spPr>
          <a:xfrm rot="900000">
            <a:off x="6878368" y="2821041"/>
            <a:ext cx="1524000" cy="273844"/>
          </a:xfrm>
        </p:spPr>
        <p:txBody>
          <a:bodyPr/>
          <a:lstStyle>
            <a:lvl1pPr algn="l">
              <a:defRPr/>
            </a:lvl1pPr>
          </a:lstStyle>
          <a:p>
            <a:fld id="{B5DA2572-DBBD-0042-BC90-9AA47B22902C}" type="datetimeFigureOut">
              <a:rPr lang="es-ES" smtClean="0"/>
              <a:t>31-03-15</a:t>
            </a:fld>
            <a:endParaRPr lang="es-ES"/>
          </a:p>
        </p:txBody>
      </p:sp>
      <p:sp>
        <p:nvSpPr>
          <p:cNvPr id="5" name="Footer Placeholder 4"/>
          <p:cNvSpPr>
            <a:spLocks noGrp="1"/>
          </p:cNvSpPr>
          <p:nvPr>
            <p:ph type="ftr" sz="quarter" idx="11"/>
          </p:nvPr>
        </p:nvSpPr>
        <p:spPr>
          <a:xfrm rot="900000">
            <a:off x="7056971" y="2378097"/>
            <a:ext cx="1926305" cy="273844"/>
          </a:xfrm>
        </p:spPr>
        <p:txBody>
          <a:bodyPr/>
          <a:lstStyle/>
          <a:p>
            <a:endParaRPr lang="es-ES"/>
          </a:p>
        </p:txBody>
      </p:sp>
      <p:sp>
        <p:nvSpPr>
          <p:cNvPr id="6" name="Slide Number Placeholder 5"/>
          <p:cNvSpPr>
            <a:spLocks noGrp="1"/>
          </p:cNvSpPr>
          <p:nvPr>
            <p:ph type="sldNum" sz="quarter" idx="12"/>
          </p:nvPr>
        </p:nvSpPr>
        <p:spPr>
          <a:xfrm rot="900000" flipH="1">
            <a:off x="7176369" y="1995870"/>
            <a:ext cx="683979" cy="273844"/>
          </a:xfrm>
        </p:spPr>
        <p:txBody>
          <a:bodyPr/>
          <a:lstStyle>
            <a:lvl1pPr algn="l">
              <a:defRPr/>
            </a:lvl1pPr>
          </a:lstStyle>
          <a:p>
            <a:fld id="{8C38C88F-3B26-2B43-87F9-C1828CA3C424}" type="slidenum">
              <a:rPr lang="es-ES" smtClean="0"/>
              <a:t>‹Nr.›</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17" name="Rounded Rectangle 16"/>
          <p:cNvSpPr/>
          <p:nvPr/>
        </p:nvSpPr>
        <p:spPr>
          <a:xfrm rot="20707748">
            <a:off x="-883224" y="-469491"/>
            <a:ext cx="7439907" cy="5508449"/>
          </a:xfrm>
          <a:custGeom>
            <a:avLst/>
            <a:gdLst/>
            <a:ahLst/>
            <a:cxnLst/>
            <a:rect l="l" t="t" r="r" b="b"/>
            <a:pathLst>
              <a:path w="7439907" h="7344599">
                <a:moveTo>
                  <a:pt x="1760047" y="0"/>
                </a:moveTo>
                <a:lnTo>
                  <a:pt x="7439906" y="1508202"/>
                </a:lnTo>
                <a:lnTo>
                  <a:pt x="7439907" y="7262509"/>
                </a:lnTo>
                <a:cubicBezTo>
                  <a:pt x="7439906" y="7307846"/>
                  <a:pt x="7403153" y="7344599"/>
                  <a:pt x="7357816" y="7344599"/>
                </a:cubicBezTo>
                <a:lnTo>
                  <a:pt x="2697558" y="7344599"/>
                </a:lnTo>
                <a:lnTo>
                  <a:pt x="0" y="6628303"/>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rot="20707748">
            <a:off x="3237543" y="4706622"/>
            <a:ext cx="4387395" cy="873756"/>
          </a:xfrm>
          <a:custGeom>
            <a:avLst/>
            <a:gdLst/>
            <a:ahLst/>
            <a:cxnLst/>
            <a:rect l="l" t="t" r="r" b="b"/>
            <a:pathLst>
              <a:path w="4387395" h="1165008">
                <a:moveTo>
                  <a:pt x="4337258" y="6451"/>
                </a:moveTo>
                <a:cubicBezTo>
                  <a:pt x="4366722" y="18913"/>
                  <a:pt x="4387395" y="48087"/>
                  <a:pt x="4387395" y="82090"/>
                </a:cubicBezTo>
                <a:lnTo>
                  <a:pt x="4387395" y="1165008"/>
                </a:lnTo>
                <a:lnTo>
                  <a:pt x="0" y="0"/>
                </a:lnTo>
                <a:lnTo>
                  <a:pt x="4305305" y="0"/>
                </a:lnTo>
                <a:cubicBezTo>
                  <a:pt x="4316639" y="0"/>
                  <a:pt x="4327437" y="2297"/>
                  <a:pt x="4337258" y="6451"/>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rot="20707748">
            <a:off x="7660698" y="4096763"/>
            <a:ext cx="1709024" cy="1152003"/>
          </a:xfrm>
          <a:custGeom>
            <a:avLst/>
            <a:gdLst/>
            <a:ahLst/>
            <a:cxnLst/>
            <a:rect l="l" t="t" r="r" b="b"/>
            <a:pathLst>
              <a:path w="1709024" h="1536003">
                <a:moveTo>
                  <a:pt x="1709024" y="0"/>
                </a:moveTo>
                <a:lnTo>
                  <a:pt x="1301161" y="1536003"/>
                </a:lnTo>
                <a:lnTo>
                  <a:pt x="0" y="1190500"/>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rot="20707748">
            <a:off x="6667950" y="-367910"/>
            <a:ext cx="3064333" cy="4358904"/>
          </a:xfrm>
          <a:custGeom>
            <a:avLst/>
            <a:gdLst/>
            <a:ahLst/>
            <a:cxnLst/>
            <a:rect l="l" t="t" r="r" b="b"/>
            <a:pathLst>
              <a:path w="3064333" h="5811872">
                <a:moveTo>
                  <a:pt x="0" y="0"/>
                </a:moveTo>
                <a:lnTo>
                  <a:pt x="3064333" y="813688"/>
                </a:lnTo>
                <a:lnTo>
                  <a:pt x="1737140" y="5811872"/>
                </a:lnTo>
                <a:lnTo>
                  <a:pt x="82090" y="5811872"/>
                </a:lnTo>
                <a:cubicBezTo>
                  <a:pt x="36753" y="5811872"/>
                  <a:pt x="0" y="5775119"/>
                  <a:pt x="0" y="5729782"/>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5774433" y="1493752"/>
            <a:ext cx="3615226" cy="1436159"/>
          </a:xfrm>
        </p:spPr>
        <p:txBody>
          <a:bodyPr/>
          <a:lstStyle/>
          <a:p>
            <a:r>
              <a:rPr lang="es-ES_tradnl" smtClean="0"/>
              <a:t>Clic para editar título</a:t>
            </a:r>
            <a:endParaRPr lang="en-US"/>
          </a:p>
        </p:txBody>
      </p:sp>
      <p:sp>
        <p:nvSpPr>
          <p:cNvPr id="3" name="Content Placeholder 2"/>
          <p:cNvSpPr>
            <a:spLocks noGrp="1"/>
          </p:cNvSpPr>
          <p:nvPr>
            <p:ph sz="half" idx="1"/>
          </p:nvPr>
        </p:nvSpPr>
        <p:spPr>
          <a:xfrm rot="-900000">
            <a:off x="1014439" y="1001298"/>
            <a:ext cx="2578608" cy="36298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Content Placeholder 3"/>
          <p:cNvSpPr>
            <a:spLocks noGrp="1"/>
          </p:cNvSpPr>
          <p:nvPr>
            <p:ph sz="half" idx="2"/>
          </p:nvPr>
        </p:nvSpPr>
        <p:spPr>
          <a:xfrm rot="-900000">
            <a:off x="3701032" y="463504"/>
            <a:ext cx="2580010" cy="3627882"/>
          </a:xfrm>
        </p:spPr>
        <p:txBody>
          <a:bodyPr anchor="t"/>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5" name="Date Placeholder 4"/>
          <p:cNvSpPr>
            <a:spLocks noGrp="1"/>
          </p:cNvSpPr>
          <p:nvPr>
            <p:ph type="dt" sz="half" idx="10"/>
          </p:nvPr>
        </p:nvSpPr>
        <p:spPr>
          <a:xfrm rot="-900000">
            <a:off x="7755919" y="4415561"/>
            <a:ext cx="1241980" cy="273844"/>
          </a:xfrm>
        </p:spPr>
        <p:txBody>
          <a:bodyPr/>
          <a:lstStyle>
            <a:lvl1pPr algn="l">
              <a:defRPr/>
            </a:lvl1pPr>
          </a:lstStyle>
          <a:p>
            <a:fld id="{B5DA2572-DBBD-0042-BC90-9AA47B22902C}" type="datetimeFigureOut">
              <a:rPr lang="es-ES" smtClean="0"/>
              <a:t>31-03-15</a:t>
            </a:fld>
            <a:endParaRPr lang="es-ES"/>
          </a:p>
        </p:txBody>
      </p:sp>
      <p:sp>
        <p:nvSpPr>
          <p:cNvPr id="6" name="Footer Placeholder 5"/>
          <p:cNvSpPr>
            <a:spLocks noGrp="1"/>
          </p:cNvSpPr>
          <p:nvPr>
            <p:ph type="ftr" sz="quarter" idx="11"/>
          </p:nvPr>
        </p:nvSpPr>
        <p:spPr>
          <a:xfrm rot="-900000">
            <a:off x="4054658" y="4120782"/>
            <a:ext cx="3124200" cy="273844"/>
          </a:xfrm>
        </p:spPr>
        <p:txBody>
          <a:bodyPr/>
          <a:lstStyle>
            <a:lvl1pPr algn="r">
              <a:defRPr/>
            </a:lvl1pPr>
          </a:lstStyle>
          <a:p>
            <a:endParaRPr lang="es-ES"/>
          </a:p>
        </p:txBody>
      </p:sp>
      <p:sp>
        <p:nvSpPr>
          <p:cNvPr id="7" name="Slide Number Placeholder 6"/>
          <p:cNvSpPr>
            <a:spLocks noGrp="1"/>
          </p:cNvSpPr>
          <p:nvPr>
            <p:ph type="sldNum" sz="quarter" idx="12"/>
          </p:nvPr>
        </p:nvSpPr>
        <p:spPr>
          <a:xfrm rot="-900000">
            <a:off x="7690167" y="4232334"/>
            <a:ext cx="1241693" cy="273844"/>
          </a:xfrm>
        </p:spPr>
        <p:txBody>
          <a:bodyPr/>
          <a:lstStyle>
            <a:lvl1pPr algn="l">
              <a:defRPr/>
            </a:lvl1pPr>
          </a:lstStyle>
          <a:p>
            <a:fld id="{8C38C88F-3B26-2B43-87F9-C1828CA3C424}" type="slidenum">
              <a:rPr lang="es-ES" smtClean="0"/>
              <a:t>‹Nr.›</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53" name="Rounded Rectangle 52"/>
          <p:cNvSpPr/>
          <p:nvPr/>
        </p:nvSpPr>
        <p:spPr>
          <a:xfrm rot="20707748">
            <a:off x="-883224" y="-469491"/>
            <a:ext cx="7439907" cy="5508449"/>
          </a:xfrm>
          <a:custGeom>
            <a:avLst/>
            <a:gdLst/>
            <a:ahLst/>
            <a:cxnLst/>
            <a:rect l="l" t="t" r="r" b="b"/>
            <a:pathLst>
              <a:path w="7439907" h="7344599">
                <a:moveTo>
                  <a:pt x="1760047" y="0"/>
                </a:moveTo>
                <a:lnTo>
                  <a:pt x="7439906" y="1508202"/>
                </a:lnTo>
                <a:lnTo>
                  <a:pt x="7439907" y="7262509"/>
                </a:lnTo>
                <a:cubicBezTo>
                  <a:pt x="7439906" y="7307846"/>
                  <a:pt x="7403153" y="7344599"/>
                  <a:pt x="7357816" y="7344599"/>
                </a:cubicBezTo>
                <a:lnTo>
                  <a:pt x="2697558" y="7344599"/>
                </a:lnTo>
                <a:lnTo>
                  <a:pt x="0" y="6628303"/>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rot="20707748">
            <a:off x="3237543" y="4706622"/>
            <a:ext cx="4387395" cy="873756"/>
          </a:xfrm>
          <a:custGeom>
            <a:avLst/>
            <a:gdLst/>
            <a:ahLst/>
            <a:cxnLst/>
            <a:rect l="l" t="t" r="r" b="b"/>
            <a:pathLst>
              <a:path w="4387395" h="1165008">
                <a:moveTo>
                  <a:pt x="4337258" y="6451"/>
                </a:moveTo>
                <a:cubicBezTo>
                  <a:pt x="4366722" y="18913"/>
                  <a:pt x="4387395" y="48087"/>
                  <a:pt x="4387395" y="82090"/>
                </a:cubicBezTo>
                <a:lnTo>
                  <a:pt x="4387395" y="1165008"/>
                </a:lnTo>
                <a:lnTo>
                  <a:pt x="0" y="0"/>
                </a:lnTo>
                <a:lnTo>
                  <a:pt x="4305305" y="0"/>
                </a:lnTo>
                <a:cubicBezTo>
                  <a:pt x="4316639" y="0"/>
                  <a:pt x="4327437" y="2297"/>
                  <a:pt x="4337258" y="6451"/>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rot="20707748">
            <a:off x="7660698" y="4096763"/>
            <a:ext cx="1709024" cy="1152003"/>
          </a:xfrm>
          <a:custGeom>
            <a:avLst/>
            <a:gdLst/>
            <a:ahLst/>
            <a:cxnLst/>
            <a:rect l="l" t="t" r="r" b="b"/>
            <a:pathLst>
              <a:path w="1709024" h="1536003">
                <a:moveTo>
                  <a:pt x="1709024" y="0"/>
                </a:moveTo>
                <a:lnTo>
                  <a:pt x="1301161" y="1536003"/>
                </a:lnTo>
                <a:lnTo>
                  <a:pt x="0" y="1190500"/>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rot="20707748">
            <a:off x="6667950" y="-367910"/>
            <a:ext cx="3064333" cy="4358904"/>
          </a:xfrm>
          <a:custGeom>
            <a:avLst/>
            <a:gdLst/>
            <a:ahLst/>
            <a:cxnLst/>
            <a:rect l="l" t="t" r="r" b="b"/>
            <a:pathLst>
              <a:path w="3064333" h="5811872">
                <a:moveTo>
                  <a:pt x="0" y="0"/>
                </a:moveTo>
                <a:lnTo>
                  <a:pt x="3064333" y="813688"/>
                </a:lnTo>
                <a:lnTo>
                  <a:pt x="1737140" y="5811872"/>
                </a:lnTo>
                <a:lnTo>
                  <a:pt x="82090" y="5811872"/>
                </a:lnTo>
                <a:cubicBezTo>
                  <a:pt x="36753" y="5811872"/>
                  <a:pt x="0" y="5775119"/>
                  <a:pt x="0" y="5729782"/>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5777865" y="1493901"/>
            <a:ext cx="3614166" cy="1435608"/>
          </a:xfrm>
        </p:spPr>
        <p:txBody>
          <a:bodyPr/>
          <a:lstStyle>
            <a:lvl1pPr>
              <a:defRPr/>
            </a:lvl1pPr>
          </a:lstStyle>
          <a:p>
            <a:r>
              <a:rPr lang="es-ES_tradnl" smtClean="0"/>
              <a:t>Clic para editar título</a:t>
            </a:r>
            <a:endParaRPr lang="en-US"/>
          </a:p>
        </p:txBody>
      </p:sp>
      <p:sp>
        <p:nvSpPr>
          <p:cNvPr id="3" name="Text Placeholder 2"/>
          <p:cNvSpPr>
            <a:spLocks noGrp="1"/>
          </p:cNvSpPr>
          <p:nvPr>
            <p:ph type="body" idx="1"/>
          </p:nvPr>
        </p:nvSpPr>
        <p:spPr>
          <a:xfrm rot="-900000">
            <a:off x="854761" y="1055153"/>
            <a:ext cx="2213148" cy="569901"/>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4" name="Content Placeholder 3"/>
          <p:cNvSpPr>
            <a:spLocks noGrp="1"/>
          </p:cNvSpPr>
          <p:nvPr>
            <p:ph sz="half" idx="2"/>
          </p:nvPr>
        </p:nvSpPr>
        <p:spPr>
          <a:xfrm rot="-900000">
            <a:off x="1120518" y="1670921"/>
            <a:ext cx="2578608" cy="29540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a:p>
        </p:txBody>
      </p:sp>
      <p:sp>
        <p:nvSpPr>
          <p:cNvPr id="5" name="Text Placeholder 4"/>
          <p:cNvSpPr>
            <a:spLocks noGrp="1"/>
          </p:cNvSpPr>
          <p:nvPr>
            <p:ph type="body" sz="quarter" idx="3"/>
          </p:nvPr>
        </p:nvSpPr>
        <p:spPr>
          <a:xfrm rot="-900000">
            <a:off x="3535715" y="515629"/>
            <a:ext cx="2214753" cy="56478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6" name="Content Placeholder 5"/>
          <p:cNvSpPr>
            <a:spLocks noGrp="1"/>
          </p:cNvSpPr>
          <p:nvPr>
            <p:ph sz="quarter" idx="4"/>
          </p:nvPr>
        </p:nvSpPr>
        <p:spPr>
          <a:xfrm rot="-900000">
            <a:off x="3808498" y="1121913"/>
            <a:ext cx="2578608" cy="296692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7" name="Date Placeholder 6"/>
          <p:cNvSpPr>
            <a:spLocks noGrp="1"/>
          </p:cNvSpPr>
          <p:nvPr>
            <p:ph type="dt" sz="half" idx="10"/>
          </p:nvPr>
        </p:nvSpPr>
        <p:spPr>
          <a:xfrm rot="-900000">
            <a:off x="7754112" y="4416552"/>
            <a:ext cx="1243584" cy="273844"/>
          </a:xfrm>
        </p:spPr>
        <p:txBody>
          <a:bodyPr/>
          <a:lstStyle>
            <a:lvl1pPr algn="l">
              <a:defRPr/>
            </a:lvl1pPr>
          </a:lstStyle>
          <a:p>
            <a:fld id="{B5DA2572-DBBD-0042-BC90-9AA47B22902C}" type="datetimeFigureOut">
              <a:rPr lang="es-ES" smtClean="0"/>
              <a:t>31-03-15</a:t>
            </a:fld>
            <a:endParaRPr lang="es-ES"/>
          </a:p>
        </p:txBody>
      </p:sp>
      <p:sp>
        <p:nvSpPr>
          <p:cNvPr id="8" name="Footer Placeholder 7"/>
          <p:cNvSpPr>
            <a:spLocks noGrp="1"/>
          </p:cNvSpPr>
          <p:nvPr>
            <p:ph type="ftr" sz="quarter" idx="11"/>
          </p:nvPr>
        </p:nvSpPr>
        <p:spPr>
          <a:xfrm rot="-900000">
            <a:off x="4050792" y="4121658"/>
            <a:ext cx="3124200" cy="273844"/>
          </a:xfrm>
        </p:spPr>
        <p:txBody>
          <a:bodyPr/>
          <a:lstStyle>
            <a:lvl1pPr algn="r">
              <a:defRPr/>
            </a:lvl1pPr>
          </a:lstStyle>
          <a:p>
            <a:endParaRPr lang="es-ES"/>
          </a:p>
        </p:txBody>
      </p:sp>
      <p:sp>
        <p:nvSpPr>
          <p:cNvPr id="9" name="Slide Number Placeholder 8"/>
          <p:cNvSpPr>
            <a:spLocks noGrp="1"/>
          </p:cNvSpPr>
          <p:nvPr>
            <p:ph type="sldNum" sz="quarter" idx="12"/>
          </p:nvPr>
        </p:nvSpPr>
        <p:spPr>
          <a:xfrm rot="-900000">
            <a:off x="7690104" y="4231386"/>
            <a:ext cx="1243584" cy="273844"/>
          </a:xfrm>
        </p:spPr>
        <p:txBody>
          <a:bodyPr/>
          <a:lstStyle>
            <a:lvl1pPr algn="l">
              <a:defRPr/>
            </a:lvl1pPr>
          </a:lstStyle>
          <a:p>
            <a:fld id="{8C38C88F-3B26-2B43-87F9-C1828CA3C424}" type="slidenum">
              <a:rPr lang="es-ES" smtClean="0"/>
              <a:t>‹Nr.›</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1" name="Rounded Rectangle 20"/>
          <p:cNvSpPr/>
          <p:nvPr/>
        </p:nvSpPr>
        <p:spPr>
          <a:xfrm rot="907748">
            <a:off x="-865440" y="637949"/>
            <a:ext cx="3615441" cy="4613793"/>
          </a:xfrm>
          <a:custGeom>
            <a:avLst/>
            <a:gdLst/>
            <a:ahLst/>
            <a:cxnLst/>
            <a:rect l="l" t="t" r="r" b="b"/>
            <a:pathLst>
              <a:path w="3615441" h="6151724">
                <a:moveTo>
                  <a:pt x="0" y="0"/>
                </a:moveTo>
                <a:lnTo>
                  <a:pt x="3533351" y="0"/>
                </a:lnTo>
                <a:cubicBezTo>
                  <a:pt x="3578688" y="0"/>
                  <a:pt x="3615441" y="36753"/>
                  <a:pt x="3615441" y="82090"/>
                </a:cubicBezTo>
                <a:lnTo>
                  <a:pt x="3615441" y="5623909"/>
                </a:lnTo>
                <a:lnTo>
                  <a:pt x="1663219" y="6151724"/>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rot="907748">
            <a:off x="17749" y="-383632"/>
            <a:ext cx="3735394" cy="1040836"/>
          </a:xfrm>
          <a:custGeom>
            <a:avLst/>
            <a:gdLst/>
            <a:ahLst/>
            <a:cxnLst/>
            <a:rect l="l" t="t" r="r" b="b"/>
            <a:pathLst>
              <a:path w="3735394" h="1387781">
                <a:moveTo>
                  <a:pt x="0" y="1009924"/>
                </a:moveTo>
                <a:lnTo>
                  <a:pt x="3735394" y="0"/>
                </a:lnTo>
                <a:lnTo>
                  <a:pt x="3735394" y="1305691"/>
                </a:lnTo>
                <a:cubicBezTo>
                  <a:pt x="3735394" y="1351028"/>
                  <a:pt x="3698641" y="1387781"/>
                  <a:pt x="3653304" y="1387781"/>
                </a:cubicBezTo>
                <a:lnTo>
                  <a:pt x="102160" y="1387781"/>
                </a:ln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rot="907748">
            <a:off x="2146807" y="4942651"/>
            <a:ext cx="1981025" cy="401702"/>
          </a:xfrm>
          <a:custGeom>
            <a:avLst/>
            <a:gdLst/>
            <a:ahLst/>
            <a:cxnLst/>
            <a:rect l="l" t="t" r="r" b="b"/>
            <a:pathLst>
              <a:path w="1981025" h="535602">
                <a:moveTo>
                  <a:pt x="50137" y="6451"/>
                </a:moveTo>
                <a:cubicBezTo>
                  <a:pt x="59958" y="2297"/>
                  <a:pt x="70756" y="0"/>
                  <a:pt x="82090" y="0"/>
                </a:cubicBezTo>
                <a:lnTo>
                  <a:pt x="1981025" y="0"/>
                </a:lnTo>
                <a:lnTo>
                  <a:pt x="0" y="535602"/>
                </a:lnTo>
                <a:lnTo>
                  <a:pt x="0" y="82090"/>
                </a:lnTo>
                <a:cubicBezTo>
                  <a:pt x="0" y="48087"/>
                  <a:pt x="20674" y="18913"/>
                  <a:pt x="50137" y="6451"/>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rot="907748">
            <a:off x="3185146" y="-415223"/>
            <a:ext cx="6782931" cy="5869905"/>
          </a:xfrm>
          <a:custGeom>
            <a:avLst/>
            <a:gdLst/>
            <a:ahLst/>
            <a:cxnLst/>
            <a:rect l="l" t="t" r="r" b="b"/>
            <a:pathLst>
              <a:path w="6782931" h="7826540">
                <a:moveTo>
                  <a:pt x="0" y="1349945"/>
                </a:moveTo>
                <a:lnTo>
                  <a:pt x="4993024" y="0"/>
                </a:lnTo>
                <a:lnTo>
                  <a:pt x="6782931" y="6620302"/>
                </a:lnTo>
                <a:lnTo>
                  <a:pt x="2321435" y="7826540"/>
                </a:lnTo>
                <a:lnTo>
                  <a:pt x="82090" y="7826540"/>
                </a:lnTo>
                <a:cubicBezTo>
                  <a:pt x="36753" y="7826540"/>
                  <a:pt x="0" y="7789787"/>
                  <a:pt x="0" y="7744450"/>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2286" y="1983105"/>
            <a:ext cx="3799332" cy="1691640"/>
          </a:xfrm>
        </p:spPr>
        <p:txBody>
          <a:bodyPr/>
          <a:lstStyle/>
          <a:p>
            <a:r>
              <a:rPr lang="es-ES_tradnl" smtClean="0"/>
              <a:t>Clic para editar título</a:t>
            </a:r>
            <a:endParaRPr lang="en-US"/>
          </a:p>
        </p:txBody>
      </p:sp>
      <p:sp>
        <p:nvSpPr>
          <p:cNvPr id="3" name="Date Placeholder 2"/>
          <p:cNvSpPr>
            <a:spLocks noGrp="1"/>
          </p:cNvSpPr>
          <p:nvPr>
            <p:ph type="dt" sz="half" idx="10"/>
          </p:nvPr>
        </p:nvSpPr>
        <p:spPr>
          <a:xfrm rot="900000">
            <a:off x="1691640" y="459486"/>
            <a:ext cx="1792224" cy="273844"/>
          </a:xfrm>
        </p:spPr>
        <p:txBody>
          <a:bodyPr/>
          <a:lstStyle/>
          <a:p>
            <a:fld id="{B5DA2572-DBBD-0042-BC90-9AA47B22902C}" type="datetimeFigureOut">
              <a:rPr lang="es-ES" smtClean="0"/>
              <a:t>31-03-15</a:t>
            </a:fld>
            <a:endParaRPr lang="es-ES"/>
          </a:p>
        </p:txBody>
      </p:sp>
      <p:sp>
        <p:nvSpPr>
          <p:cNvPr id="4" name="Footer Placeholder 3"/>
          <p:cNvSpPr>
            <a:spLocks noGrp="1"/>
          </p:cNvSpPr>
          <p:nvPr>
            <p:ph type="ftr" sz="quarter" idx="11"/>
          </p:nvPr>
        </p:nvSpPr>
        <p:spPr>
          <a:xfrm rot="900000">
            <a:off x="2493727" y="4575777"/>
            <a:ext cx="3052113" cy="273844"/>
          </a:xfrm>
        </p:spPr>
        <p:txBody>
          <a:bodyPr/>
          <a:lstStyle/>
          <a:p>
            <a:endParaRPr lang="es-ES"/>
          </a:p>
        </p:txBody>
      </p:sp>
      <p:sp>
        <p:nvSpPr>
          <p:cNvPr id="5" name="Slide Number Placeholder 4"/>
          <p:cNvSpPr>
            <a:spLocks noGrp="1"/>
          </p:cNvSpPr>
          <p:nvPr>
            <p:ph type="sldNum" sz="quarter" idx="12"/>
          </p:nvPr>
        </p:nvSpPr>
        <p:spPr>
          <a:xfrm rot="900000">
            <a:off x="1261872" y="226314"/>
            <a:ext cx="2286000" cy="273844"/>
          </a:xfrm>
        </p:spPr>
        <p:txBody>
          <a:bodyPr/>
          <a:lstStyle/>
          <a:p>
            <a:fld id="{8C38C88F-3B26-2B43-87F9-C1828CA3C424}" type="slidenum">
              <a:rPr lang="es-ES" smtClean="0"/>
              <a:t>‹Nr.›</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12" name="Rounded Rectangle 11"/>
          <p:cNvSpPr/>
          <p:nvPr/>
        </p:nvSpPr>
        <p:spPr>
          <a:xfrm rot="900000">
            <a:off x="-372248" y="-913615"/>
            <a:ext cx="8577953" cy="4758087"/>
          </a:xfrm>
          <a:custGeom>
            <a:avLst/>
            <a:gdLst/>
            <a:ahLst/>
            <a:cxnLst/>
            <a:rect l="l" t="t" r="r" b="b"/>
            <a:pathLst>
              <a:path w="8577953" h="6344114">
                <a:moveTo>
                  <a:pt x="0" y="2298455"/>
                </a:moveTo>
                <a:lnTo>
                  <a:pt x="8577953" y="0"/>
                </a:lnTo>
                <a:lnTo>
                  <a:pt x="8577953" y="6262024"/>
                </a:lnTo>
                <a:cubicBezTo>
                  <a:pt x="8577953" y="6307361"/>
                  <a:pt x="8541200" y="6344113"/>
                  <a:pt x="8495863" y="6344113"/>
                </a:cubicBezTo>
                <a:lnTo>
                  <a:pt x="1084031" y="6344114"/>
                </a:ln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900000">
            <a:off x="-449071" y="3905920"/>
            <a:ext cx="7470000" cy="1865035"/>
          </a:xfrm>
          <a:custGeom>
            <a:avLst/>
            <a:gdLst/>
            <a:ahLst/>
            <a:cxnLst/>
            <a:rect l="l" t="t" r="r" b="b"/>
            <a:pathLst>
              <a:path w="7470000" h="2486713">
                <a:moveTo>
                  <a:pt x="0" y="0"/>
                </a:moveTo>
                <a:lnTo>
                  <a:pt x="7387910" y="0"/>
                </a:lnTo>
                <a:cubicBezTo>
                  <a:pt x="7433247" y="0"/>
                  <a:pt x="7470000" y="36753"/>
                  <a:pt x="7470000" y="82090"/>
                </a:cubicBezTo>
                <a:lnTo>
                  <a:pt x="7470000" y="663670"/>
                </a:lnTo>
                <a:lnTo>
                  <a:pt x="666313" y="2486713"/>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900000">
            <a:off x="7192310" y="4862495"/>
            <a:ext cx="1932834" cy="476724"/>
          </a:xfrm>
          <a:custGeom>
            <a:avLst/>
            <a:gdLst/>
            <a:ahLst/>
            <a:cxnLst/>
            <a:rect l="l" t="t" r="r" b="b"/>
            <a:pathLst>
              <a:path w="1932834" h="635630">
                <a:moveTo>
                  <a:pt x="50137" y="6451"/>
                </a:moveTo>
                <a:cubicBezTo>
                  <a:pt x="59958" y="2297"/>
                  <a:pt x="70756" y="0"/>
                  <a:pt x="82090" y="0"/>
                </a:cubicBezTo>
                <a:lnTo>
                  <a:pt x="1901288" y="0"/>
                </a:lnTo>
                <a:lnTo>
                  <a:pt x="1932834" y="117729"/>
                </a:lnTo>
                <a:lnTo>
                  <a:pt x="0" y="635630"/>
                </a:lnTo>
                <a:lnTo>
                  <a:pt x="0" y="82090"/>
                </a:lnTo>
                <a:cubicBezTo>
                  <a:pt x="0" y="48087"/>
                  <a:pt x="20673" y="18913"/>
                  <a:pt x="50137" y="6451"/>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ounded Rectangle 14"/>
          <p:cNvSpPr/>
          <p:nvPr/>
        </p:nvSpPr>
        <p:spPr>
          <a:xfrm rot="900000">
            <a:off x="8127090" y="69296"/>
            <a:ext cx="1878991" cy="4810675"/>
          </a:xfrm>
          <a:custGeom>
            <a:avLst/>
            <a:gdLst/>
            <a:ahLst/>
            <a:cxnLst/>
            <a:rect l="l" t="t" r="r" b="b"/>
            <a:pathLst>
              <a:path w="1878991" h="6414233">
                <a:moveTo>
                  <a:pt x="0" y="42953"/>
                </a:moveTo>
                <a:lnTo>
                  <a:pt x="160303" y="0"/>
                </a:lnTo>
                <a:lnTo>
                  <a:pt x="1878991" y="6414233"/>
                </a:lnTo>
                <a:lnTo>
                  <a:pt x="82090" y="6414233"/>
                </a:lnTo>
                <a:cubicBezTo>
                  <a:pt x="36753" y="6414233"/>
                  <a:pt x="0" y="6377480"/>
                  <a:pt x="0" y="6332143"/>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a:xfrm rot="900000">
            <a:off x="7521938" y="4445339"/>
            <a:ext cx="1524000" cy="273844"/>
          </a:xfrm>
        </p:spPr>
        <p:txBody>
          <a:bodyPr/>
          <a:lstStyle>
            <a:lvl1pPr algn="l">
              <a:defRPr/>
            </a:lvl1pPr>
          </a:lstStyle>
          <a:p>
            <a:fld id="{B5DA2572-DBBD-0042-BC90-9AA47B22902C}" type="datetimeFigureOut">
              <a:rPr lang="es-ES" smtClean="0"/>
              <a:t>31-03-15</a:t>
            </a:fld>
            <a:endParaRPr lang="es-ES"/>
          </a:p>
        </p:txBody>
      </p:sp>
      <p:sp>
        <p:nvSpPr>
          <p:cNvPr id="3" name="Footer Placeholder 2"/>
          <p:cNvSpPr>
            <a:spLocks noGrp="1"/>
          </p:cNvSpPr>
          <p:nvPr>
            <p:ph type="ftr" sz="quarter" idx="11"/>
          </p:nvPr>
        </p:nvSpPr>
        <p:spPr>
          <a:xfrm rot="900000">
            <a:off x="3892286" y="4490473"/>
            <a:ext cx="3124200" cy="221372"/>
          </a:xfrm>
        </p:spPr>
        <p:txBody>
          <a:bodyPr/>
          <a:lstStyle>
            <a:lvl1pPr algn="r">
              <a:defRPr/>
            </a:lvl1pPr>
          </a:lstStyle>
          <a:p>
            <a:endParaRPr lang="es-ES"/>
          </a:p>
        </p:txBody>
      </p:sp>
      <p:sp>
        <p:nvSpPr>
          <p:cNvPr id="4" name="Slide Number Placeholder 3"/>
          <p:cNvSpPr>
            <a:spLocks noGrp="1"/>
          </p:cNvSpPr>
          <p:nvPr>
            <p:ph type="sldNum" sz="quarter" idx="12"/>
          </p:nvPr>
        </p:nvSpPr>
        <p:spPr>
          <a:xfrm rot="900000">
            <a:off x="7599046" y="4177584"/>
            <a:ext cx="716206" cy="273844"/>
          </a:xfrm>
        </p:spPr>
        <p:txBody>
          <a:bodyPr/>
          <a:lstStyle>
            <a:lvl1pPr algn="l">
              <a:defRPr/>
            </a:lvl1pPr>
          </a:lstStyle>
          <a:p>
            <a:fld id="{8C38C88F-3B26-2B43-87F9-C1828CA3C424}" type="slidenum">
              <a:rPr lang="es-ES" smtClean="0"/>
              <a:t>‹Nr.›</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3" name="Rounded Rectangle 12"/>
          <p:cNvSpPr/>
          <p:nvPr/>
        </p:nvSpPr>
        <p:spPr>
          <a:xfrm rot="20707748">
            <a:off x="-897260" y="-468404"/>
            <a:ext cx="7286946" cy="4531004"/>
          </a:xfrm>
          <a:custGeom>
            <a:avLst/>
            <a:gdLst/>
            <a:ahLst/>
            <a:cxnLst/>
            <a:rect l="l" t="t" r="r" b="b"/>
            <a:pathLst>
              <a:path w="7286946" h="6041338">
                <a:moveTo>
                  <a:pt x="1604186" y="0"/>
                </a:moveTo>
                <a:lnTo>
                  <a:pt x="7286946" y="1508972"/>
                </a:lnTo>
                <a:lnTo>
                  <a:pt x="7286946" y="5959247"/>
                </a:lnTo>
                <a:cubicBezTo>
                  <a:pt x="7286946" y="6004584"/>
                  <a:pt x="7250193" y="6041337"/>
                  <a:pt x="7204856" y="6041337"/>
                </a:cubicBezTo>
                <a:lnTo>
                  <a:pt x="0" y="6041338"/>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20707748">
            <a:off x="64812" y="4033616"/>
            <a:ext cx="7443151" cy="1857324"/>
          </a:xfrm>
          <a:custGeom>
            <a:avLst/>
            <a:gdLst/>
            <a:ahLst/>
            <a:cxnLst/>
            <a:rect l="l" t="t" r="r" b="b"/>
            <a:pathLst>
              <a:path w="7443151" h="2476431">
                <a:moveTo>
                  <a:pt x="7393013" y="6452"/>
                </a:moveTo>
                <a:cubicBezTo>
                  <a:pt x="7422477" y="18914"/>
                  <a:pt x="7443150" y="48087"/>
                  <a:pt x="7443150" y="82090"/>
                </a:cubicBezTo>
                <a:lnTo>
                  <a:pt x="7443151" y="2476431"/>
                </a:lnTo>
                <a:lnTo>
                  <a:pt x="0" y="500014"/>
                </a:lnTo>
                <a:lnTo>
                  <a:pt x="132771" y="1"/>
                </a:lnTo>
                <a:lnTo>
                  <a:pt x="7361060" y="1"/>
                </a:lnTo>
                <a:cubicBezTo>
                  <a:pt x="7372394" y="0"/>
                  <a:pt x="7383192" y="2298"/>
                  <a:pt x="7393013" y="6452"/>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rot="20707748">
            <a:off x="7661000" y="4094950"/>
            <a:ext cx="1709023" cy="1153727"/>
          </a:xfrm>
          <a:custGeom>
            <a:avLst/>
            <a:gdLst/>
            <a:ahLst/>
            <a:cxnLst/>
            <a:rect l="l" t="t" r="r" b="b"/>
            <a:pathLst>
              <a:path w="1709023" h="1538302">
                <a:moveTo>
                  <a:pt x="1709023" y="0"/>
                </a:moveTo>
                <a:lnTo>
                  <a:pt x="1300550" y="1538302"/>
                </a:lnTo>
                <a:lnTo>
                  <a:pt x="0" y="1192960"/>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rot="20707748">
            <a:off x="6673116" y="-367375"/>
            <a:ext cx="3059119" cy="4357057"/>
          </a:xfrm>
          <a:custGeom>
            <a:avLst/>
            <a:gdLst/>
            <a:ahLst/>
            <a:cxnLst/>
            <a:rect l="l" t="t" r="r" b="b"/>
            <a:pathLst>
              <a:path w="3059119" h="5809409">
                <a:moveTo>
                  <a:pt x="0" y="0"/>
                </a:moveTo>
                <a:lnTo>
                  <a:pt x="3059119" y="812303"/>
                </a:lnTo>
                <a:lnTo>
                  <a:pt x="1732212" y="5809409"/>
                </a:lnTo>
                <a:lnTo>
                  <a:pt x="82090" y="5809409"/>
                </a:lnTo>
                <a:cubicBezTo>
                  <a:pt x="36753" y="5809409"/>
                  <a:pt x="0" y="5772656"/>
                  <a:pt x="0" y="5727319"/>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5777865" y="1493901"/>
            <a:ext cx="3614166" cy="1435608"/>
          </a:xfrm>
        </p:spPr>
        <p:txBody>
          <a:bodyPr anchor="b"/>
          <a:lstStyle>
            <a:lvl1pPr algn="r">
              <a:defRPr sz="4400" b="0"/>
            </a:lvl1pPr>
          </a:lstStyle>
          <a:p>
            <a:r>
              <a:rPr lang="es-ES_tradnl" smtClean="0"/>
              <a:t>Clic para editar título</a:t>
            </a:r>
            <a:endParaRPr lang="en-US" dirty="0"/>
          </a:p>
        </p:txBody>
      </p:sp>
      <p:sp>
        <p:nvSpPr>
          <p:cNvPr id="3" name="Content Placeholder 2"/>
          <p:cNvSpPr>
            <a:spLocks noGrp="1"/>
          </p:cNvSpPr>
          <p:nvPr>
            <p:ph idx="1"/>
          </p:nvPr>
        </p:nvSpPr>
        <p:spPr>
          <a:xfrm rot="-900000">
            <a:off x="844848" y="748451"/>
            <a:ext cx="5343100" cy="2916165"/>
          </a:xfrm>
        </p:spPr>
        <p:txBody>
          <a:bodyPr anchor="b"/>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Text Placeholder 3"/>
          <p:cNvSpPr>
            <a:spLocks noGrp="1"/>
          </p:cNvSpPr>
          <p:nvPr>
            <p:ph type="body" sz="half" idx="2"/>
          </p:nvPr>
        </p:nvSpPr>
        <p:spPr>
          <a:xfrm rot="-900000">
            <a:off x="3216574" y="3858443"/>
            <a:ext cx="3930375" cy="741099"/>
          </a:xfrm>
        </p:spPr>
        <p:txBody>
          <a:bodyPr>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Date Placeholder 4"/>
          <p:cNvSpPr>
            <a:spLocks noGrp="1"/>
          </p:cNvSpPr>
          <p:nvPr>
            <p:ph type="dt" sz="half" idx="10"/>
          </p:nvPr>
        </p:nvSpPr>
        <p:spPr>
          <a:xfrm rot="-900000">
            <a:off x="7754112" y="4416552"/>
            <a:ext cx="1243584" cy="273844"/>
          </a:xfrm>
        </p:spPr>
        <p:txBody>
          <a:bodyPr/>
          <a:lstStyle>
            <a:lvl1pPr algn="l">
              <a:defRPr/>
            </a:lvl1pPr>
          </a:lstStyle>
          <a:p>
            <a:fld id="{B5DA2572-DBBD-0042-BC90-9AA47B22902C}" type="datetimeFigureOut">
              <a:rPr lang="es-ES" smtClean="0"/>
              <a:t>31-03-15</a:t>
            </a:fld>
            <a:endParaRPr lang="es-ES"/>
          </a:p>
        </p:txBody>
      </p:sp>
      <p:sp>
        <p:nvSpPr>
          <p:cNvPr id="6" name="Footer Placeholder 5"/>
          <p:cNvSpPr>
            <a:spLocks noGrp="1"/>
          </p:cNvSpPr>
          <p:nvPr>
            <p:ph type="ftr" sz="quarter" idx="11"/>
          </p:nvPr>
        </p:nvSpPr>
        <p:spPr>
          <a:xfrm rot="-900000">
            <a:off x="4263972" y="4574330"/>
            <a:ext cx="3063047" cy="273844"/>
          </a:xfrm>
        </p:spPr>
        <p:txBody>
          <a:bodyPr/>
          <a:lstStyle>
            <a:lvl1pPr algn="r">
              <a:defRPr/>
            </a:lvl1pPr>
          </a:lstStyle>
          <a:p>
            <a:endParaRPr lang="es-ES"/>
          </a:p>
        </p:txBody>
      </p:sp>
      <p:sp>
        <p:nvSpPr>
          <p:cNvPr id="7" name="Slide Number Placeholder 6"/>
          <p:cNvSpPr>
            <a:spLocks noGrp="1"/>
          </p:cNvSpPr>
          <p:nvPr>
            <p:ph type="sldNum" sz="quarter" idx="12"/>
          </p:nvPr>
        </p:nvSpPr>
        <p:spPr>
          <a:xfrm rot="-900000">
            <a:off x="7690104" y="4231386"/>
            <a:ext cx="1243584" cy="273844"/>
          </a:xfrm>
        </p:spPr>
        <p:txBody>
          <a:bodyPr/>
          <a:lstStyle>
            <a:lvl1pPr algn="l">
              <a:defRPr/>
            </a:lvl1pPr>
          </a:lstStyle>
          <a:p>
            <a:fld id="{8C38C88F-3B26-2B43-87F9-C1828CA3C424}" type="slidenum">
              <a:rPr lang="es-ES" smtClean="0"/>
              <a:t>‹Nr.›</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5" name="Rounded Rectangle 14"/>
          <p:cNvSpPr/>
          <p:nvPr/>
        </p:nvSpPr>
        <p:spPr>
          <a:xfrm rot="900000">
            <a:off x="-533701" y="-734812"/>
            <a:ext cx="6672870" cy="5116201"/>
          </a:xfrm>
          <a:custGeom>
            <a:avLst/>
            <a:gdLst/>
            <a:ahLst/>
            <a:cxnLst/>
            <a:rect l="l" t="t" r="r" b="b"/>
            <a:pathLst>
              <a:path w="6672870" h="6821601">
                <a:moveTo>
                  <a:pt x="0" y="1787990"/>
                </a:moveTo>
                <a:lnTo>
                  <a:pt x="6672870" y="0"/>
                </a:lnTo>
                <a:lnTo>
                  <a:pt x="6672870" y="6739511"/>
                </a:lnTo>
                <a:cubicBezTo>
                  <a:pt x="6672870" y="6784848"/>
                  <a:pt x="6636117" y="6821601"/>
                  <a:pt x="6590780" y="6821601"/>
                </a:cubicBezTo>
                <a:lnTo>
                  <a:pt x="1348753" y="6821601"/>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rot="900000">
            <a:off x="-283896" y="4477293"/>
            <a:ext cx="5300494" cy="1121966"/>
          </a:xfrm>
          <a:custGeom>
            <a:avLst/>
            <a:gdLst/>
            <a:ahLst/>
            <a:cxnLst/>
            <a:rect l="l" t="t" r="r" b="b"/>
            <a:pathLst>
              <a:path w="5300494" h="1495954">
                <a:moveTo>
                  <a:pt x="0" y="0"/>
                </a:moveTo>
                <a:lnTo>
                  <a:pt x="5218404" y="0"/>
                </a:lnTo>
                <a:cubicBezTo>
                  <a:pt x="5263741" y="0"/>
                  <a:pt x="5300494" y="36753"/>
                  <a:pt x="5300494" y="82090"/>
                </a:cubicBezTo>
                <a:lnTo>
                  <a:pt x="5300494" y="183095"/>
                </a:lnTo>
                <a:lnTo>
                  <a:pt x="400840" y="1495954"/>
                </a:ln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rot="900000">
            <a:off x="6930298" y="-181970"/>
            <a:ext cx="2434235" cy="1037717"/>
          </a:xfrm>
          <a:custGeom>
            <a:avLst/>
            <a:gdLst/>
            <a:ahLst/>
            <a:cxnLst/>
            <a:rect l="l" t="t" r="r" b="b"/>
            <a:pathLst>
              <a:path w="2434235" h="1383623">
                <a:moveTo>
                  <a:pt x="0" y="552912"/>
                </a:moveTo>
                <a:lnTo>
                  <a:pt x="2063495" y="0"/>
                </a:lnTo>
                <a:lnTo>
                  <a:pt x="2434235" y="1383623"/>
                </a:lnTo>
                <a:lnTo>
                  <a:pt x="82090" y="1383622"/>
                </a:lnTo>
                <a:cubicBezTo>
                  <a:pt x="36754" y="1383622"/>
                  <a:pt x="0" y="1346869"/>
                  <a:pt x="0" y="1301533"/>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rot="900000">
            <a:off x="5899782" y="961576"/>
            <a:ext cx="3842742" cy="4633838"/>
          </a:xfrm>
          <a:custGeom>
            <a:avLst/>
            <a:gdLst/>
            <a:ahLst/>
            <a:cxnLst/>
            <a:rect l="l" t="t" r="r" b="b"/>
            <a:pathLst>
              <a:path w="3842742" h="6178450">
                <a:moveTo>
                  <a:pt x="50137" y="6451"/>
                </a:moveTo>
                <a:cubicBezTo>
                  <a:pt x="59958" y="2297"/>
                  <a:pt x="70756" y="0"/>
                  <a:pt x="82090" y="0"/>
                </a:cubicBezTo>
                <a:lnTo>
                  <a:pt x="2463128" y="0"/>
                </a:lnTo>
                <a:lnTo>
                  <a:pt x="3842742" y="5148790"/>
                </a:lnTo>
                <a:lnTo>
                  <a:pt x="0" y="6178450"/>
                </a:lnTo>
                <a:lnTo>
                  <a:pt x="0" y="82090"/>
                </a:lnTo>
                <a:cubicBezTo>
                  <a:pt x="0" y="48087"/>
                  <a:pt x="20674" y="18913"/>
                  <a:pt x="50137" y="645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5207826" y="1809062"/>
            <a:ext cx="3777287" cy="1997131"/>
          </a:xfrm>
        </p:spPr>
        <p:txBody>
          <a:bodyPr anchor="t">
            <a:normAutofit/>
          </a:bodyPr>
          <a:lstStyle>
            <a:lvl1pPr algn="r">
              <a:defRPr sz="4400" b="0"/>
            </a:lvl1pPr>
          </a:lstStyle>
          <a:p>
            <a:r>
              <a:rPr lang="es-ES_tradnl" smtClean="0"/>
              <a:t>Clic para editar título</a:t>
            </a:r>
            <a:endParaRPr lang="en-US"/>
          </a:p>
        </p:txBody>
      </p:sp>
      <p:sp>
        <p:nvSpPr>
          <p:cNvPr id="3" name="Picture Placeholder 2"/>
          <p:cNvSpPr>
            <a:spLocks noGrp="1"/>
          </p:cNvSpPr>
          <p:nvPr>
            <p:ph type="pic" idx="1"/>
          </p:nvPr>
        </p:nvSpPr>
        <p:spPr>
          <a:xfrm rot="900000">
            <a:off x="1507529" y="461799"/>
            <a:ext cx="4323504" cy="2470814"/>
          </a:xfrm>
          <a:prstGeom prst="roundRect">
            <a:avLst>
              <a:gd name="adj" fmla="val 4992"/>
            </a:avLst>
          </a:prstGeom>
          <a:ln w="19050">
            <a:solidFill>
              <a:schemeClr val="tx1"/>
            </a:solidFill>
          </a:ln>
          <a:effectLst>
            <a:innerShdw blurRad="101600" dir="13500000">
              <a:prstClr val="black">
                <a:alpha val="70000"/>
              </a:prstClr>
            </a:inn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smtClean="0"/>
              <a:t>Arrastre la imagen al marcador de posición o haga clic en el icono para agregar</a:t>
            </a:r>
            <a:endParaRPr lang="en-US"/>
          </a:p>
        </p:txBody>
      </p:sp>
      <p:sp>
        <p:nvSpPr>
          <p:cNvPr id="4" name="Text Placeholder 3"/>
          <p:cNvSpPr>
            <a:spLocks noGrp="1"/>
          </p:cNvSpPr>
          <p:nvPr>
            <p:ph type="body" sz="half" idx="2"/>
          </p:nvPr>
        </p:nvSpPr>
        <p:spPr>
          <a:xfrm rot="900000">
            <a:off x="822795" y="3120844"/>
            <a:ext cx="4310915" cy="902655"/>
          </a:xfrm>
        </p:spPr>
        <p:txBody>
          <a:bodyPr anchor="t">
            <a:normAutofit/>
          </a:bodyPr>
          <a:lstStyle>
            <a:lvl1pPr marL="0" indent="0" algn="ctr">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Date Placeholder 4"/>
          <p:cNvSpPr>
            <a:spLocks noGrp="1"/>
          </p:cNvSpPr>
          <p:nvPr>
            <p:ph type="dt" sz="half" idx="10"/>
          </p:nvPr>
        </p:nvSpPr>
        <p:spPr>
          <a:xfrm rot="900000">
            <a:off x="6992395" y="428444"/>
            <a:ext cx="1524000" cy="273844"/>
          </a:xfrm>
        </p:spPr>
        <p:txBody>
          <a:bodyPr/>
          <a:lstStyle>
            <a:lvl1pPr algn="l">
              <a:defRPr/>
            </a:lvl1pPr>
          </a:lstStyle>
          <a:p>
            <a:fld id="{B5DA2572-DBBD-0042-BC90-9AA47B22902C}" type="datetimeFigureOut">
              <a:rPr lang="es-ES" smtClean="0"/>
              <a:t>31-03-15</a:t>
            </a:fld>
            <a:endParaRPr lang="es-ES"/>
          </a:p>
        </p:txBody>
      </p:sp>
      <p:sp>
        <p:nvSpPr>
          <p:cNvPr id="6" name="Footer Placeholder 5"/>
          <p:cNvSpPr>
            <a:spLocks noGrp="1"/>
          </p:cNvSpPr>
          <p:nvPr>
            <p:ph type="ftr" sz="quarter" idx="11"/>
          </p:nvPr>
        </p:nvSpPr>
        <p:spPr>
          <a:xfrm rot="900000">
            <a:off x="647298" y="3871899"/>
            <a:ext cx="2977453" cy="273844"/>
          </a:xfrm>
        </p:spPr>
        <p:txBody>
          <a:bodyPr/>
          <a:lstStyle>
            <a:lvl1pPr algn="l">
              <a:defRPr/>
            </a:lvl1pPr>
          </a:lstStyle>
          <a:p>
            <a:endParaRPr lang="es-ES"/>
          </a:p>
        </p:txBody>
      </p:sp>
      <p:sp>
        <p:nvSpPr>
          <p:cNvPr id="7" name="Slide Number Placeholder 6"/>
          <p:cNvSpPr>
            <a:spLocks noGrp="1"/>
          </p:cNvSpPr>
          <p:nvPr>
            <p:ph type="sldNum" sz="quarter" idx="12"/>
          </p:nvPr>
        </p:nvSpPr>
        <p:spPr>
          <a:xfrm rot="900000">
            <a:off x="7046476" y="293292"/>
            <a:ext cx="1963187" cy="273844"/>
          </a:xfrm>
        </p:spPr>
        <p:txBody>
          <a:bodyPr/>
          <a:lstStyle>
            <a:lvl1pPr algn="l">
              <a:defRPr/>
            </a:lvl1pPr>
          </a:lstStyle>
          <a:p>
            <a:fld id="{8C38C88F-3B26-2B43-87F9-C1828CA3C424}" type="slidenum">
              <a:rPr lang="es-ES" smtClean="0"/>
              <a:t>‹Nr.›</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Scan1080Base.png"/>
          <p:cNvPicPr>
            <a:picLocks noChangeAspect="1"/>
          </p:cNvPicPr>
          <p:nvPr/>
        </p:nvPicPr>
        <p:blipFill>
          <a:blip r:embed="rId13" cstate="print">
            <a:lum bright="-38000"/>
          </a:blip>
          <a:stretch>
            <a:fillRect/>
          </a:stretch>
        </p:blipFill>
        <p:spPr>
          <a:xfrm>
            <a:off x="0" y="0"/>
            <a:ext cx="9144000" cy="5143500"/>
          </a:xfrm>
          <a:prstGeom prst="rect">
            <a:avLst/>
          </a:prstGeom>
        </p:spPr>
      </p:pic>
      <p:sp>
        <p:nvSpPr>
          <p:cNvPr id="2" name="Title Placeholder 1"/>
          <p:cNvSpPr>
            <a:spLocks noGrp="1"/>
          </p:cNvSpPr>
          <p:nvPr>
            <p:ph type="title"/>
          </p:nvPr>
        </p:nvSpPr>
        <p:spPr>
          <a:xfrm rot="-5400000">
            <a:off x="-8380" y="1875283"/>
            <a:ext cx="3990448" cy="1840087"/>
          </a:xfrm>
          <a:prstGeom prst="rect">
            <a:avLst/>
          </a:prstGeom>
        </p:spPr>
        <p:txBody>
          <a:bodyPr vert="horz" lIns="91440" tIns="45720" rIns="91440" bIns="45720" rtlCol="0" anchor="b">
            <a:normAutofit/>
          </a:bodyPr>
          <a:lstStyle/>
          <a:p>
            <a:r>
              <a:rPr lang="es-ES_tradnl" smtClean="0"/>
              <a:t>Clic para editar título</a:t>
            </a:r>
            <a:endParaRPr lang="en-US" dirty="0"/>
          </a:p>
        </p:txBody>
      </p:sp>
      <p:sp>
        <p:nvSpPr>
          <p:cNvPr id="3" name="Text Placeholder 2"/>
          <p:cNvSpPr>
            <a:spLocks noGrp="1"/>
          </p:cNvSpPr>
          <p:nvPr>
            <p:ph type="body" idx="1"/>
          </p:nvPr>
        </p:nvSpPr>
        <p:spPr>
          <a:xfrm>
            <a:off x="3657600" y="742952"/>
            <a:ext cx="5027024" cy="3587511"/>
          </a:xfrm>
          <a:prstGeom prst="rect">
            <a:avLst/>
          </a:prstGeom>
        </p:spPr>
        <p:txBody>
          <a:bodyPr vert="horz" lIns="91440" tIns="45720" rIns="91440" bIns="45720" rtlCol="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Date Placeholder 3"/>
          <p:cNvSpPr>
            <a:spLocks noGrp="1"/>
          </p:cNvSpPr>
          <p:nvPr>
            <p:ph type="dt" sz="half" idx="2"/>
          </p:nvPr>
        </p:nvSpPr>
        <p:spPr>
          <a:xfrm>
            <a:off x="7162800" y="4572003"/>
            <a:ext cx="1524000" cy="273844"/>
          </a:xfrm>
          <a:prstGeom prst="rect">
            <a:avLst/>
          </a:prstGeom>
        </p:spPr>
        <p:txBody>
          <a:bodyPr vert="horz" lIns="91440" tIns="45720" rIns="91440" bIns="45720" rtlCol="0" anchor="ctr"/>
          <a:lstStyle>
            <a:lvl1pPr algn="r">
              <a:defRPr sz="1200">
                <a:solidFill>
                  <a:schemeClr val="tx1">
                    <a:tint val="75000"/>
                  </a:schemeClr>
                </a:solidFill>
                <a:effectLst/>
              </a:defRPr>
            </a:lvl1pPr>
          </a:lstStyle>
          <a:p>
            <a:fld id="{B5DA2572-DBBD-0042-BC90-9AA47B22902C}" type="datetimeFigureOut">
              <a:rPr lang="es-ES" smtClean="0"/>
              <a:t>31-03-15</a:t>
            </a:fld>
            <a:endParaRPr lang="es-ES"/>
          </a:p>
        </p:txBody>
      </p:sp>
      <p:sp>
        <p:nvSpPr>
          <p:cNvPr id="5" name="Footer Placeholder 4"/>
          <p:cNvSpPr>
            <a:spLocks noGrp="1"/>
          </p:cNvSpPr>
          <p:nvPr>
            <p:ph type="ftr" sz="quarter" idx="3"/>
          </p:nvPr>
        </p:nvSpPr>
        <p:spPr>
          <a:xfrm>
            <a:off x="4038600" y="4572003"/>
            <a:ext cx="31242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713047" y="399371"/>
            <a:ext cx="2133600" cy="273844"/>
          </a:xfrm>
          <a:prstGeom prst="rect">
            <a:avLst/>
          </a:prstGeom>
        </p:spPr>
        <p:txBody>
          <a:bodyPr vert="horz" lIns="91440" tIns="45720" rIns="91440" bIns="45720" rtlCol="0" anchor="ctr"/>
          <a:lstStyle>
            <a:lvl1pPr algn="r">
              <a:defRPr sz="2400">
                <a:solidFill>
                  <a:schemeClr val="tx1">
                    <a:tint val="75000"/>
                  </a:schemeClr>
                </a:solidFill>
              </a:defRPr>
            </a:lvl1pPr>
          </a:lstStyle>
          <a:p>
            <a:fld id="{8C38C88F-3B26-2B43-87F9-C1828CA3C424}" type="slidenum">
              <a:rPr lang="es-ES" smtClean="0"/>
              <a:t>‹Nr.›</a:t>
            </a:fld>
            <a:endParaRPr lang="es-ES"/>
          </a:p>
        </p:txBody>
      </p:sp>
    </p:spTree>
  </p:cSld>
  <p:clrMap bg1="dk1" tx1="lt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ransition xmlns:p14="http://schemas.microsoft.com/office/powerpoint/2010/main"/>
  <p:timing>
    <p:tnLst>
      <p:par>
        <p:cTn xmlns:p14="http://schemas.microsoft.com/office/powerpoint/2010/main" id="1" dur="indefinite" restart="never" nodeType="tmRoot"/>
      </p:par>
    </p:tnLst>
  </p:timing>
  <p:txStyles>
    <p:titleStyle>
      <a:lvl1pPr algn="r" defTabSz="914400" rtl="0" eaLnBrk="1" latinLnBrk="0" hangingPunct="1">
        <a:spcBef>
          <a:spcPct val="0"/>
        </a:spcBef>
        <a:buNone/>
        <a:defRPr sz="44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spcAft>
          <a:spcPts val="600"/>
        </a:spcAft>
        <a:buSzPct val="140000"/>
        <a:buFont typeface="Wingdings" pitchFamily="2" charset="2"/>
        <a:buChar char=""/>
        <a:defRPr sz="2800" kern="1200">
          <a:solidFill>
            <a:schemeClr val="tx1"/>
          </a:solidFill>
          <a:effectLst>
            <a:outerShdw blurRad="38100" dist="38100" dir="2700000" algn="tl">
              <a:srgbClr val="000000">
                <a:alpha val="43137"/>
              </a:srgbClr>
            </a:outerShdw>
          </a:effectLst>
          <a:latin typeface="+mn-lt"/>
          <a:ea typeface="+mn-ea"/>
          <a:cs typeface="+mn-cs"/>
        </a:defRPr>
      </a:lvl1pPr>
      <a:lvl2pPr marL="731520" indent="-365760" algn="l" defTabSz="914400" rtl="0" eaLnBrk="1" latinLnBrk="0" hangingPunct="1">
        <a:spcBef>
          <a:spcPct val="20000"/>
        </a:spcBef>
        <a:spcAft>
          <a:spcPts val="600"/>
        </a:spcAft>
        <a:buSzPct val="140000"/>
        <a:buFont typeface="Wingdings" pitchFamily="2" charset="2"/>
        <a:buChar char=""/>
        <a:defRPr sz="2400" kern="1200">
          <a:solidFill>
            <a:schemeClr val="tx1"/>
          </a:solidFill>
          <a:effectLst>
            <a:outerShdw blurRad="38100" dist="38100" dir="2700000" algn="tl">
              <a:srgbClr val="000000">
                <a:alpha val="43137"/>
              </a:srgbClr>
            </a:outerShdw>
          </a:effectLst>
          <a:latin typeface="+mn-lt"/>
          <a:ea typeface="+mn-ea"/>
          <a:cs typeface="+mn-cs"/>
        </a:defRPr>
      </a:lvl2pPr>
      <a:lvl3pPr marL="1097280" indent="-320040" algn="l" defTabSz="914400" rtl="0" eaLnBrk="1" latinLnBrk="0" hangingPunct="1">
        <a:spcBef>
          <a:spcPct val="20000"/>
        </a:spcBef>
        <a:spcAft>
          <a:spcPts val="600"/>
        </a:spcAft>
        <a:buSzPct val="140000"/>
        <a:buFont typeface="Wingdings" pitchFamily="2" charset="2"/>
        <a:buChar char=""/>
        <a:defRPr sz="20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74320" algn="l" defTabSz="914400" rtl="0" eaLnBrk="1" latinLnBrk="0" hangingPunct="1">
        <a:spcBef>
          <a:spcPct val="20000"/>
        </a:spcBef>
        <a:spcAft>
          <a:spcPts val="600"/>
        </a:spcAft>
        <a:buSzPct val="140000"/>
        <a:buFont typeface="Wingdings" pitchFamily="2" charset="2"/>
        <a:buChar char=""/>
        <a:defRPr sz="18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74320" algn="l" defTabSz="914400" rtl="0" eaLnBrk="1" latinLnBrk="0" hangingPunct="1">
        <a:spcBef>
          <a:spcPct val="20000"/>
        </a:spcBef>
        <a:spcAft>
          <a:spcPts val="600"/>
        </a:spcAft>
        <a:buSzPct val="140000"/>
        <a:buFont typeface="Wingdings" pitchFamily="2" charset="2"/>
        <a:buChar char=""/>
        <a:defRPr sz="1800" kern="1200">
          <a:solidFill>
            <a:schemeClr val="tx1"/>
          </a:solidFill>
          <a:effectLst>
            <a:outerShdw blurRad="38100" dist="38100" dir="2700000" algn="tl">
              <a:srgbClr val="000000">
                <a:alpha val="43137"/>
              </a:srgbClr>
            </a:outerShdw>
          </a:effectLst>
          <a:latin typeface="+mn-lt"/>
          <a:ea typeface="+mn-ea"/>
          <a:cs typeface="+mn-cs"/>
        </a:defRPr>
      </a:lvl5pPr>
      <a:lvl6pPr marL="192024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19456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46888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74320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rot="-900000">
            <a:off x="338789" y="2745151"/>
            <a:ext cx="6197833" cy="1204577"/>
          </a:xfrm>
        </p:spPr>
        <p:txBody>
          <a:bodyPr>
            <a:normAutofit fontScale="90000"/>
          </a:bodyPr>
          <a:lstStyle/>
          <a:p>
            <a:pPr algn="ctr"/>
            <a:r>
              <a:rPr lang="es-ES" dirty="0" smtClean="0"/>
              <a:t>Proyecto de Titulo I</a:t>
            </a:r>
            <a:r>
              <a:rPr lang="es-ES" dirty="0"/>
              <a:t/>
            </a:r>
            <a:br>
              <a:rPr lang="es-ES" dirty="0"/>
            </a:br>
            <a:r>
              <a:rPr lang="es-ES" sz="4000" dirty="0" smtClean="0"/>
              <a:t>Semana 2</a:t>
            </a:r>
            <a:endParaRPr lang="es-ES" sz="4000" dirty="0"/>
          </a:p>
        </p:txBody>
      </p:sp>
      <p:sp>
        <p:nvSpPr>
          <p:cNvPr id="3" name="Subtítulo 2"/>
          <p:cNvSpPr>
            <a:spLocks noGrp="1"/>
          </p:cNvSpPr>
          <p:nvPr>
            <p:ph type="subTitle" idx="1"/>
          </p:nvPr>
        </p:nvSpPr>
        <p:spPr/>
        <p:txBody>
          <a:bodyPr>
            <a:normAutofit fontScale="55000" lnSpcReduction="20000"/>
          </a:bodyPr>
          <a:lstStyle/>
          <a:p>
            <a:r>
              <a:rPr lang="es-ES" dirty="0" smtClean="0"/>
              <a:t>Integrantes:</a:t>
            </a:r>
          </a:p>
          <a:p>
            <a:pPr marL="342900" indent="-342900">
              <a:buFont typeface="Arial"/>
              <a:buChar char="•"/>
            </a:pPr>
            <a:r>
              <a:rPr lang="es-ES" dirty="0" smtClean="0"/>
              <a:t>Jorge Iván Bruna Vicencio</a:t>
            </a:r>
          </a:p>
          <a:p>
            <a:pPr marL="342900" indent="-342900">
              <a:buFont typeface="Arial"/>
              <a:buChar char="•"/>
            </a:pPr>
            <a:r>
              <a:rPr lang="es-ES" dirty="0" smtClean="0"/>
              <a:t>César Francisco Ovalle Cabrera</a:t>
            </a:r>
            <a:endParaRPr lang="es-ES" dirty="0"/>
          </a:p>
        </p:txBody>
      </p:sp>
    </p:spTree>
    <p:extLst>
      <p:ext uri="{BB962C8B-B14F-4D97-AF65-F5344CB8AC3E}">
        <p14:creationId xmlns:p14="http://schemas.microsoft.com/office/powerpoint/2010/main" val="76136741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Limitaciones del Proyecto</a:t>
            </a:r>
            <a:endParaRPr lang="es-ES" dirty="0"/>
          </a:p>
        </p:txBody>
      </p:sp>
      <p:sp>
        <p:nvSpPr>
          <p:cNvPr id="3" name="Marcador de contenido 2"/>
          <p:cNvSpPr>
            <a:spLocks noGrp="1"/>
          </p:cNvSpPr>
          <p:nvPr>
            <p:ph idx="1"/>
          </p:nvPr>
        </p:nvSpPr>
        <p:spPr/>
        <p:txBody>
          <a:bodyPr>
            <a:normAutofit fontScale="92500"/>
          </a:bodyPr>
          <a:lstStyle/>
          <a:p>
            <a:pPr lvl="0"/>
            <a:r>
              <a:rPr lang="es-ES_tradnl" dirty="0">
                <a:effectLst/>
              </a:rPr>
              <a:t>En un comienzo solo para Viña del Mar.</a:t>
            </a:r>
            <a:endParaRPr lang="es-CL" dirty="0">
              <a:effectLst/>
            </a:endParaRPr>
          </a:p>
          <a:p>
            <a:pPr lvl="0"/>
            <a:r>
              <a:rPr lang="es-ES_tradnl" dirty="0">
                <a:effectLst/>
              </a:rPr>
              <a:t>Inicialmente solo para sistema IOS y Android.</a:t>
            </a:r>
            <a:endParaRPr lang="es-CL" dirty="0">
              <a:effectLst/>
            </a:endParaRPr>
          </a:p>
          <a:p>
            <a:pPr lvl="0"/>
            <a:r>
              <a:rPr lang="es-ES_tradnl" dirty="0">
                <a:effectLst/>
              </a:rPr>
              <a:t>Vía web solo navegadores convencionales, ya sea Google Chrome, Mozilla Firefox e Internet Explorer.</a:t>
            </a:r>
            <a:endParaRPr lang="es-CL" dirty="0">
              <a:effectLst/>
            </a:endParaRPr>
          </a:p>
          <a:p>
            <a:endParaRPr lang="es-ES" dirty="0"/>
          </a:p>
        </p:txBody>
      </p:sp>
    </p:spTree>
    <p:extLst>
      <p:ext uri="{BB962C8B-B14F-4D97-AF65-F5344CB8AC3E}">
        <p14:creationId xmlns:p14="http://schemas.microsoft.com/office/powerpoint/2010/main" val="346648886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Alternativas de Solución</a:t>
            </a:r>
            <a:endParaRPr lang="es-ES" dirty="0"/>
          </a:p>
        </p:txBody>
      </p:sp>
      <p:sp>
        <p:nvSpPr>
          <p:cNvPr id="3" name="Marcador de contenido 2"/>
          <p:cNvSpPr>
            <a:spLocks noGrp="1"/>
          </p:cNvSpPr>
          <p:nvPr>
            <p:ph idx="1"/>
          </p:nvPr>
        </p:nvSpPr>
        <p:spPr/>
        <p:txBody>
          <a:bodyPr>
            <a:normAutofit fontScale="55000" lnSpcReduction="20000"/>
          </a:bodyPr>
          <a:lstStyle/>
          <a:p>
            <a:r>
              <a:rPr lang="es-ES" b="1" i="1" dirty="0">
                <a:solidFill>
                  <a:schemeClr val="accent2">
                    <a:lumMod val="60000"/>
                    <a:lumOff val="40000"/>
                  </a:schemeClr>
                </a:solidFill>
                <a:effectLst/>
              </a:rPr>
              <a:t>Alternativa 1:</a:t>
            </a:r>
            <a:endParaRPr lang="es-CL" b="1" i="1" dirty="0">
              <a:solidFill>
                <a:schemeClr val="accent2">
                  <a:lumMod val="60000"/>
                  <a:lumOff val="40000"/>
                </a:schemeClr>
              </a:solidFill>
              <a:effectLst/>
            </a:endParaRPr>
          </a:p>
          <a:p>
            <a:pPr lvl="1">
              <a:buFont typeface="Wingdings" charset="2"/>
              <a:buChar char="v"/>
            </a:pPr>
            <a:r>
              <a:rPr lang="es-ES_tradnl" dirty="0">
                <a:effectLst/>
              </a:rPr>
              <a:t>Recolección manual de precios de los productos en tiendas, para posteriormente difundirlo mediante una revista. (y direcciones)</a:t>
            </a:r>
            <a:endParaRPr lang="es-CL" dirty="0">
              <a:effectLst/>
            </a:endParaRPr>
          </a:p>
          <a:p>
            <a:r>
              <a:rPr lang="es-ES" b="1" i="1" dirty="0">
                <a:solidFill>
                  <a:srgbClr val="FEC67A"/>
                </a:solidFill>
                <a:effectLst/>
              </a:rPr>
              <a:t>Alternativa 2:</a:t>
            </a:r>
            <a:endParaRPr lang="es-CL" b="1" i="1" dirty="0">
              <a:solidFill>
                <a:srgbClr val="FEC67A"/>
              </a:solidFill>
              <a:effectLst/>
            </a:endParaRPr>
          </a:p>
          <a:p>
            <a:pPr lvl="1">
              <a:buFont typeface="Wingdings" charset="2"/>
              <a:buChar char="v"/>
            </a:pPr>
            <a:r>
              <a:rPr lang="es-ES_tradnl" dirty="0">
                <a:effectLst/>
              </a:rPr>
              <a:t>Creación de sitio que albergue todos los links a todos los sitios web y las direcciones de sus tiendas físicas.</a:t>
            </a:r>
            <a:endParaRPr lang="es-CL" dirty="0">
              <a:effectLst/>
            </a:endParaRPr>
          </a:p>
          <a:p>
            <a:r>
              <a:rPr lang="es-ES" b="1" i="1" dirty="0">
                <a:solidFill>
                  <a:srgbClr val="FEC67A"/>
                </a:solidFill>
                <a:effectLst/>
              </a:rPr>
              <a:t>Alternativa 3:</a:t>
            </a:r>
            <a:endParaRPr lang="es-CL" b="1" i="1" dirty="0">
              <a:solidFill>
                <a:srgbClr val="FEC67A"/>
              </a:solidFill>
              <a:effectLst/>
            </a:endParaRPr>
          </a:p>
          <a:p>
            <a:pPr lvl="1">
              <a:buFont typeface="Wingdings" charset="2"/>
              <a:buChar char="v"/>
            </a:pPr>
            <a:r>
              <a:rPr lang="es-ES_tradnl" dirty="0">
                <a:effectLst/>
              </a:rPr>
              <a:t>Reunir en un sitio web, la información(precio, ubicación) de los productos y permitir búsqueda por categoría o por palabra clave, permitiendo la comparación de precios y además agregando geo localización.</a:t>
            </a:r>
            <a:endParaRPr lang="es-CL" dirty="0">
              <a:effectLst/>
            </a:endParaRPr>
          </a:p>
          <a:p>
            <a:endParaRPr lang="es-ES" dirty="0"/>
          </a:p>
        </p:txBody>
      </p:sp>
    </p:spTree>
    <p:extLst>
      <p:ext uri="{BB962C8B-B14F-4D97-AF65-F5344CB8AC3E}">
        <p14:creationId xmlns:p14="http://schemas.microsoft.com/office/powerpoint/2010/main" val="404395400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Gestión de Riesgos</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1659319984"/>
              </p:ext>
            </p:extLst>
          </p:nvPr>
        </p:nvGraphicFramePr>
        <p:xfrm>
          <a:off x="3209099" y="559271"/>
          <a:ext cx="3860099" cy="4041345"/>
        </p:xfrm>
        <a:graphic>
          <a:graphicData uri="http://schemas.openxmlformats.org/drawingml/2006/table">
            <a:tbl>
              <a:tblPr/>
              <a:tblGrid>
                <a:gridCol w="931748"/>
                <a:gridCol w="637011"/>
                <a:gridCol w="617996"/>
                <a:gridCol w="817657"/>
                <a:gridCol w="855687"/>
              </a:tblGrid>
              <a:tr h="281137">
                <a:tc>
                  <a:txBody>
                    <a:bodyPr/>
                    <a:lstStyle/>
                    <a:p>
                      <a:pPr algn="ctr" fontAlgn="ctr"/>
                      <a:r>
                        <a:rPr lang="es-ES" sz="800" b="0" i="0" u="none" strike="noStrike">
                          <a:solidFill>
                            <a:srgbClr val="000000"/>
                          </a:solidFill>
                          <a:effectLst/>
                          <a:latin typeface="Calibri"/>
                        </a:rPr>
                        <a:t>Riesgos</a:t>
                      </a:r>
                    </a:p>
                  </a:txBody>
                  <a:tcPr marL="8831" marR="8831" marT="8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es-ES" sz="800" b="0" i="0" u="none" strike="noStrike">
                          <a:solidFill>
                            <a:srgbClr val="000000"/>
                          </a:solidFill>
                          <a:effectLst/>
                          <a:latin typeface="Calibri"/>
                        </a:rPr>
                        <a:t>Probabilidad</a:t>
                      </a:r>
                    </a:p>
                  </a:txBody>
                  <a:tcPr marL="8831" marR="8831" marT="8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es-ES" sz="800" b="0" i="0" u="none" strike="noStrike">
                          <a:solidFill>
                            <a:srgbClr val="000000"/>
                          </a:solidFill>
                          <a:effectLst/>
                          <a:latin typeface="Calibri"/>
                        </a:rPr>
                        <a:t>Impacto</a:t>
                      </a:r>
                    </a:p>
                  </a:txBody>
                  <a:tcPr marL="8831" marR="8831" marT="8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es-ES" sz="800" b="0" i="0" u="none" strike="noStrike">
                          <a:solidFill>
                            <a:srgbClr val="000000"/>
                          </a:solidFill>
                          <a:effectLst/>
                          <a:latin typeface="Calibri"/>
                        </a:rPr>
                        <a:t>Nivel de Riesgo</a:t>
                      </a:r>
                    </a:p>
                  </a:txBody>
                  <a:tcPr marL="8831" marR="8831" marT="8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l" fontAlgn="b"/>
                      <a:endParaRPr lang="es-ES" sz="800" b="0" i="0" u="none" strike="noStrike" dirty="0">
                        <a:solidFill>
                          <a:srgbClr val="000000"/>
                        </a:solidFill>
                        <a:effectLst/>
                        <a:latin typeface="Calibri"/>
                      </a:endParaRPr>
                    </a:p>
                  </a:txBody>
                  <a:tcPr marL="8831" marR="8831" marT="8831" marB="0" anchor="b">
                    <a:lnL w="6350" cap="flat" cmpd="sng" algn="ctr">
                      <a:solidFill>
                        <a:srgbClr val="000000"/>
                      </a:solidFill>
                      <a:prstDash val="solid"/>
                      <a:round/>
                      <a:headEnd type="none" w="med" len="med"/>
                      <a:tailEnd type="none" w="med" len="med"/>
                    </a:lnL>
                    <a:lnR>
                      <a:noFill/>
                    </a:lnR>
                    <a:lnT>
                      <a:noFill/>
                    </a:lnT>
                    <a:lnB>
                      <a:noFill/>
                    </a:lnB>
                    <a:solidFill>
                      <a:schemeClr val="accent6">
                        <a:lumMod val="75000"/>
                      </a:schemeClr>
                    </a:solidFill>
                  </a:tcPr>
                </a:tc>
              </a:tr>
              <a:tr h="279263">
                <a:tc>
                  <a:txBody>
                    <a:bodyPr/>
                    <a:lstStyle/>
                    <a:p>
                      <a:pPr algn="ctr" fontAlgn="ctr"/>
                      <a:r>
                        <a:rPr lang="es-ES" sz="800" b="0" i="0" u="none" strike="noStrike">
                          <a:solidFill>
                            <a:srgbClr val="000000"/>
                          </a:solidFill>
                          <a:effectLst/>
                          <a:latin typeface="Calibri"/>
                        </a:rPr>
                        <a:t>Rechazo de las personas</a:t>
                      </a:r>
                    </a:p>
                  </a:txBody>
                  <a:tcPr marL="8831" marR="8831" marT="8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s-ES" sz="800" b="0" i="0" u="none" strike="noStrike">
                          <a:solidFill>
                            <a:srgbClr val="000000"/>
                          </a:solidFill>
                          <a:effectLst/>
                          <a:latin typeface="Calibri"/>
                        </a:rPr>
                        <a:t>3</a:t>
                      </a:r>
                    </a:p>
                  </a:txBody>
                  <a:tcPr marL="8831" marR="8831" marT="8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s-ES" sz="800" b="0" i="0" u="none" strike="noStrike">
                          <a:solidFill>
                            <a:srgbClr val="000000"/>
                          </a:solidFill>
                          <a:effectLst/>
                          <a:latin typeface="Calibri"/>
                        </a:rPr>
                        <a:t>3</a:t>
                      </a:r>
                    </a:p>
                  </a:txBody>
                  <a:tcPr marL="8831" marR="8831" marT="8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s-ES" sz="800" b="0" i="0" u="none" strike="noStrike">
                          <a:solidFill>
                            <a:srgbClr val="000000"/>
                          </a:solidFill>
                          <a:effectLst/>
                          <a:latin typeface="Calibri"/>
                        </a:rPr>
                        <a:t>9</a:t>
                      </a:r>
                    </a:p>
                  </a:txBody>
                  <a:tcPr marL="8831" marR="8831" marT="8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endParaRPr lang="es-ES" sz="800" b="0" i="0" u="none" strike="noStrike">
                        <a:solidFill>
                          <a:srgbClr val="000000"/>
                        </a:solidFill>
                        <a:effectLst/>
                        <a:latin typeface="Calibri"/>
                      </a:endParaRPr>
                    </a:p>
                  </a:txBody>
                  <a:tcPr marL="8831" marR="8831" marT="8831" marB="0" anchor="b">
                    <a:lnL w="6350" cap="flat" cmpd="sng" algn="ctr">
                      <a:solidFill>
                        <a:srgbClr val="000000"/>
                      </a:solidFill>
                      <a:prstDash val="solid"/>
                      <a:round/>
                      <a:headEnd type="none" w="med" len="med"/>
                      <a:tailEnd type="none" w="med" len="med"/>
                    </a:lnL>
                    <a:lnR>
                      <a:noFill/>
                    </a:lnR>
                    <a:lnT>
                      <a:noFill/>
                    </a:lnT>
                    <a:lnB>
                      <a:noFill/>
                    </a:lnB>
                    <a:solidFill>
                      <a:schemeClr val="accent6">
                        <a:lumMod val="75000"/>
                      </a:schemeClr>
                    </a:solidFill>
                  </a:tcPr>
                </a:tc>
              </a:tr>
              <a:tr h="562274">
                <a:tc>
                  <a:txBody>
                    <a:bodyPr/>
                    <a:lstStyle/>
                    <a:p>
                      <a:pPr algn="ctr" fontAlgn="ctr"/>
                      <a:r>
                        <a:rPr lang="es-ES" sz="800" b="0" i="0" u="none" strike="noStrike">
                          <a:solidFill>
                            <a:srgbClr val="000000"/>
                          </a:solidFill>
                          <a:effectLst/>
                          <a:latin typeface="Calibri"/>
                        </a:rPr>
                        <a:t>Falta de experiencia</a:t>
                      </a:r>
                    </a:p>
                  </a:txBody>
                  <a:tcPr marL="8831" marR="8831" marT="8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s-ES" sz="800" b="0" i="0" u="none" strike="noStrike">
                          <a:solidFill>
                            <a:srgbClr val="000000"/>
                          </a:solidFill>
                          <a:effectLst/>
                          <a:latin typeface="Calibri"/>
                        </a:rPr>
                        <a:t>2</a:t>
                      </a:r>
                    </a:p>
                  </a:txBody>
                  <a:tcPr marL="8831" marR="8831" marT="8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s-ES" sz="800" b="0" i="0" u="none" strike="noStrike">
                          <a:solidFill>
                            <a:srgbClr val="000000"/>
                          </a:solidFill>
                          <a:effectLst/>
                          <a:latin typeface="Calibri"/>
                        </a:rPr>
                        <a:t>2</a:t>
                      </a:r>
                    </a:p>
                  </a:txBody>
                  <a:tcPr marL="8831" marR="8831" marT="8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s-ES" sz="800" b="0" i="0" u="none" strike="noStrike">
                          <a:solidFill>
                            <a:srgbClr val="000000"/>
                          </a:solidFill>
                          <a:effectLst/>
                          <a:latin typeface="Calibri"/>
                        </a:rPr>
                        <a:t>5</a:t>
                      </a:r>
                    </a:p>
                  </a:txBody>
                  <a:tcPr marL="8831" marR="8831" marT="8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s-ES" sz="800" b="0" i="0" u="none" strike="noStrike" dirty="0">
                          <a:solidFill>
                            <a:srgbClr val="000000"/>
                          </a:solidFill>
                          <a:effectLst/>
                          <a:latin typeface="Calibri"/>
                        </a:rPr>
                        <a:t>Probabilidad (donde 1 es muy bajo y 3 es alto)</a:t>
                      </a:r>
                    </a:p>
                  </a:txBody>
                  <a:tcPr marL="8831" marR="8831" marT="8831" marB="0" anchor="b">
                    <a:lnL w="6350" cap="flat" cmpd="sng" algn="ctr">
                      <a:solidFill>
                        <a:srgbClr val="000000"/>
                      </a:solidFill>
                      <a:prstDash val="solid"/>
                      <a:round/>
                      <a:headEnd type="none" w="med" len="med"/>
                      <a:tailEnd type="none" w="med" len="med"/>
                    </a:lnL>
                    <a:lnR>
                      <a:noFill/>
                    </a:lnR>
                    <a:lnT>
                      <a:noFill/>
                    </a:lnT>
                    <a:lnB>
                      <a:noFill/>
                    </a:lnB>
                    <a:solidFill>
                      <a:schemeClr val="accent6">
                        <a:lumMod val="75000"/>
                      </a:schemeClr>
                    </a:solidFill>
                  </a:tcPr>
                </a:tc>
              </a:tr>
              <a:tr h="555246">
                <a:tc>
                  <a:txBody>
                    <a:bodyPr/>
                    <a:lstStyle/>
                    <a:p>
                      <a:pPr algn="ctr" fontAlgn="ctr"/>
                      <a:r>
                        <a:rPr lang="es-ES" sz="800" b="0" i="0" u="none" strike="noStrike">
                          <a:solidFill>
                            <a:srgbClr val="000000"/>
                          </a:solidFill>
                          <a:effectLst/>
                          <a:latin typeface="Calibri"/>
                        </a:rPr>
                        <a:t>Abandono temporal de un miembro del equipo</a:t>
                      </a:r>
                    </a:p>
                  </a:txBody>
                  <a:tcPr marL="8831" marR="8831" marT="8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s-ES" sz="800" b="0" i="0" u="none" strike="noStrike">
                          <a:solidFill>
                            <a:srgbClr val="000000"/>
                          </a:solidFill>
                          <a:effectLst/>
                          <a:latin typeface="Calibri"/>
                        </a:rPr>
                        <a:t>2</a:t>
                      </a:r>
                    </a:p>
                  </a:txBody>
                  <a:tcPr marL="8831" marR="8831" marT="8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s-ES" sz="800" b="0" i="0" u="none" strike="noStrike">
                          <a:solidFill>
                            <a:srgbClr val="000000"/>
                          </a:solidFill>
                          <a:effectLst/>
                          <a:latin typeface="Calibri"/>
                        </a:rPr>
                        <a:t>2</a:t>
                      </a:r>
                    </a:p>
                  </a:txBody>
                  <a:tcPr marL="8831" marR="8831" marT="8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s-ES" sz="800" b="0" i="0" u="none" strike="noStrike">
                          <a:solidFill>
                            <a:srgbClr val="000000"/>
                          </a:solidFill>
                          <a:effectLst/>
                          <a:latin typeface="Calibri"/>
                        </a:rPr>
                        <a:t>5</a:t>
                      </a:r>
                    </a:p>
                  </a:txBody>
                  <a:tcPr marL="8831" marR="8831" marT="8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s-ES" sz="800" b="0" i="0" u="none" strike="noStrike">
                          <a:solidFill>
                            <a:srgbClr val="000000"/>
                          </a:solidFill>
                          <a:effectLst/>
                          <a:latin typeface="Calibri"/>
                        </a:rPr>
                        <a:t>Impacto (donde 1 es muy bajo y 3 es alto)</a:t>
                      </a:r>
                    </a:p>
                  </a:txBody>
                  <a:tcPr marL="8831" marR="8831" marT="8831" marB="0" anchor="b">
                    <a:lnL w="6350" cap="flat" cmpd="sng" algn="ctr">
                      <a:solidFill>
                        <a:srgbClr val="000000"/>
                      </a:solidFill>
                      <a:prstDash val="solid"/>
                      <a:round/>
                      <a:headEnd type="none" w="med" len="med"/>
                      <a:tailEnd type="none" w="med" len="med"/>
                    </a:lnL>
                    <a:lnR>
                      <a:noFill/>
                    </a:lnR>
                    <a:lnT>
                      <a:noFill/>
                    </a:lnT>
                    <a:lnB>
                      <a:noFill/>
                    </a:lnB>
                    <a:solidFill>
                      <a:schemeClr val="accent6">
                        <a:lumMod val="75000"/>
                      </a:schemeClr>
                    </a:solidFill>
                  </a:tcPr>
                </a:tc>
              </a:tr>
              <a:tr h="549155">
                <a:tc>
                  <a:txBody>
                    <a:bodyPr/>
                    <a:lstStyle/>
                    <a:p>
                      <a:pPr algn="ctr" fontAlgn="ctr"/>
                      <a:r>
                        <a:rPr lang="es-ES" sz="800" b="0" i="0" u="none" strike="noStrike">
                          <a:solidFill>
                            <a:srgbClr val="000000"/>
                          </a:solidFill>
                          <a:effectLst/>
                          <a:latin typeface="Calibri"/>
                        </a:rPr>
                        <a:t>Abandono permanente de un miembro del equipo</a:t>
                      </a:r>
                    </a:p>
                  </a:txBody>
                  <a:tcPr marL="8831" marR="8831" marT="8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s-ES" sz="800" b="0" i="0" u="none" strike="noStrike">
                          <a:solidFill>
                            <a:srgbClr val="000000"/>
                          </a:solidFill>
                          <a:effectLst/>
                          <a:latin typeface="Calibri"/>
                        </a:rPr>
                        <a:t>1</a:t>
                      </a:r>
                    </a:p>
                  </a:txBody>
                  <a:tcPr marL="8831" marR="8831" marT="8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s-ES" sz="800" b="0" i="0" u="none" strike="noStrike">
                          <a:solidFill>
                            <a:srgbClr val="000000"/>
                          </a:solidFill>
                          <a:effectLst/>
                          <a:latin typeface="Calibri"/>
                        </a:rPr>
                        <a:t>3</a:t>
                      </a:r>
                    </a:p>
                  </a:txBody>
                  <a:tcPr marL="8831" marR="8831" marT="8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s-ES" sz="800" b="0" i="0" u="none" strike="noStrike">
                          <a:solidFill>
                            <a:srgbClr val="000000"/>
                          </a:solidFill>
                          <a:effectLst/>
                          <a:latin typeface="Calibri"/>
                        </a:rPr>
                        <a:t>6</a:t>
                      </a:r>
                    </a:p>
                  </a:txBody>
                  <a:tcPr marL="8831" marR="8831" marT="8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endParaRPr lang="es-ES" sz="800" b="0" i="0" u="none" strike="noStrike">
                        <a:solidFill>
                          <a:srgbClr val="000000"/>
                        </a:solidFill>
                        <a:effectLst/>
                        <a:latin typeface="Calibri"/>
                      </a:endParaRPr>
                    </a:p>
                  </a:txBody>
                  <a:tcPr marL="8831" marR="8831" marT="8831" marB="0" anchor="b">
                    <a:lnL w="6350" cap="flat" cmpd="sng" algn="ctr">
                      <a:solidFill>
                        <a:srgbClr val="000000"/>
                      </a:solidFill>
                      <a:prstDash val="solid"/>
                      <a:round/>
                      <a:headEnd type="none" w="med" len="med"/>
                      <a:tailEnd type="none" w="med" len="med"/>
                    </a:lnL>
                    <a:lnR>
                      <a:noFill/>
                    </a:lnR>
                    <a:lnT>
                      <a:noFill/>
                    </a:lnT>
                    <a:lnB>
                      <a:noFill/>
                    </a:lnB>
                    <a:solidFill>
                      <a:schemeClr val="accent6">
                        <a:lumMod val="75000"/>
                      </a:schemeClr>
                    </a:solidFill>
                  </a:tcPr>
                </a:tc>
              </a:tr>
              <a:tr h="431077">
                <a:tc>
                  <a:txBody>
                    <a:bodyPr/>
                    <a:lstStyle/>
                    <a:p>
                      <a:pPr algn="ctr" fontAlgn="ctr"/>
                      <a:r>
                        <a:rPr lang="es-ES" sz="800" b="0" i="0" u="none" strike="noStrike">
                          <a:solidFill>
                            <a:srgbClr val="000000"/>
                          </a:solidFill>
                          <a:effectLst/>
                          <a:latin typeface="Calibri"/>
                        </a:rPr>
                        <a:t>Conflictos entre los integrantes del equipo</a:t>
                      </a:r>
                    </a:p>
                  </a:txBody>
                  <a:tcPr marL="8831" marR="8831" marT="8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s-ES" sz="800" b="0" i="0" u="none" strike="noStrike">
                          <a:solidFill>
                            <a:srgbClr val="000000"/>
                          </a:solidFill>
                          <a:effectLst/>
                          <a:latin typeface="Calibri"/>
                        </a:rPr>
                        <a:t>1</a:t>
                      </a:r>
                    </a:p>
                  </a:txBody>
                  <a:tcPr marL="8831" marR="8831" marT="8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s-ES" sz="800" b="0" i="0" u="none" strike="noStrike">
                          <a:solidFill>
                            <a:srgbClr val="000000"/>
                          </a:solidFill>
                          <a:effectLst/>
                          <a:latin typeface="Calibri"/>
                        </a:rPr>
                        <a:t>2</a:t>
                      </a:r>
                    </a:p>
                  </a:txBody>
                  <a:tcPr marL="8831" marR="8831" marT="8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s-ES" sz="800" b="0" i="0" u="none" strike="noStrike" dirty="0">
                          <a:solidFill>
                            <a:srgbClr val="000000"/>
                          </a:solidFill>
                          <a:effectLst/>
                          <a:latin typeface="Calibri"/>
                        </a:rPr>
                        <a:t>3</a:t>
                      </a:r>
                    </a:p>
                  </a:txBody>
                  <a:tcPr marL="8831" marR="8831" marT="8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8000"/>
                    </a:solidFill>
                  </a:tcPr>
                </a:tc>
                <a:tc>
                  <a:txBody>
                    <a:bodyPr/>
                    <a:lstStyle/>
                    <a:p>
                      <a:pPr algn="l" fontAlgn="b"/>
                      <a:endParaRPr lang="es-ES" sz="800" b="0" i="0" u="none" strike="noStrike">
                        <a:solidFill>
                          <a:srgbClr val="000000"/>
                        </a:solidFill>
                        <a:effectLst/>
                        <a:latin typeface="Calibri"/>
                      </a:endParaRPr>
                    </a:p>
                  </a:txBody>
                  <a:tcPr marL="8831" marR="8831" marT="8831" marB="0" anchor="b">
                    <a:lnL w="6350" cap="flat" cmpd="sng" algn="ctr">
                      <a:solidFill>
                        <a:srgbClr val="000000"/>
                      </a:solidFill>
                      <a:prstDash val="solid"/>
                      <a:round/>
                      <a:headEnd type="none" w="med" len="med"/>
                      <a:tailEnd type="none" w="med" len="med"/>
                    </a:lnL>
                    <a:lnR>
                      <a:noFill/>
                    </a:lnR>
                    <a:lnT>
                      <a:noFill/>
                    </a:lnT>
                    <a:lnB>
                      <a:noFill/>
                    </a:lnB>
                    <a:solidFill>
                      <a:schemeClr val="accent6">
                        <a:lumMod val="75000"/>
                      </a:schemeClr>
                    </a:solidFill>
                  </a:tcPr>
                </a:tc>
              </a:tr>
              <a:tr h="299879">
                <a:tc>
                  <a:txBody>
                    <a:bodyPr/>
                    <a:lstStyle/>
                    <a:p>
                      <a:pPr algn="ctr" fontAlgn="ctr"/>
                      <a:r>
                        <a:rPr lang="es-ES" sz="800" b="0" i="0" u="none" strike="noStrike">
                          <a:solidFill>
                            <a:srgbClr val="000000"/>
                          </a:solidFill>
                          <a:effectLst/>
                          <a:latin typeface="Calibri"/>
                        </a:rPr>
                        <a:t>Catastrofes Naturales</a:t>
                      </a:r>
                    </a:p>
                  </a:txBody>
                  <a:tcPr marL="8831" marR="8831" marT="8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s-ES" sz="800" b="0" i="0" u="none" strike="noStrike">
                          <a:solidFill>
                            <a:srgbClr val="000000"/>
                          </a:solidFill>
                          <a:effectLst/>
                          <a:latin typeface="Calibri"/>
                        </a:rPr>
                        <a:t>1</a:t>
                      </a:r>
                    </a:p>
                  </a:txBody>
                  <a:tcPr marL="8831" marR="8831" marT="8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s-ES" sz="800" b="0" i="0" u="none" strike="noStrike">
                          <a:solidFill>
                            <a:srgbClr val="000000"/>
                          </a:solidFill>
                          <a:effectLst/>
                          <a:latin typeface="Calibri"/>
                        </a:rPr>
                        <a:t>2</a:t>
                      </a:r>
                    </a:p>
                  </a:txBody>
                  <a:tcPr marL="8831" marR="8831" marT="8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s-ES" sz="800" b="0" i="0" u="none" strike="noStrike">
                          <a:solidFill>
                            <a:srgbClr val="000000"/>
                          </a:solidFill>
                          <a:effectLst/>
                          <a:latin typeface="Calibri"/>
                        </a:rPr>
                        <a:t>3</a:t>
                      </a:r>
                    </a:p>
                  </a:txBody>
                  <a:tcPr marL="8831" marR="8831" marT="8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8000"/>
                    </a:solidFill>
                  </a:tcPr>
                </a:tc>
                <a:tc>
                  <a:txBody>
                    <a:bodyPr/>
                    <a:lstStyle/>
                    <a:p>
                      <a:pPr algn="l" fontAlgn="b"/>
                      <a:endParaRPr lang="es-ES" sz="800" b="0" i="0" u="none" strike="noStrike">
                        <a:solidFill>
                          <a:srgbClr val="000000"/>
                        </a:solidFill>
                        <a:effectLst/>
                        <a:latin typeface="Calibri"/>
                      </a:endParaRPr>
                    </a:p>
                  </a:txBody>
                  <a:tcPr marL="8831" marR="8831" marT="8831" marB="0" anchor="b">
                    <a:lnL w="6350" cap="flat" cmpd="sng" algn="ctr">
                      <a:solidFill>
                        <a:srgbClr val="000000"/>
                      </a:solidFill>
                      <a:prstDash val="solid"/>
                      <a:round/>
                      <a:headEnd type="none" w="med" len="med"/>
                      <a:tailEnd type="none" w="med" len="med"/>
                    </a:lnL>
                    <a:lnR>
                      <a:noFill/>
                    </a:lnR>
                    <a:lnT>
                      <a:noFill/>
                    </a:lnT>
                    <a:lnB>
                      <a:noFill/>
                    </a:lnB>
                    <a:solidFill>
                      <a:schemeClr val="accent6">
                        <a:lumMod val="75000"/>
                      </a:schemeClr>
                    </a:solidFill>
                  </a:tcPr>
                </a:tc>
              </a:tr>
              <a:tr h="279263">
                <a:tc>
                  <a:txBody>
                    <a:bodyPr/>
                    <a:lstStyle/>
                    <a:p>
                      <a:pPr algn="ctr" fontAlgn="ctr"/>
                      <a:r>
                        <a:rPr lang="es-ES" sz="800" b="0" i="0" u="none" strike="noStrike">
                          <a:solidFill>
                            <a:srgbClr val="000000"/>
                          </a:solidFill>
                          <a:effectLst/>
                          <a:latin typeface="Calibri"/>
                        </a:rPr>
                        <a:t>Falta de comunicación</a:t>
                      </a:r>
                    </a:p>
                  </a:txBody>
                  <a:tcPr marL="8831" marR="8831" marT="8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s-ES" sz="800" b="0" i="0" u="none" strike="noStrike">
                          <a:solidFill>
                            <a:srgbClr val="000000"/>
                          </a:solidFill>
                          <a:effectLst/>
                          <a:latin typeface="Calibri"/>
                        </a:rPr>
                        <a:t>1</a:t>
                      </a:r>
                    </a:p>
                  </a:txBody>
                  <a:tcPr marL="8831" marR="8831" marT="8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s-ES" sz="800" b="0" i="0" u="none" strike="noStrike">
                          <a:solidFill>
                            <a:srgbClr val="000000"/>
                          </a:solidFill>
                          <a:effectLst/>
                          <a:latin typeface="Calibri"/>
                        </a:rPr>
                        <a:t>2</a:t>
                      </a:r>
                    </a:p>
                  </a:txBody>
                  <a:tcPr marL="8831" marR="8831" marT="8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s-ES" sz="800" b="0" i="0" u="none" strike="noStrike">
                          <a:solidFill>
                            <a:srgbClr val="000000"/>
                          </a:solidFill>
                          <a:effectLst/>
                          <a:latin typeface="Calibri"/>
                        </a:rPr>
                        <a:t>3</a:t>
                      </a:r>
                    </a:p>
                  </a:txBody>
                  <a:tcPr marL="8831" marR="8831" marT="8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8000"/>
                    </a:solidFill>
                  </a:tcPr>
                </a:tc>
                <a:tc>
                  <a:txBody>
                    <a:bodyPr/>
                    <a:lstStyle/>
                    <a:p>
                      <a:pPr algn="l" fontAlgn="b"/>
                      <a:endParaRPr lang="es-ES" sz="800" b="0" i="0" u="none" strike="noStrike" dirty="0">
                        <a:solidFill>
                          <a:srgbClr val="000000"/>
                        </a:solidFill>
                        <a:effectLst/>
                        <a:latin typeface="Calibri"/>
                      </a:endParaRPr>
                    </a:p>
                  </a:txBody>
                  <a:tcPr marL="8831" marR="8831" marT="8831" marB="0" anchor="b">
                    <a:lnL w="6350" cap="flat" cmpd="sng" algn="ctr">
                      <a:solidFill>
                        <a:srgbClr val="000000"/>
                      </a:solidFill>
                      <a:prstDash val="solid"/>
                      <a:round/>
                      <a:headEnd type="none" w="med" len="med"/>
                      <a:tailEnd type="none" w="med" len="med"/>
                    </a:lnL>
                    <a:lnR>
                      <a:noFill/>
                    </a:lnR>
                    <a:lnT>
                      <a:noFill/>
                    </a:lnT>
                    <a:lnB>
                      <a:noFill/>
                    </a:lnB>
                    <a:solidFill>
                      <a:schemeClr val="accent6">
                        <a:lumMod val="75000"/>
                      </a:schemeClr>
                    </a:solidFill>
                  </a:tcPr>
                </a:tc>
              </a:tr>
              <a:tr h="279263">
                <a:tc>
                  <a:txBody>
                    <a:bodyPr/>
                    <a:lstStyle/>
                    <a:p>
                      <a:pPr algn="ctr" fontAlgn="ctr"/>
                      <a:r>
                        <a:rPr lang="es-ES" sz="800" b="0" i="0" u="none" strike="noStrike">
                          <a:solidFill>
                            <a:srgbClr val="000000"/>
                          </a:solidFill>
                          <a:effectLst/>
                          <a:latin typeface="Calibri"/>
                        </a:rPr>
                        <a:t>Falla técnica (hardware)</a:t>
                      </a:r>
                    </a:p>
                  </a:txBody>
                  <a:tcPr marL="8831" marR="8831" marT="8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s-ES" sz="800" b="0" i="0" u="none" strike="noStrike">
                          <a:solidFill>
                            <a:srgbClr val="000000"/>
                          </a:solidFill>
                          <a:effectLst/>
                          <a:latin typeface="Calibri"/>
                        </a:rPr>
                        <a:t>2</a:t>
                      </a:r>
                    </a:p>
                  </a:txBody>
                  <a:tcPr marL="8831" marR="8831" marT="8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s-ES" sz="800" b="0" i="0" u="none" strike="noStrike">
                          <a:solidFill>
                            <a:srgbClr val="000000"/>
                          </a:solidFill>
                          <a:effectLst/>
                          <a:latin typeface="Calibri"/>
                        </a:rPr>
                        <a:t>2</a:t>
                      </a:r>
                    </a:p>
                  </a:txBody>
                  <a:tcPr marL="8831" marR="8831" marT="8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s-ES" sz="800" b="0" i="0" u="none" strike="noStrike" dirty="0">
                          <a:solidFill>
                            <a:srgbClr val="000000"/>
                          </a:solidFill>
                          <a:effectLst/>
                          <a:latin typeface="Calibri"/>
                        </a:rPr>
                        <a:t>5</a:t>
                      </a:r>
                    </a:p>
                  </a:txBody>
                  <a:tcPr marL="8831" marR="8831" marT="8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endParaRPr lang="es-ES" sz="800" b="0" i="0" u="none" strike="noStrike" dirty="0">
                        <a:solidFill>
                          <a:srgbClr val="000000"/>
                        </a:solidFill>
                        <a:effectLst/>
                        <a:latin typeface="Calibri"/>
                      </a:endParaRPr>
                    </a:p>
                  </a:txBody>
                  <a:tcPr marL="8831" marR="8831" marT="8831" marB="0" anchor="b">
                    <a:lnL w="6350" cap="flat" cmpd="sng" algn="ctr">
                      <a:solidFill>
                        <a:srgbClr val="000000"/>
                      </a:solidFill>
                      <a:prstDash val="solid"/>
                      <a:round/>
                      <a:headEnd type="none" w="med" len="med"/>
                      <a:tailEnd type="none" w="med" len="med"/>
                    </a:lnL>
                    <a:lnR>
                      <a:noFill/>
                    </a:lnR>
                    <a:lnT>
                      <a:noFill/>
                    </a:lnT>
                    <a:lnB>
                      <a:noFill/>
                    </a:lnB>
                    <a:solidFill>
                      <a:schemeClr val="accent6">
                        <a:lumMod val="75000"/>
                      </a:schemeClr>
                    </a:solidFill>
                  </a:tcPr>
                </a:tc>
              </a:tr>
              <a:tr h="224909">
                <a:tc>
                  <a:txBody>
                    <a:bodyPr/>
                    <a:lstStyle/>
                    <a:p>
                      <a:pPr algn="ctr" fontAlgn="ctr"/>
                      <a:r>
                        <a:rPr lang="es-ES" sz="800" b="0" i="0" u="none" strike="noStrike">
                          <a:solidFill>
                            <a:srgbClr val="000000"/>
                          </a:solidFill>
                          <a:effectLst/>
                          <a:latin typeface="Calibri"/>
                        </a:rPr>
                        <a:t>Falta de tiempo</a:t>
                      </a:r>
                    </a:p>
                  </a:txBody>
                  <a:tcPr marL="8831" marR="8831" marT="8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s-ES" sz="800" b="0" i="0" u="none" strike="noStrike">
                          <a:solidFill>
                            <a:srgbClr val="000000"/>
                          </a:solidFill>
                          <a:effectLst/>
                          <a:latin typeface="Calibri"/>
                        </a:rPr>
                        <a:t>2</a:t>
                      </a:r>
                    </a:p>
                  </a:txBody>
                  <a:tcPr marL="8831" marR="8831" marT="8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s-ES" sz="800" b="0" i="0" u="none" strike="noStrike">
                          <a:solidFill>
                            <a:srgbClr val="000000"/>
                          </a:solidFill>
                          <a:effectLst/>
                          <a:latin typeface="Calibri"/>
                        </a:rPr>
                        <a:t>3</a:t>
                      </a:r>
                    </a:p>
                  </a:txBody>
                  <a:tcPr marL="8831" marR="8831" marT="8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s-ES" sz="800" b="0" i="0" u="none" strike="noStrike">
                          <a:solidFill>
                            <a:srgbClr val="000000"/>
                          </a:solidFill>
                          <a:effectLst/>
                          <a:latin typeface="Calibri"/>
                        </a:rPr>
                        <a:t>8</a:t>
                      </a:r>
                    </a:p>
                  </a:txBody>
                  <a:tcPr marL="8831" marR="8831" marT="8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endParaRPr lang="es-ES" sz="800" b="0" i="0" u="none" strike="noStrike" dirty="0">
                        <a:solidFill>
                          <a:srgbClr val="000000"/>
                        </a:solidFill>
                        <a:effectLst/>
                        <a:latin typeface="Calibri"/>
                      </a:endParaRPr>
                    </a:p>
                  </a:txBody>
                  <a:tcPr marL="8831" marR="8831" marT="8831" marB="0" anchor="b">
                    <a:lnL w="6350" cap="flat" cmpd="sng" algn="ctr">
                      <a:solidFill>
                        <a:srgbClr val="000000"/>
                      </a:solidFill>
                      <a:prstDash val="solid"/>
                      <a:round/>
                      <a:headEnd type="none" w="med" len="med"/>
                      <a:tailEnd type="none" w="med" len="med"/>
                    </a:lnL>
                    <a:lnR>
                      <a:noFill/>
                    </a:lnR>
                    <a:lnT>
                      <a:noFill/>
                    </a:lnT>
                    <a:lnB>
                      <a:noFill/>
                    </a:lnB>
                    <a:solidFill>
                      <a:schemeClr val="accent6">
                        <a:lumMod val="75000"/>
                      </a:schemeClr>
                    </a:solidFill>
                  </a:tcPr>
                </a:tc>
              </a:tr>
              <a:tr h="299879">
                <a:tc>
                  <a:txBody>
                    <a:bodyPr/>
                    <a:lstStyle/>
                    <a:p>
                      <a:pPr algn="ctr" fontAlgn="ctr"/>
                      <a:r>
                        <a:rPr lang="es-ES" sz="800" b="0" i="0" u="none" strike="noStrike">
                          <a:solidFill>
                            <a:srgbClr val="000000"/>
                          </a:solidFill>
                          <a:effectLst/>
                          <a:latin typeface="Cambria"/>
                        </a:rPr>
                        <a:t>Estimaciones inadecuadas.</a:t>
                      </a:r>
                    </a:p>
                  </a:txBody>
                  <a:tcPr marL="8831" marR="8831" marT="8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es-ES" sz="800" b="0" i="0" u="none" strike="noStrike">
                          <a:solidFill>
                            <a:srgbClr val="000000"/>
                          </a:solidFill>
                          <a:effectLst/>
                          <a:latin typeface="Calibri"/>
                        </a:rPr>
                        <a:t>2</a:t>
                      </a:r>
                    </a:p>
                  </a:txBody>
                  <a:tcPr marL="8831" marR="8831" marT="8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s-ES" sz="800" b="0" i="0" u="none" strike="noStrike">
                          <a:solidFill>
                            <a:srgbClr val="000000"/>
                          </a:solidFill>
                          <a:effectLst/>
                          <a:latin typeface="Calibri"/>
                        </a:rPr>
                        <a:t>2</a:t>
                      </a:r>
                    </a:p>
                  </a:txBody>
                  <a:tcPr marL="8831" marR="8831" marT="8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s-ES" sz="800" b="0" i="0" u="none" strike="noStrike">
                          <a:solidFill>
                            <a:srgbClr val="000000"/>
                          </a:solidFill>
                          <a:effectLst/>
                          <a:latin typeface="Calibri"/>
                        </a:rPr>
                        <a:t>5</a:t>
                      </a:r>
                    </a:p>
                  </a:txBody>
                  <a:tcPr marL="8831" marR="8831" marT="88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endParaRPr lang="es-ES" sz="800" b="0" i="0" u="none" strike="noStrike" dirty="0">
                        <a:solidFill>
                          <a:srgbClr val="000000"/>
                        </a:solidFill>
                        <a:effectLst/>
                        <a:latin typeface="Calibri"/>
                      </a:endParaRPr>
                    </a:p>
                  </a:txBody>
                  <a:tcPr marL="8831" marR="8831" marT="8831" marB="0" anchor="b">
                    <a:lnL w="6350" cap="flat" cmpd="sng" algn="ctr">
                      <a:solidFill>
                        <a:srgbClr val="000000"/>
                      </a:solidFill>
                      <a:prstDash val="solid"/>
                      <a:round/>
                      <a:headEnd type="none" w="med" len="med"/>
                      <a:tailEnd type="none" w="med" len="med"/>
                    </a:lnL>
                    <a:lnR>
                      <a:noFill/>
                    </a:lnR>
                    <a:lnT>
                      <a:noFill/>
                    </a:lnT>
                    <a:lnB>
                      <a:noFill/>
                    </a:lnB>
                    <a:solidFill>
                      <a:schemeClr val="accent6">
                        <a:lumMod val="75000"/>
                      </a:schemeClr>
                    </a:solidFill>
                  </a:tcPr>
                </a:tc>
              </a:tr>
            </a:tbl>
          </a:graphicData>
        </a:graphic>
      </p:graphicFrame>
      <p:graphicFrame>
        <p:nvGraphicFramePr>
          <p:cNvPr id="6" name="Tabla 5"/>
          <p:cNvGraphicFramePr>
            <a:graphicFrameLocks noGrp="1"/>
          </p:cNvGraphicFramePr>
          <p:nvPr>
            <p:extLst>
              <p:ext uri="{D42A27DB-BD31-4B8C-83A1-F6EECF244321}">
                <p14:modId xmlns:p14="http://schemas.microsoft.com/office/powerpoint/2010/main" val="1371817323"/>
              </p:ext>
            </p:extLst>
          </p:nvPr>
        </p:nvGraphicFramePr>
        <p:xfrm>
          <a:off x="6545222" y="2825775"/>
          <a:ext cx="2335680" cy="2055651"/>
        </p:xfrm>
        <a:graphic>
          <a:graphicData uri="http://schemas.openxmlformats.org/drawingml/2006/table">
            <a:tbl>
              <a:tblPr/>
              <a:tblGrid>
                <a:gridCol w="467136"/>
                <a:gridCol w="467136"/>
                <a:gridCol w="467136"/>
                <a:gridCol w="467136"/>
                <a:gridCol w="467136"/>
              </a:tblGrid>
              <a:tr h="487552">
                <a:tc rowSpan="3">
                  <a:txBody>
                    <a:bodyPr/>
                    <a:lstStyle/>
                    <a:p>
                      <a:pPr algn="ctr" fontAlgn="ctr"/>
                      <a:r>
                        <a:rPr lang="es-ES" sz="1200" b="0" i="0" u="none" strike="noStrike" dirty="0">
                          <a:solidFill>
                            <a:srgbClr val="000000"/>
                          </a:solidFill>
                          <a:effectLst/>
                          <a:latin typeface="Calibri"/>
                        </a:rPr>
                        <a:t>Impacto</a:t>
                      </a:r>
                    </a:p>
                  </a:txBody>
                  <a:tcPr marL="12700" marR="12700" marT="12700" marB="0" vert="vert270" anchor="ctr">
                    <a:lnL>
                      <a:noFill/>
                    </a:lnL>
                    <a:lnR>
                      <a:noFill/>
                    </a:lnR>
                    <a:lnT>
                      <a:noFill/>
                    </a:lnT>
                    <a:lnB>
                      <a:noFill/>
                    </a:lnB>
                    <a:solidFill>
                      <a:schemeClr val="accent3"/>
                    </a:solidFill>
                  </a:tcPr>
                </a:tc>
                <a:tc>
                  <a:txBody>
                    <a:bodyPr/>
                    <a:lstStyle/>
                    <a:p>
                      <a:pPr algn="ctr" fontAlgn="ctr"/>
                      <a:r>
                        <a:rPr lang="es-ES" sz="1200" b="0" i="0" u="none" strike="noStrike" dirty="0">
                          <a:solidFill>
                            <a:srgbClr val="000000"/>
                          </a:solidFill>
                          <a:effectLst/>
                          <a:latin typeface="Calibri"/>
                        </a:rPr>
                        <a:t>3</a:t>
                      </a:r>
                    </a:p>
                  </a:txBody>
                  <a:tcPr marL="12700" marR="12700" marT="12700" marB="0" anchor="ctr">
                    <a:lnL>
                      <a:noFill/>
                    </a:lnL>
                    <a:lnR w="6350" cap="flat" cmpd="sng" algn="ctr">
                      <a:solidFill>
                        <a:srgbClr val="000000"/>
                      </a:solidFill>
                      <a:prstDash val="solid"/>
                      <a:round/>
                      <a:headEnd type="none" w="med" len="med"/>
                      <a:tailEnd type="none" w="med" len="med"/>
                    </a:lnR>
                    <a:lnT>
                      <a:noFill/>
                    </a:lnT>
                    <a:lnB>
                      <a:noFill/>
                    </a:lnB>
                    <a:solidFill>
                      <a:srgbClr val="FF6700"/>
                    </a:solidFill>
                  </a:tcPr>
                </a:tc>
                <a:tc>
                  <a:txBody>
                    <a:bodyPr/>
                    <a:lstStyle/>
                    <a:p>
                      <a:pPr algn="ctr" fontAlgn="ctr"/>
                      <a:r>
                        <a:rPr lang="es-ES" sz="2800" b="0" i="0" u="none" strike="noStrike">
                          <a:solidFill>
                            <a:srgbClr val="9C6500"/>
                          </a:solidFill>
                          <a:effectLst/>
                          <a:latin typeface="Calibri"/>
                        </a:rPr>
                        <a:t>6</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s-ES" sz="2800" b="0" i="0" u="none" strike="noStrike">
                          <a:solidFill>
                            <a:srgbClr val="9C0006"/>
                          </a:solidFill>
                          <a:effectLst/>
                          <a:latin typeface="Calibri"/>
                        </a:rPr>
                        <a:t>8</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s-ES" sz="2800" b="0" i="0" u="none" strike="noStrike" dirty="0">
                          <a:solidFill>
                            <a:srgbClr val="9C0006"/>
                          </a:solidFill>
                          <a:effectLst/>
                          <a:latin typeface="Calibri"/>
                        </a:rPr>
                        <a:t>9</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487552">
                <a:tc vMerge="1">
                  <a:txBody>
                    <a:bodyPr/>
                    <a:lstStyle/>
                    <a:p>
                      <a:endParaRPr lang="es-ES"/>
                    </a:p>
                  </a:txBody>
                  <a:tcPr/>
                </a:tc>
                <a:tc>
                  <a:txBody>
                    <a:bodyPr/>
                    <a:lstStyle/>
                    <a:p>
                      <a:pPr algn="ctr" fontAlgn="ctr"/>
                      <a:r>
                        <a:rPr lang="es-ES" sz="1200" b="0" i="0" u="none" strike="noStrike">
                          <a:solidFill>
                            <a:srgbClr val="000000"/>
                          </a:solidFill>
                          <a:effectLst/>
                          <a:latin typeface="Calibri"/>
                        </a:rPr>
                        <a:t>2</a:t>
                      </a:r>
                    </a:p>
                  </a:txBody>
                  <a:tcPr marL="12700" marR="12700" marT="12700" marB="0" anchor="ctr">
                    <a:lnL>
                      <a:noFill/>
                    </a:lnL>
                    <a:lnR w="6350" cap="flat" cmpd="sng" algn="ctr">
                      <a:solidFill>
                        <a:srgbClr val="000000"/>
                      </a:solidFill>
                      <a:prstDash val="solid"/>
                      <a:round/>
                      <a:headEnd type="none" w="med" len="med"/>
                      <a:tailEnd type="none" w="med" len="med"/>
                    </a:lnR>
                    <a:lnT>
                      <a:noFill/>
                    </a:lnT>
                    <a:lnB>
                      <a:noFill/>
                    </a:lnB>
                    <a:solidFill>
                      <a:srgbClr val="FF6700"/>
                    </a:solidFill>
                  </a:tcPr>
                </a:tc>
                <a:tc>
                  <a:txBody>
                    <a:bodyPr/>
                    <a:lstStyle/>
                    <a:p>
                      <a:pPr algn="ctr" fontAlgn="ctr"/>
                      <a:r>
                        <a:rPr lang="es-ES" sz="2800" b="0" i="0" u="none" strike="noStrike">
                          <a:solidFill>
                            <a:srgbClr val="006100"/>
                          </a:solidFill>
                          <a:effectLst/>
                          <a:latin typeface="Calibri"/>
                        </a:rPr>
                        <a:t>3</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ES" sz="2800" b="0" i="0" u="none" strike="noStrike">
                          <a:solidFill>
                            <a:srgbClr val="9C6500"/>
                          </a:solidFill>
                          <a:effectLst/>
                          <a:latin typeface="Calibri"/>
                        </a:rPr>
                        <a:t>5</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s-ES" sz="2800" b="0" i="0" u="none" strike="noStrike">
                          <a:solidFill>
                            <a:srgbClr val="9C0006"/>
                          </a:solidFill>
                          <a:effectLst/>
                          <a:latin typeface="Calibri"/>
                        </a:rPr>
                        <a:t>7</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487552">
                <a:tc vMerge="1">
                  <a:txBody>
                    <a:bodyPr/>
                    <a:lstStyle/>
                    <a:p>
                      <a:endParaRPr lang="es-ES"/>
                    </a:p>
                  </a:txBody>
                  <a:tcPr/>
                </a:tc>
                <a:tc>
                  <a:txBody>
                    <a:bodyPr/>
                    <a:lstStyle/>
                    <a:p>
                      <a:pPr algn="ctr" fontAlgn="ctr"/>
                      <a:r>
                        <a:rPr lang="es-ES" sz="1200" b="0" i="0" u="none" strike="noStrike">
                          <a:solidFill>
                            <a:srgbClr val="000000"/>
                          </a:solidFill>
                          <a:effectLst/>
                          <a:latin typeface="Calibri"/>
                        </a:rPr>
                        <a:t>1</a:t>
                      </a:r>
                    </a:p>
                  </a:txBody>
                  <a:tcPr marL="12700" marR="12700" marT="12700" marB="0" anchor="ctr">
                    <a:lnL>
                      <a:noFill/>
                    </a:lnL>
                    <a:lnR w="6350" cap="flat" cmpd="sng" algn="ctr">
                      <a:solidFill>
                        <a:srgbClr val="000000"/>
                      </a:solidFill>
                      <a:prstDash val="solid"/>
                      <a:round/>
                      <a:headEnd type="none" w="med" len="med"/>
                      <a:tailEnd type="none" w="med" len="med"/>
                    </a:lnR>
                    <a:lnT>
                      <a:noFill/>
                    </a:lnT>
                    <a:lnB>
                      <a:noFill/>
                    </a:lnB>
                    <a:solidFill>
                      <a:srgbClr val="FF6700"/>
                    </a:solidFill>
                  </a:tcPr>
                </a:tc>
                <a:tc>
                  <a:txBody>
                    <a:bodyPr/>
                    <a:lstStyle/>
                    <a:p>
                      <a:pPr algn="ctr" fontAlgn="ctr"/>
                      <a:r>
                        <a:rPr lang="es-ES" sz="2800" b="0" i="0" u="none" strike="noStrike">
                          <a:solidFill>
                            <a:srgbClr val="006100"/>
                          </a:solidFill>
                          <a:effectLst/>
                          <a:latin typeface="Calibri"/>
                        </a:rPr>
                        <a:t>1</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ES" sz="2800" b="0" i="0" u="none" strike="noStrike">
                          <a:solidFill>
                            <a:srgbClr val="006100"/>
                          </a:solidFill>
                          <a:effectLst/>
                          <a:latin typeface="Calibri"/>
                        </a:rPr>
                        <a:t>2</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ES" sz="2800" b="0" i="0" u="none" strike="noStrike">
                          <a:solidFill>
                            <a:srgbClr val="9C6500"/>
                          </a:solidFill>
                          <a:effectLst/>
                          <a:latin typeface="Calibri"/>
                        </a:rPr>
                        <a:t>4</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349715">
                <a:tc>
                  <a:txBody>
                    <a:bodyPr/>
                    <a:lstStyle/>
                    <a:p>
                      <a:pPr algn="l" fontAlgn="b"/>
                      <a:endParaRPr lang="es-ES" sz="1200" b="0" i="0" u="none" strike="noStrike" dirty="0">
                        <a:solidFill>
                          <a:srgbClr val="000000"/>
                        </a:solidFill>
                        <a:effectLst/>
                        <a:latin typeface="Calibri"/>
                      </a:endParaRPr>
                    </a:p>
                  </a:txBody>
                  <a:tcPr marL="12700" marR="12700" marT="12700" marB="0" anchor="b">
                    <a:lnL>
                      <a:noFill/>
                    </a:lnL>
                    <a:lnR>
                      <a:noFill/>
                    </a:lnR>
                    <a:lnT>
                      <a:noFill/>
                    </a:lnT>
                    <a:lnB>
                      <a:noFill/>
                    </a:lnB>
                    <a:solidFill>
                      <a:schemeClr val="accent3"/>
                    </a:solidFill>
                  </a:tcPr>
                </a:tc>
                <a:tc>
                  <a:txBody>
                    <a:bodyPr/>
                    <a:lstStyle/>
                    <a:p>
                      <a:pPr algn="ctr" fontAlgn="ctr"/>
                      <a:r>
                        <a:rPr lang="es-ES" sz="1200" b="0" i="0" u="none" strike="noStrike" dirty="0">
                          <a:solidFill>
                            <a:srgbClr val="000000"/>
                          </a:solidFill>
                          <a:effectLst/>
                          <a:latin typeface="Calibri"/>
                        </a:rPr>
                        <a:t>0</a:t>
                      </a:r>
                    </a:p>
                  </a:txBody>
                  <a:tcPr marL="12700" marR="12700" marT="12700" marB="0" anchor="ctr">
                    <a:lnL>
                      <a:noFill/>
                    </a:lnL>
                    <a:lnR>
                      <a:noFill/>
                    </a:lnR>
                    <a:lnT>
                      <a:noFill/>
                    </a:lnT>
                    <a:lnB>
                      <a:noFill/>
                    </a:lnB>
                    <a:solidFill>
                      <a:srgbClr val="FF6700"/>
                    </a:solidFill>
                  </a:tcPr>
                </a:tc>
                <a:tc>
                  <a:txBody>
                    <a:bodyPr/>
                    <a:lstStyle/>
                    <a:p>
                      <a:pPr algn="ctr" fontAlgn="ctr"/>
                      <a:r>
                        <a:rPr lang="es-ES" sz="1200" b="0" i="0" u="none" strike="noStrike" dirty="0">
                          <a:solidFill>
                            <a:srgbClr val="000000"/>
                          </a:solidFill>
                          <a:effectLst/>
                          <a:latin typeface="Calibri"/>
                        </a:rPr>
                        <a:t>1</a:t>
                      </a:r>
                    </a:p>
                  </a:txBody>
                  <a:tcPr marL="12700" marR="12700" marT="12700" marB="0" anchor="ctr">
                    <a:lnL>
                      <a:noFill/>
                    </a:lnL>
                    <a:lnR>
                      <a:noFill/>
                    </a:lnR>
                    <a:lnT w="6350" cap="flat" cmpd="sng" algn="ctr">
                      <a:solidFill>
                        <a:srgbClr val="000000"/>
                      </a:solidFill>
                      <a:prstDash val="solid"/>
                      <a:round/>
                      <a:headEnd type="none" w="med" len="med"/>
                      <a:tailEnd type="none" w="med" len="med"/>
                    </a:lnT>
                    <a:lnB>
                      <a:noFill/>
                    </a:lnB>
                    <a:solidFill>
                      <a:srgbClr val="FF6700"/>
                    </a:solidFill>
                  </a:tcPr>
                </a:tc>
                <a:tc>
                  <a:txBody>
                    <a:bodyPr/>
                    <a:lstStyle/>
                    <a:p>
                      <a:pPr algn="ctr" fontAlgn="ctr"/>
                      <a:r>
                        <a:rPr lang="es-ES" sz="1200" b="0" i="0" u="none" strike="noStrike">
                          <a:solidFill>
                            <a:srgbClr val="000000"/>
                          </a:solidFill>
                          <a:effectLst/>
                          <a:latin typeface="Calibri"/>
                        </a:rPr>
                        <a:t>2</a:t>
                      </a:r>
                    </a:p>
                  </a:txBody>
                  <a:tcPr marL="12700" marR="12700" marT="12700" marB="0" anchor="ctr">
                    <a:lnL>
                      <a:noFill/>
                    </a:lnL>
                    <a:lnR>
                      <a:noFill/>
                    </a:lnR>
                    <a:lnT w="6350" cap="flat" cmpd="sng" algn="ctr">
                      <a:solidFill>
                        <a:srgbClr val="000000"/>
                      </a:solidFill>
                      <a:prstDash val="solid"/>
                      <a:round/>
                      <a:headEnd type="none" w="med" len="med"/>
                      <a:tailEnd type="none" w="med" len="med"/>
                    </a:lnT>
                    <a:lnB>
                      <a:noFill/>
                    </a:lnB>
                    <a:solidFill>
                      <a:srgbClr val="FF6700"/>
                    </a:solidFill>
                  </a:tcPr>
                </a:tc>
                <a:tc>
                  <a:txBody>
                    <a:bodyPr/>
                    <a:lstStyle/>
                    <a:p>
                      <a:pPr algn="ctr" fontAlgn="ctr"/>
                      <a:r>
                        <a:rPr lang="es-ES" sz="1200" b="0" i="0" u="none" strike="noStrike">
                          <a:solidFill>
                            <a:srgbClr val="000000"/>
                          </a:solidFill>
                          <a:effectLst/>
                          <a:latin typeface="Calibri"/>
                        </a:rPr>
                        <a:t>3</a:t>
                      </a:r>
                    </a:p>
                  </a:txBody>
                  <a:tcPr marL="12700" marR="12700" marT="12700" marB="0" anchor="ctr">
                    <a:lnL>
                      <a:noFill/>
                    </a:lnL>
                    <a:lnR>
                      <a:noFill/>
                    </a:lnR>
                    <a:lnT w="6350" cap="flat" cmpd="sng" algn="ctr">
                      <a:solidFill>
                        <a:srgbClr val="000000"/>
                      </a:solidFill>
                      <a:prstDash val="solid"/>
                      <a:round/>
                      <a:headEnd type="none" w="med" len="med"/>
                      <a:tailEnd type="none" w="med" len="med"/>
                    </a:lnT>
                    <a:lnB>
                      <a:noFill/>
                    </a:lnB>
                    <a:solidFill>
                      <a:srgbClr val="FF6700"/>
                    </a:solidFill>
                  </a:tcPr>
                </a:tc>
              </a:tr>
              <a:tr h="243280">
                <a:tc>
                  <a:txBody>
                    <a:bodyPr/>
                    <a:lstStyle/>
                    <a:p>
                      <a:pPr algn="l" fontAlgn="b"/>
                      <a:endParaRPr lang="es-ES" sz="1200" b="0" i="0" u="none" strike="noStrike" dirty="0">
                        <a:solidFill>
                          <a:srgbClr val="000000"/>
                        </a:solidFill>
                        <a:effectLst/>
                        <a:latin typeface="Calibri"/>
                      </a:endParaRPr>
                    </a:p>
                  </a:txBody>
                  <a:tcPr marL="12700" marR="12700" marT="12700" marB="0" anchor="b">
                    <a:lnL>
                      <a:noFill/>
                    </a:lnL>
                    <a:lnR>
                      <a:noFill/>
                    </a:lnR>
                    <a:lnT>
                      <a:noFill/>
                    </a:lnT>
                    <a:lnB>
                      <a:noFill/>
                    </a:lnB>
                    <a:solidFill>
                      <a:schemeClr val="accent3"/>
                    </a:solidFill>
                  </a:tcPr>
                </a:tc>
                <a:tc>
                  <a:txBody>
                    <a:bodyPr/>
                    <a:lstStyle/>
                    <a:p>
                      <a:pPr algn="ctr" fontAlgn="ctr"/>
                      <a:endParaRPr lang="es-ES" sz="1200" b="0" i="0" u="none" strike="noStrike" dirty="0">
                        <a:solidFill>
                          <a:srgbClr val="000000"/>
                        </a:solidFill>
                        <a:effectLst/>
                        <a:latin typeface="Calibri"/>
                      </a:endParaRPr>
                    </a:p>
                  </a:txBody>
                  <a:tcPr marL="12700" marR="12700" marT="12700" marB="0" anchor="ctr">
                    <a:lnL>
                      <a:noFill/>
                    </a:lnL>
                    <a:lnR>
                      <a:noFill/>
                    </a:lnR>
                    <a:lnT>
                      <a:noFill/>
                    </a:lnT>
                    <a:lnB>
                      <a:noFill/>
                    </a:lnB>
                    <a:solidFill>
                      <a:srgbClr val="FF6700"/>
                    </a:solidFill>
                  </a:tcPr>
                </a:tc>
                <a:tc gridSpan="3">
                  <a:txBody>
                    <a:bodyPr/>
                    <a:lstStyle/>
                    <a:p>
                      <a:pPr algn="ctr" fontAlgn="ctr"/>
                      <a:r>
                        <a:rPr lang="es-ES" sz="1200" b="0" i="0" u="none" strike="noStrike" dirty="0">
                          <a:solidFill>
                            <a:srgbClr val="000000"/>
                          </a:solidFill>
                          <a:effectLst/>
                          <a:latin typeface="Calibri"/>
                        </a:rPr>
                        <a:t>Probabilidad</a:t>
                      </a:r>
                    </a:p>
                  </a:txBody>
                  <a:tcPr marL="12700" marR="12700" marT="12700" marB="0" anchor="ctr">
                    <a:lnL>
                      <a:noFill/>
                    </a:lnL>
                    <a:lnR>
                      <a:noFill/>
                    </a:lnR>
                    <a:lnT>
                      <a:noFill/>
                    </a:lnT>
                    <a:lnB>
                      <a:noFill/>
                    </a:lnB>
                    <a:solidFill>
                      <a:srgbClr val="FF6700"/>
                    </a:solidFill>
                  </a:tcPr>
                </a:tc>
                <a:tc hMerge="1">
                  <a:txBody>
                    <a:bodyPr/>
                    <a:lstStyle/>
                    <a:p>
                      <a:endParaRPr lang="es-ES"/>
                    </a:p>
                  </a:txBody>
                  <a:tcPr/>
                </a:tc>
                <a:tc hMerge="1">
                  <a:txBody>
                    <a:bodyPr/>
                    <a:lstStyle/>
                    <a:p>
                      <a:endParaRPr lang="es-ES"/>
                    </a:p>
                  </a:txBody>
                  <a:tcPr/>
                </a:tc>
              </a:tr>
            </a:tbl>
          </a:graphicData>
        </a:graphic>
      </p:graphicFrame>
    </p:spTree>
    <p:extLst>
      <p:ext uri="{BB962C8B-B14F-4D97-AF65-F5344CB8AC3E}">
        <p14:creationId xmlns:p14="http://schemas.microsoft.com/office/powerpoint/2010/main" val="202185132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Gestión de configuración</a:t>
            </a:r>
            <a:endParaRPr lang="es-ES" dirty="0"/>
          </a:p>
        </p:txBody>
      </p:sp>
      <p:sp>
        <p:nvSpPr>
          <p:cNvPr id="3" name="Marcador de contenido 2"/>
          <p:cNvSpPr>
            <a:spLocks noGrp="1"/>
          </p:cNvSpPr>
          <p:nvPr>
            <p:ph idx="1"/>
          </p:nvPr>
        </p:nvSpPr>
        <p:spPr/>
        <p:txBody>
          <a:bodyPr>
            <a:normAutofit fontScale="85000" lnSpcReduction="10000"/>
          </a:bodyPr>
          <a:lstStyle/>
          <a:p>
            <a:pPr lvl="0"/>
            <a:r>
              <a:rPr lang="es-ES_tradnl" dirty="0">
                <a:effectLst/>
              </a:rPr>
              <a:t>Para llevar un control de la configuración, se utilizara la herramienta entregada por la universidad “Trac”, en la cual se irán creando ticket’s, en donde se podrán ver los estados de dichos ticket’s, asignarles prioridad, tiempo y encargado. Ayudándonos a mantener un control sobre las tareas.</a:t>
            </a:r>
            <a:endParaRPr lang="es-CL" dirty="0">
              <a:effectLst/>
            </a:endParaRPr>
          </a:p>
          <a:p>
            <a:endParaRPr lang="es-ES" dirty="0"/>
          </a:p>
        </p:txBody>
      </p:sp>
      <p:pic>
        <p:nvPicPr>
          <p:cNvPr id="4" name="Imagen 3" descr="Trac_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895552">
            <a:off x="4978516" y="4286907"/>
            <a:ext cx="1698039" cy="484020"/>
          </a:xfrm>
          <a:prstGeom prst="rect">
            <a:avLst/>
          </a:prstGeom>
        </p:spPr>
      </p:pic>
    </p:spTree>
    <p:extLst>
      <p:ext uri="{BB962C8B-B14F-4D97-AF65-F5344CB8AC3E}">
        <p14:creationId xmlns:p14="http://schemas.microsoft.com/office/powerpoint/2010/main" val="357141897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Control de versiones</a:t>
            </a:r>
            <a:endParaRPr lang="es-ES" dirty="0"/>
          </a:p>
        </p:txBody>
      </p:sp>
      <p:sp>
        <p:nvSpPr>
          <p:cNvPr id="3" name="Marcador de contenido 2"/>
          <p:cNvSpPr>
            <a:spLocks noGrp="1"/>
          </p:cNvSpPr>
          <p:nvPr>
            <p:ph idx="1"/>
          </p:nvPr>
        </p:nvSpPr>
        <p:spPr/>
        <p:txBody>
          <a:bodyPr/>
          <a:lstStyle/>
          <a:p>
            <a:pPr lvl="0"/>
            <a:r>
              <a:rPr lang="es-ES_tradnl" dirty="0">
                <a:effectLst/>
              </a:rPr>
              <a:t>Se </a:t>
            </a:r>
            <a:r>
              <a:rPr lang="es-ES_tradnl" dirty="0" smtClean="0">
                <a:effectLst/>
              </a:rPr>
              <a:t>utilizará la </a:t>
            </a:r>
            <a:r>
              <a:rPr lang="es-ES_tradnl" dirty="0">
                <a:effectLst/>
              </a:rPr>
              <a:t>herramienta GitHub. La cual nos permitirá mantener un control de versiones, tanto de documentación como de código.</a:t>
            </a:r>
            <a:endParaRPr lang="es-CL" dirty="0">
              <a:effectLst/>
            </a:endParaRPr>
          </a:p>
          <a:p>
            <a:endParaRPr lang="es-ES" dirty="0"/>
          </a:p>
        </p:txBody>
      </p:sp>
      <p:pic>
        <p:nvPicPr>
          <p:cNvPr id="5" name="Imagen 4" descr="github-mark.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826275">
            <a:off x="5204781" y="3739112"/>
            <a:ext cx="696440" cy="674994"/>
          </a:xfrm>
          <a:prstGeom prst="rect">
            <a:avLst/>
          </a:prstGeom>
        </p:spPr>
      </p:pic>
    </p:spTree>
    <p:extLst>
      <p:ext uri="{BB962C8B-B14F-4D97-AF65-F5344CB8AC3E}">
        <p14:creationId xmlns:p14="http://schemas.microsoft.com/office/powerpoint/2010/main" val="115111157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Plan de Proyecto</a:t>
            </a:r>
            <a:endParaRPr lang="es-ES" dirty="0"/>
          </a:p>
        </p:txBody>
      </p:sp>
      <p:sp>
        <p:nvSpPr>
          <p:cNvPr id="3" name="Marcador de contenido 2"/>
          <p:cNvSpPr>
            <a:spLocks noGrp="1"/>
          </p:cNvSpPr>
          <p:nvPr>
            <p:ph idx="1"/>
          </p:nvPr>
        </p:nvSpPr>
        <p:spPr/>
        <p:txBody>
          <a:bodyPr>
            <a:normAutofit fontScale="40000" lnSpcReduction="20000"/>
          </a:bodyPr>
          <a:lstStyle/>
          <a:p>
            <a:pPr lvl="0"/>
            <a:r>
              <a:rPr lang="es-ES_tradnl" sz="3000" b="1" dirty="0">
                <a:solidFill>
                  <a:srgbClr val="FEC67A"/>
                </a:solidFill>
                <a:effectLst/>
              </a:rPr>
              <a:t>Semana 3-4</a:t>
            </a:r>
            <a:r>
              <a:rPr lang="es-ES_tradnl" sz="3000" dirty="0">
                <a:solidFill>
                  <a:srgbClr val="FEC67A"/>
                </a:solidFill>
                <a:effectLst/>
              </a:rPr>
              <a:t>:</a:t>
            </a:r>
            <a:r>
              <a:rPr lang="es-ES_tradnl" sz="3000" dirty="0">
                <a:effectLst/>
              </a:rPr>
              <a:t> aprendizaje de lenguajes de programación web y comienzo de realización de prototipo</a:t>
            </a:r>
            <a:endParaRPr lang="es-CL" sz="3000" dirty="0">
              <a:effectLst/>
            </a:endParaRPr>
          </a:p>
          <a:p>
            <a:pPr lvl="0"/>
            <a:r>
              <a:rPr lang="es-ES_tradnl" sz="3000" b="1" dirty="0">
                <a:solidFill>
                  <a:srgbClr val="FEC67A"/>
                </a:solidFill>
                <a:effectLst/>
              </a:rPr>
              <a:t>Semana 5-6</a:t>
            </a:r>
            <a:r>
              <a:rPr lang="es-ES_tradnl" sz="3000" dirty="0">
                <a:solidFill>
                  <a:srgbClr val="FEC67A"/>
                </a:solidFill>
                <a:effectLst/>
              </a:rPr>
              <a:t>:</a:t>
            </a:r>
            <a:r>
              <a:rPr lang="es-ES_tradnl" sz="3000" dirty="0">
                <a:effectLst/>
              </a:rPr>
              <a:t> Avance y terminación de prototipo (liberación de prototipo).</a:t>
            </a:r>
            <a:endParaRPr lang="es-CL" sz="3000" dirty="0">
              <a:effectLst/>
            </a:endParaRPr>
          </a:p>
          <a:p>
            <a:pPr lvl="0"/>
            <a:r>
              <a:rPr lang="es-ES_tradnl" sz="3000" b="1" dirty="0">
                <a:solidFill>
                  <a:srgbClr val="FEC67A"/>
                </a:solidFill>
                <a:effectLst/>
              </a:rPr>
              <a:t>Semana 7-9</a:t>
            </a:r>
            <a:r>
              <a:rPr lang="es-ES_tradnl" sz="3000" dirty="0">
                <a:solidFill>
                  <a:srgbClr val="FEC67A"/>
                </a:solidFill>
                <a:effectLst/>
              </a:rPr>
              <a:t>:</a:t>
            </a:r>
            <a:r>
              <a:rPr lang="es-ES_tradnl" sz="3000" dirty="0">
                <a:effectLst/>
              </a:rPr>
              <a:t> Profundización de conocimiento y Avance de realización de la primera versión del producto</a:t>
            </a:r>
            <a:endParaRPr lang="es-CL" sz="3000" dirty="0">
              <a:effectLst/>
            </a:endParaRPr>
          </a:p>
          <a:p>
            <a:pPr lvl="0"/>
            <a:r>
              <a:rPr lang="es-ES_tradnl" sz="3000" b="1" dirty="0">
                <a:solidFill>
                  <a:srgbClr val="FEC67A"/>
                </a:solidFill>
                <a:effectLst/>
              </a:rPr>
              <a:t>Semana 10</a:t>
            </a:r>
            <a:r>
              <a:rPr lang="es-ES_tradnl" sz="3000" dirty="0">
                <a:solidFill>
                  <a:srgbClr val="FEC67A"/>
                </a:solidFill>
                <a:effectLst/>
              </a:rPr>
              <a:t>:</a:t>
            </a:r>
            <a:r>
              <a:rPr lang="es-ES_tradnl" sz="3000" dirty="0">
                <a:effectLst/>
              </a:rPr>
              <a:t> Liberación primera versión de producto de software (15%)</a:t>
            </a:r>
            <a:endParaRPr lang="es-CL" sz="3000" dirty="0">
              <a:effectLst/>
            </a:endParaRPr>
          </a:p>
          <a:p>
            <a:pPr lvl="0"/>
            <a:r>
              <a:rPr lang="es-ES_tradnl" sz="3000" b="1" dirty="0">
                <a:solidFill>
                  <a:srgbClr val="FEC67A"/>
                </a:solidFill>
                <a:effectLst/>
              </a:rPr>
              <a:t>Semana 11-13</a:t>
            </a:r>
            <a:r>
              <a:rPr lang="es-ES_tradnl" sz="3000" dirty="0">
                <a:solidFill>
                  <a:srgbClr val="FEC67A"/>
                </a:solidFill>
                <a:effectLst/>
              </a:rPr>
              <a:t>:</a:t>
            </a:r>
            <a:r>
              <a:rPr lang="es-ES_tradnl" sz="3000" dirty="0">
                <a:effectLst/>
              </a:rPr>
              <a:t> Realización avances en producto de software para posterior versión.</a:t>
            </a:r>
            <a:endParaRPr lang="es-CL" sz="3000" dirty="0">
              <a:effectLst/>
            </a:endParaRPr>
          </a:p>
          <a:p>
            <a:pPr lvl="0"/>
            <a:r>
              <a:rPr lang="es-ES_tradnl" sz="3000" b="1" dirty="0">
                <a:solidFill>
                  <a:srgbClr val="FEC67A"/>
                </a:solidFill>
                <a:effectLst/>
              </a:rPr>
              <a:t>Semana 14: </a:t>
            </a:r>
            <a:r>
              <a:rPr lang="es-ES_tradnl" sz="3000" dirty="0">
                <a:effectLst/>
              </a:rPr>
              <a:t>Liberación Segunda versión del producto de software (35%)</a:t>
            </a:r>
            <a:endParaRPr lang="es-CL" sz="3000" dirty="0">
              <a:effectLst/>
            </a:endParaRPr>
          </a:p>
          <a:p>
            <a:pPr lvl="0"/>
            <a:r>
              <a:rPr lang="es-ES_tradnl" sz="3000" b="1" dirty="0">
                <a:solidFill>
                  <a:srgbClr val="FEC67A"/>
                </a:solidFill>
                <a:effectLst/>
              </a:rPr>
              <a:t>Semana 15-16:</a:t>
            </a:r>
            <a:r>
              <a:rPr lang="es-ES_tradnl" sz="3000" dirty="0">
                <a:solidFill>
                  <a:srgbClr val="FEC67A"/>
                </a:solidFill>
                <a:effectLst/>
              </a:rPr>
              <a:t> </a:t>
            </a:r>
            <a:r>
              <a:rPr lang="es-ES_tradnl" sz="3000" dirty="0">
                <a:effectLst/>
              </a:rPr>
              <a:t>Realización avances en producto de software para posterior versión. </a:t>
            </a:r>
            <a:endParaRPr lang="es-CL" sz="3000" dirty="0">
              <a:effectLst/>
            </a:endParaRPr>
          </a:p>
          <a:p>
            <a:pPr lvl="0"/>
            <a:r>
              <a:rPr lang="es-ES_tradnl" sz="3000" b="1" dirty="0">
                <a:solidFill>
                  <a:srgbClr val="FEC67A"/>
                </a:solidFill>
                <a:effectLst/>
              </a:rPr>
              <a:t>Semana 17-18:</a:t>
            </a:r>
            <a:r>
              <a:rPr lang="es-ES_tradnl" sz="3000" b="1" dirty="0">
                <a:effectLst/>
              </a:rPr>
              <a:t> </a:t>
            </a:r>
            <a:r>
              <a:rPr lang="es-ES_tradnl" sz="3000" dirty="0">
                <a:effectLst/>
              </a:rPr>
              <a:t>Liberación tercera versión del producto de software (50%)</a:t>
            </a:r>
            <a:endParaRPr lang="es-CL" sz="3000" dirty="0">
              <a:effectLst/>
            </a:endParaRPr>
          </a:p>
          <a:p>
            <a:endParaRPr lang="es-ES" dirty="0"/>
          </a:p>
        </p:txBody>
      </p:sp>
    </p:spTree>
    <p:extLst>
      <p:ext uri="{BB962C8B-B14F-4D97-AF65-F5344CB8AC3E}">
        <p14:creationId xmlns:p14="http://schemas.microsoft.com/office/powerpoint/2010/main" val="375695746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Requisitos de alto nivel</a:t>
            </a:r>
            <a:endParaRPr lang="es-ES" dirty="0"/>
          </a:p>
        </p:txBody>
      </p:sp>
      <p:sp>
        <p:nvSpPr>
          <p:cNvPr id="3" name="Marcador de contenido 2"/>
          <p:cNvSpPr>
            <a:spLocks noGrp="1"/>
          </p:cNvSpPr>
          <p:nvPr>
            <p:ph idx="1"/>
          </p:nvPr>
        </p:nvSpPr>
        <p:spPr/>
        <p:txBody>
          <a:bodyPr>
            <a:normAutofit fontScale="47500" lnSpcReduction="20000"/>
          </a:bodyPr>
          <a:lstStyle/>
          <a:p>
            <a:pPr lvl="0"/>
            <a:r>
              <a:rPr lang="es-ES_tradnl" sz="2900" dirty="0">
                <a:effectLst/>
              </a:rPr>
              <a:t>Saber en que tienda venden determinado producto al mejor precio</a:t>
            </a:r>
            <a:r>
              <a:rPr lang="es-ES_tradnl" sz="2900" dirty="0" smtClean="0">
                <a:effectLst/>
              </a:rPr>
              <a:t>.</a:t>
            </a:r>
            <a:endParaRPr lang="es-CL" sz="2900" dirty="0">
              <a:effectLst/>
            </a:endParaRPr>
          </a:p>
          <a:p>
            <a:pPr lvl="0"/>
            <a:r>
              <a:rPr lang="es-ES_tradnl" sz="2900" dirty="0">
                <a:effectLst/>
              </a:rPr>
              <a:t>Mostrar precios de los productos de todas las tiendas que lo posean el en un rango determinado por el usuario a partir de la ubicación actual del mismo</a:t>
            </a:r>
            <a:r>
              <a:rPr lang="es-ES_tradnl" sz="2900" dirty="0" smtClean="0">
                <a:effectLst/>
              </a:rPr>
              <a:t>.</a:t>
            </a:r>
            <a:endParaRPr lang="es-CL" sz="2900" dirty="0" smtClean="0">
              <a:effectLst/>
            </a:endParaRPr>
          </a:p>
          <a:p>
            <a:pPr lvl="0"/>
            <a:r>
              <a:rPr lang="es-ES_tradnl" sz="2900" dirty="0" smtClean="0">
                <a:effectLst/>
              </a:rPr>
              <a:t>Recomendar </a:t>
            </a:r>
            <a:r>
              <a:rPr lang="es-ES_tradnl" sz="2900" dirty="0">
                <a:effectLst/>
              </a:rPr>
              <a:t>y recalcar el producto buscado que se encuentre al mejor precio ofrecido por las tiendas</a:t>
            </a:r>
            <a:r>
              <a:rPr lang="es-ES_tradnl" sz="2900" dirty="0" smtClean="0">
                <a:effectLst/>
              </a:rPr>
              <a:t>.</a:t>
            </a:r>
            <a:endParaRPr lang="es-CL" sz="2900" dirty="0">
              <a:effectLst/>
            </a:endParaRPr>
          </a:p>
          <a:p>
            <a:pPr lvl="0"/>
            <a:r>
              <a:rPr lang="es-ES_tradnl" sz="2900" dirty="0">
                <a:effectLst/>
              </a:rPr>
              <a:t>Recolectar información existente en los sitios de las tiendas</a:t>
            </a:r>
            <a:r>
              <a:rPr lang="es-ES_tradnl" sz="2900" dirty="0" smtClean="0">
                <a:effectLst/>
              </a:rPr>
              <a:t>.</a:t>
            </a:r>
            <a:endParaRPr lang="es-CL" sz="2900" dirty="0">
              <a:effectLst/>
            </a:endParaRPr>
          </a:p>
          <a:p>
            <a:pPr lvl="0"/>
            <a:r>
              <a:rPr lang="es-CL" sz="2900" dirty="0">
                <a:effectLst/>
              </a:rPr>
              <a:t>Mostrar ubicación de las tiendas que posean el producto</a:t>
            </a:r>
            <a:r>
              <a:rPr lang="es-CL" sz="2900" dirty="0" smtClean="0">
                <a:effectLst/>
              </a:rPr>
              <a:t>.</a:t>
            </a:r>
            <a:endParaRPr lang="es-CL" sz="2900" dirty="0">
              <a:effectLst/>
            </a:endParaRPr>
          </a:p>
          <a:p>
            <a:pPr lvl="0"/>
            <a:r>
              <a:rPr lang="es-CL" sz="2900" dirty="0">
                <a:effectLst/>
              </a:rPr>
              <a:t>Mostrar “como llegar” a la ubicación de la tienda desde la ubicación actual</a:t>
            </a:r>
            <a:r>
              <a:rPr lang="es-CL" sz="2900" dirty="0" smtClean="0">
                <a:effectLst/>
              </a:rPr>
              <a:t>.</a:t>
            </a:r>
            <a:endParaRPr lang="es-CL" sz="2900" dirty="0">
              <a:effectLst/>
            </a:endParaRPr>
          </a:p>
          <a:p>
            <a:pPr lvl="0"/>
            <a:r>
              <a:rPr lang="es-CL" sz="2900" dirty="0">
                <a:effectLst/>
              </a:rPr>
              <a:t>Implementar herramienta de retroalimentación social.</a:t>
            </a:r>
          </a:p>
          <a:p>
            <a:endParaRPr lang="es-ES" dirty="0"/>
          </a:p>
        </p:txBody>
      </p:sp>
    </p:spTree>
    <p:extLst>
      <p:ext uri="{BB962C8B-B14F-4D97-AF65-F5344CB8AC3E}">
        <p14:creationId xmlns:p14="http://schemas.microsoft.com/office/powerpoint/2010/main" val="258749292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Que se hará en la siguiente semana.</a:t>
            </a:r>
            <a:endParaRPr lang="es-ES" dirty="0"/>
          </a:p>
        </p:txBody>
      </p:sp>
      <p:sp>
        <p:nvSpPr>
          <p:cNvPr id="3" name="Marcador de contenido 2"/>
          <p:cNvSpPr>
            <a:spLocks noGrp="1"/>
          </p:cNvSpPr>
          <p:nvPr>
            <p:ph idx="1"/>
          </p:nvPr>
        </p:nvSpPr>
        <p:spPr/>
        <p:txBody>
          <a:bodyPr>
            <a:normAutofit fontScale="92500" lnSpcReduction="20000"/>
          </a:bodyPr>
          <a:lstStyle/>
          <a:p>
            <a:pPr lvl="0"/>
            <a:r>
              <a:rPr lang="es-CL" dirty="0">
                <a:effectLst/>
              </a:rPr>
              <a:t>Corrección de lo expuesto esta </a:t>
            </a:r>
            <a:r>
              <a:rPr lang="es-CL" dirty="0" smtClean="0">
                <a:effectLst/>
              </a:rPr>
              <a:t>semana.</a:t>
            </a:r>
            <a:endParaRPr lang="es-CL" dirty="0">
              <a:effectLst/>
            </a:endParaRPr>
          </a:p>
          <a:p>
            <a:pPr lvl="0"/>
            <a:r>
              <a:rPr lang="es-CL" dirty="0">
                <a:effectLst/>
              </a:rPr>
              <a:t>Documentar el estudio de </a:t>
            </a:r>
            <a:r>
              <a:rPr lang="es-CL" dirty="0" smtClean="0">
                <a:effectLst/>
              </a:rPr>
              <a:t>mercado.</a:t>
            </a:r>
            <a:endParaRPr lang="es-CL" dirty="0">
              <a:effectLst/>
            </a:endParaRPr>
          </a:p>
          <a:p>
            <a:pPr lvl="0"/>
            <a:r>
              <a:rPr lang="es-CL" dirty="0">
                <a:effectLst/>
              </a:rPr>
              <a:t>Preparar pruebas de </a:t>
            </a:r>
            <a:r>
              <a:rPr lang="es-CL" dirty="0" smtClean="0">
                <a:effectLst/>
              </a:rPr>
              <a:t>aceptación.</a:t>
            </a:r>
            <a:endParaRPr lang="es-CL" dirty="0">
              <a:effectLst/>
            </a:endParaRPr>
          </a:p>
          <a:p>
            <a:pPr lvl="0"/>
            <a:r>
              <a:rPr lang="es-CL" dirty="0">
                <a:effectLst/>
              </a:rPr>
              <a:t>Comenzar a preparar el campo para iniciar la fabricación del </a:t>
            </a:r>
            <a:r>
              <a:rPr lang="es-CL" dirty="0" smtClean="0">
                <a:effectLst/>
              </a:rPr>
              <a:t>prototipo.</a:t>
            </a:r>
            <a:endParaRPr lang="es-CL" dirty="0">
              <a:effectLst/>
            </a:endParaRPr>
          </a:p>
          <a:p>
            <a:endParaRPr lang="es-ES" dirty="0"/>
          </a:p>
        </p:txBody>
      </p:sp>
    </p:spTree>
    <p:extLst>
      <p:ext uri="{BB962C8B-B14F-4D97-AF65-F5344CB8AC3E}">
        <p14:creationId xmlns:p14="http://schemas.microsoft.com/office/powerpoint/2010/main" val="226078499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Problemas encontrados</a:t>
            </a:r>
            <a:endParaRPr lang="es-ES" dirty="0"/>
          </a:p>
        </p:txBody>
      </p:sp>
      <p:sp>
        <p:nvSpPr>
          <p:cNvPr id="3" name="Marcador de contenido 2"/>
          <p:cNvSpPr>
            <a:spLocks noGrp="1"/>
          </p:cNvSpPr>
          <p:nvPr>
            <p:ph idx="1"/>
          </p:nvPr>
        </p:nvSpPr>
        <p:spPr/>
        <p:txBody>
          <a:bodyPr/>
          <a:lstStyle/>
          <a:p>
            <a:pPr lvl="0"/>
            <a:r>
              <a:rPr lang="es-CL" dirty="0">
                <a:effectLst/>
              </a:rPr>
              <a:t>No se encontraron mayores problemas</a:t>
            </a:r>
          </a:p>
          <a:p>
            <a:endParaRPr lang="es-ES" dirty="0"/>
          </a:p>
        </p:txBody>
      </p:sp>
    </p:spTree>
    <p:extLst>
      <p:ext uri="{BB962C8B-B14F-4D97-AF65-F5344CB8AC3E}">
        <p14:creationId xmlns:p14="http://schemas.microsoft.com/office/powerpoint/2010/main" val="184829002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Que se hizo durante esta semana</a:t>
            </a:r>
            <a:endParaRPr lang="es-ES" dirty="0"/>
          </a:p>
        </p:txBody>
      </p:sp>
      <p:sp>
        <p:nvSpPr>
          <p:cNvPr id="3" name="Marcador de contenido 2"/>
          <p:cNvSpPr>
            <a:spLocks noGrp="1"/>
          </p:cNvSpPr>
          <p:nvPr>
            <p:ph idx="1"/>
          </p:nvPr>
        </p:nvSpPr>
        <p:spPr/>
        <p:txBody>
          <a:bodyPr>
            <a:normAutofit fontScale="62500" lnSpcReduction="20000"/>
          </a:bodyPr>
          <a:lstStyle/>
          <a:p>
            <a:pPr lvl="0"/>
            <a:r>
              <a:rPr lang="es-CL" dirty="0">
                <a:effectLst/>
              </a:rPr>
              <a:t>Se realizó corrección de lo expuesto durante </a:t>
            </a:r>
            <a:r>
              <a:rPr lang="es-CL" dirty="0" smtClean="0">
                <a:effectLst/>
              </a:rPr>
              <a:t>la segunda semana.</a:t>
            </a:r>
            <a:endParaRPr lang="es-CL" dirty="0">
              <a:effectLst/>
            </a:endParaRPr>
          </a:p>
          <a:p>
            <a:pPr lvl="0"/>
            <a:r>
              <a:rPr lang="es-CL" dirty="0">
                <a:effectLst/>
              </a:rPr>
              <a:t>Se estableció planificación de </a:t>
            </a:r>
            <a:r>
              <a:rPr lang="es-CL" dirty="0" smtClean="0">
                <a:effectLst/>
              </a:rPr>
              <a:t>proyecto. </a:t>
            </a:r>
            <a:endParaRPr lang="es-CL" dirty="0">
              <a:effectLst/>
            </a:endParaRPr>
          </a:p>
          <a:p>
            <a:pPr lvl="0"/>
            <a:r>
              <a:rPr lang="es-CL" dirty="0">
                <a:effectLst/>
              </a:rPr>
              <a:t>Se realizó estudio de mercado mediante </a:t>
            </a:r>
            <a:r>
              <a:rPr lang="es-CL" dirty="0" smtClean="0">
                <a:effectLst/>
              </a:rPr>
              <a:t>encuesta.</a:t>
            </a:r>
            <a:endParaRPr lang="es-CL" dirty="0">
              <a:effectLst/>
            </a:endParaRPr>
          </a:p>
          <a:p>
            <a:pPr lvl="0"/>
            <a:r>
              <a:rPr lang="es-CL" dirty="0">
                <a:effectLst/>
              </a:rPr>
              <a:t>Se buscó alternativas </a:t>
            </a:r>
            <a:r>
              <a:rPr lang="es-CL" dirty="0" smtClean="0">
                <a:effectLst/>
              </a:rPr>
              <a:t>de solución</a:t>
            </a:r>
            <a:r>
              <a:rPr lang="es-CL" dirty="0" smtClean="0">
                <a:effectLst/>
              </a:rPr>
              <a:t>.</a:t>
            </a:r>
            <a:endParaRPr lang="es-CL" dirty="0">
              <a:effectLst/>
            </a:endParaRPr>
          </a:p>
          <a:p>
            <a:pPr lvl="0"/>
            <a:r>
              <a:rPr lang="es-CL" dirty="0">
                <a:effectLst/>
              </a:rPr>
              <a:t>Se estableció el control de cambios, gestión de riesgos y control de </a:t>
            </a:r>
            <a:r>
              <a:rPr lang="es-CL" dirty="0" smtClean="0">
                <a:effectLst/>
              </a:rPr>
              <a:t>versiones.</a:t>
            </a:r>
            <a:endParaRPr lang="es-CL" dirty="0">
              <a:effectLst/>
            </a:endParaRPr>
          </a:p>
          <a:p>
            <a:pPr lvl="0"/>
            <a:r>
              <a:rPr lang="es-CL" dirty="0">
                <a:effectLst/>
              </a:rPr>
              <a:t>Se estableció la justificación del proyecto, alcance y sus </a:t>
            </a:r>
            <a:r>
              <a:rPr lang="es-CL" dirty="0" smtClean="0">
                <a:effectLst/>
              </a:rPr>
              <a:t>limitaciones.</a:t>
            </a:r>
            <a:endParaRPr lang="es-CL" dirty="0">
              <a:effectLst/>
            </a:endParaRPr>
          </a:p>
          <a:p>
            <a:endParaRPr lang="es-ES" dirty="0"/>
          </a:p>
        </p:txBody>
      </p:sp>
    </p:spTree>
    <p:extLst>
      <p:ext uri="{BB962C8B-B14F-4D97-AF65-F5344CB8AC3E}">
        <p14:creationId xmlns:p14="http://schemas.microsoft.com/office/powerpoint/2010/main" val="153096326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Problema</a:t>
            </a:r>
            <a:endParaRPr lang="es-ES" dirty="0"/>
          </a:p>
        </p:txBody>
      </p:sp>
      <p:sp>
        <p:nvSpPr>
          <p:cNvPr id="3" name="Marcador de contenido 2"/>
          <p:cNvSpPr>
            <a:spLocks noGrp="1"/>
          </p:cNvSpPr>
          <p:nvPr>
            <p:ph idx="1"/>
          </p:nvPr>
        </p:nvSpPr>
        <p:spPr/>
        <p:txBody>
          <a:bodyPr/>
          <a:lstStyle/>
          <a:p>
            <a:pPr lvl="0"/>
            <a:r>
              <a:rPr lang="es-ES" dirty="0">
                <a:effectLst/>
              </a:rPr>
              <a:t>Escasez de información al momento de tomar la decisión de dónde comprar un determinado producto y al mejor precio ofrecido en el mercado en una ubicación determinada.</a:t>
            </a:r>
            <a:endParaRPr lang="es-CL" dirty="0">
              <a:effectLst/>
            </a:endParaRPr>
          </a:p>
          <a:p>
            <a:endParaRPr lang="es-ES" dirty="0"/>
          </a:p>
        </p:txBody>
      </p:sp>
    </p:spTree>
    <p:extLst>
      <p:ext uri="{BB962C8B-B14F-4D97-AF65-F5344CB8AC3E}">
        <p14:creationId xmlns:p14="http://schemas.microsoft.com/office/powerpoint/2010/main" val="1190136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rot="2666387">
            <a:off x="5674123" y="-31703"/>
            <a:ext cx="3798715" cy="1695631"/>
          </a:xfrm>
        </p:spPr>
        <p:txBody>
          <a:bodyPr/>
          <a:lstStyle/>
          <a:p>
            <a:r>
              <a:rPr lang="es-ES" dirty="0" smtClean="0"/>
              <a:t>Técnica</a:t>
            </a:r>
            <a:br>
              <a:rPr lang="es-ES" dirty="0" smtClean="0"/>
            </a:br>
            <a:r>
              <a:rPr lang="es-ES" dirty="0" smtClean="0"/>
              <a:t>5 por qué</a:t>
            </a:r>
            <a:endParaRPr lang="es-ES" dirty="0"/>
          </a:p>
        </p:txBody>
      </p:sp>
      <p:pic>
        <p:nvPicPr>
          <p:cNvPr id="4" name="Marcador de contenido 3" descr="5 por qué's.jpg"/>
          <p:cNvPicPr>
            <a:picLocks noGrp="1" noChangeAspect="1"/>
          </p:cNvPicPr>
          <p:nvPr>
            <p:ph idx="1"/>
          </p:nvPr>
        </p:nvPicPr>
        <p:blipFill>
          <a:blip r:embed="rId2">
            <a:extLst>
              <a:ext uri="{28A0092B-C50C-407E-A947-70E740481C1C}">
                <a14:useLocalDpi xmlns:a14="http://schemas.microsoft.com/office/drawing/2010/main" val="0"/>
              </a:ext>
            </a:extLst>
          </a:blip>
          <a:srcRect l="-10068" r="-10068"/>
          <a:stretch>
            <a:fillRect/>
          </a:stretch>
        </p:blipFill>
        <p:spPr>
          <a:xfrm>
            <a:off x="896971" y="1"/>
            <a:ext cx="6332084" cy="5176074"/>
          </a:xfrm>
        </p:spPr>
      </p:pic>
    </p:spTree>
    <p:extLst>
      <p:ext uri="{BB962C8B-B14F-4D97-AF65-F5344CB8AC3E}">
        <p14:creationId xmlns:p14="http://schemas.microsoft.com/office/powerpoint/2010/main" val="67177141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descr="ichikawa v3.jpg"/>
          <p:cNvPicPr>
            <a:picLocks noGrp="1" noChangeAspect="1"/>
          </p:cNvPicPr>
          <p:nvPr>
            <p:ph idx="1"/>
          </p:nvPr>
        </p:nvPicPr>
        <p:blipFill>
          <a:blip r:embed="rId2">
            <a:extLst>
              <a:ext uri="{28A0092B-C50C-407E-A947-70E740481C1C}">
                <a14:useLocalDpi xmlns:a14="http://schemas.microsoft.com/office/drawing/2010/main" val="0"/>
              </a:ext>
            </a:extLst>
          </a:blip>
          <a:srcRect t="-66271" b="-66271"/>
          <a:stretch>
            <a:fillRect/>
          </a:stretch>
        </p:blipFill>
        <p:spPr>
          <a:xfrm>
            <a:off x="-82034" y="-1287819"/>
            <a:ext cx="9226034" cy="7541693"/>
          </a:xfrm>
        </p:spPr>
      </p:pic>
      <p:sp>
        <p:nvSpPr>
          <p:cNvPr id="2" name="Título 1"/>
          <p:cNvSpPr>
            <a:spLocks noGrp="1"/>
          </p:cNvSpPr>
          <p:nvPr>
            <p:ph type="title"/>
          </p:nvPr>
        </p:nvSpPr>
        <p:spPr>
          <a:xfrm>
            <a:off x="-456788" y="-847816"/>
            <a:ext cx="3798715" cy="1695631"/>
          </a:xfrm>
        </p:spPr>
        <p:txBody>
          <a:bodyPr/>
          <a:lstStyle/>
          <a:p>
            <a:r>
              <a:rPr lang="es-ES" dirty="0" smtClean="0"/>
              <a:t>Ishikawa</a:t>
            </a:r>
            <a:endParaRPr lang="es-ES" dirty="0"/>
          </a:p>
        </p:txBody>
      </p:sp>
    </p:spTree>
    <p:extLst>
      <p:ext uri="{BB962C8B-B14F-4D97-AF65-F5344CB8AC3E}">
        <p14:creationId xmlns:p14="http://schemas.microsoft.com/office/powerpoint/2010/main" val="115324980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Objetivos</a:t>
            </a:r>
            <a:endParaRPr lang="es-ES" dirty="0"/>
          </a:p>
        </p:txBody>
      </p:sp>
      <p:sp>
        <p:nvSpPr>
          <p:cNvPr id="3" name="Marcador de contenido 2"/>
          <p:cNvSpPr>
            <a:spLocks noGrp="1"/>
          </p:cNvSpPr>
          <p:nvPr>
            <p:ph idx="1"/>
          </p:nvPr>
        </p:nvSpPr>
        <p:spPr/>
        <p:txBody>
          <a:bodyPr>
            <a:normAutofit fontScale="55000" lnSpcReduction="20000"/>
          </a:bodyPr>
          <a:lstStyle/>
          <a:p>
            <a:pPr lvl="0"/>
            <a:r>
              <a:rPr lang="es-ES_tradnl" b="1" dirty="0">
                <a:solidFill>
                  <a:srgbClr val="FEC67A"/>
                </a:solidFill>
                <a:effectLst/>
              </a:rPr>
              <a:t>Objetivo general:</a:t>
            </a:r>
            <a:endParaRPr lang="es-CL" b="1" dirty="0">
              <a:solidFill>
                <a:srgbClr val="FEC67A"/>
              </a:solidFill>
              <a:effectLst/>
            </a:endParaRPr>
          </a:p>
          <a:p>
            <a:pPr lvl="1">
              <a:buFont typeface="Wingdings" charset="2"/>
              <a:buChar char="v"/>
            </a:pPr>
            <a:r>
              <a:rPr lang="es-ES_tradnl" dirty="0">
                <a:effectLst/>
              </a:rPr>
              <a:t>Aumentar la información entregada en el menor tiempo posible, para poder tomar la decisión al momento de comprar un producto al mejor precio dentro de un rango determinado.</a:t>
            </a:r>
            <a:endParaRPr lang="es-CL" dirty="0">
              <a:effectLst/>
            </a:endParaRPr>
          </a:p>
          <a:p>
            <a:pPr lvl="0"/>
            <a:r>
              <a:rPr lang="es-ES_tradnl" b="1" dirty="0" smtClean="0">
                <a:solidFill>
                  <a:srgbClr val="FEC67A"/>
                </a:solidFill>
                <a:effectLst/>
              </a:rPr>
              <a:t>Objetivos </a:t>
            </a:r>
            <a:r>
              <a:rPr lang="es-ES_tradnl" b="1" dirty="0">
                <a:solidFill>
                  <a:srgbClr val="FEC67A"/>
                </a:solidFill>
                <a:effectLst/>
              </a:rPr>
              <a:t>específicos:</a:t>
            </a:r>
            <a:endParaRPr lang="es-CL" b="1" dirty="0">
              <a:solidFill>
                <a:srgbClr val="FEC67A"/>
              </a:solidFill>
              <a:effectLst/>
            </a:endParaRPr>
          </a:p>
          <a:p>
            <a:pPr lvl="1">
              <a:buFont typeface="Wingdings" charset="2"/>
              <a:buChar char="v"/>
            </a:pPr>
            <a:r>
              <a:rPr lang="es-ES_tradnl" dirty="0">
                <a:effectLst/>
              </a:rPr>
              <a:t>Reunir información de los producto en venta de al menos un 60% de las tiendas.</a:t>
            </a:r>
            <a:endParaRPr lang="es-CL" dirty="0">
              <a:effectLst/>
            </a:endParaRPr>
          </a:p>
          <a:p>
            <a:pPr lvl="1">
              <a:buFont typeface="Wingdings" charset="2"/>
              <a:buChar char="v"/>
            </a:pPr>
            <a:r>
              <a:rPr lang="es-ES_tradnl" dirty="0">
                <a:effectLst/>
              </a:rPr>
              <a:t>Recomendar en un 100% de los casos el producto con el mejor precio según se realice la búsqueda.</a:t>
            </a:r>
            <a:endParaRPr lang="es-CL" dirty="0">
              <a:effectLst/>
            </a:endParaRPr>
          </a:p>
          <a:p>
            <a:pPr lvl="1">
              <a:buFont typeface="Wingdings" charset="2"/>
              <a:buChar char="v"/>
            </a:pPr>
            <a:r>
              <a:rPr lang="es-ES_tradnl" dirty="0">
                <a:effectLst/>
              </a:rPr>
              <a:t>Reducir los tiempos de búsqueda de un producto al mejor precio en una ubicación determinada.</a:t>
            </a:r>
            <a:endParaRPr lang="es-CL" dirty="0">
              <a:effectLst/>
            </a:endParaRPr>
          </a:p>
          <a:p>
            <a:pPr lvl="1">
              <a:buFont typeface="Wingdings" charset="2"/>
              <a:buChar char="v"/>
            </a:pPr>
            <a:r>
              <a:rPr lang="es-ES_tradnl" dirty="0">
                <a:effectLst/>
              </a:rPr>
              <a:t>Identificar al menos el 40% de los productos de los que se desconozca mayor información y/o detalle, mediante apoyo social.</a:t>
            </a:r>
            <a:endParaRPr lang="es-CL" dirty="0">
              <a:effectLst/>
            </a:endParaRPr>
          </a:p>
          <a:p>
            <a:endParaRPr lang="es-ES" dirty="0"/>
          </a:p>
        </p:txBody>
      </p:sp>
    </p:spTree>
    <p:extLst>
      <p:ext uri="{BB962C8B-B14F-4D97-AF65-F5344CB8AC3E}">
        <p14:creationId xmlns:p14="http://schemas.microsoft.com/office/powerpoint/2010/main" val="107746985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Trazabilidad Causa/Objetivos</a:t>
            </a:r>
            <a:endParaRPr lang="es-ES" dirty="0"/>
          </a:p>
        </p:txBody>
      </p:sp>
      <p:graphicFrame>
        <p:nvGraphicFramePr>
          <p:cNvPr id="8" name="Marcador de contenido 7"/>
          <p:cNvGraphicFramePr>
            <a:graphicFrameLocks noGrp="1"/>
          </p:cNvGraphicFramePr>
          <p:nvPr>
            <p:ph idx="1"/>
            <p:extLst>
              <p:ext uri="{D42A27DB-BD31-4B8C-83A1-F6EECF244321}">
                <p14:modId xmlns:p14="http://schemas.microsoft.com/office/powerpoint/2010/main" val="2538677742"/>
              </p:ext>
            </p:extLst>
          </p:nvPr>
        </p:nvGraphicFramePr>
        <p:xfrm>
          <a:off x="3534444" y="476517"/>
          <a:ext cx="4548436" cy="4293655"/>
        </p:xfrm>
        <a:graphic>
          <a:graphicData uri="http://schemas.openxmlformats.org/drawingml/2006/table">
            <a:tbl>
              <a:tblPr/>
              <a:tblGrid>
                <a:gridCol w="1227356"/>
                <a:gridCol w="929541"/>
                <a:gridCol w="1082961"/>
                <a:gridCol w="586604"/>
                <a:gridCol w="721974"/>
              </a:tblGrid>
              <a:tr h="279765">
                <a:tc>
                  <a:txBody>
                    <a:bodyPr/>
                    <a:lstStyle/>
                    <a:p>
                      <a:pPr algn="ctr" fontAlgn="ctr"/>
                      <a:r>
                        <a:rPr lang="es-ES" sz="900" b="0" i="0" u="none" strike="noStrike">
                          <a:solidFill>
                            <a:srgbClr val="000000"/>
                          </a:solidFill>
                          <a:effectLst/>
                          <a:latin typeface="Calibri"/>
                        </a:rPr>
                        <a:t>Causa/Objetivo</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ctr" fontAlgn="ctr"/>
                      <a:r>
                        <a:rPr lang="es-ES" sz="900" b="0" i="0" u="none" strike="noStrike">
                          <a:solidFill>
                            <a:srgbClr val="000000"/>
                          </a:solidFill>
                          <a:effectLst/>
                          <a:latin typeface="Calibri"/>
                        </a:rPr>
                        <a:t>1</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ctr" fontAlgn="ctr"/>
                      <a:r>
                        <a:rPr lang="es-ES" sz="900" b="0" i="0" u="none" strike="noStrike">
                          <a:solidFill>
                            <a:srgbClr val="000000"/>
                          </a:solidFill>
                          <a:effectLst/>
                          <a:latin typeface="Calibri"/>
                        </a:rPr>
                        <a:t>2</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ctr" fontAlgn="ctr"/>
                      <a:r>
                        <a:rPr lang="es-ES" sz="900" b="0" i="0" u="none" strike="noStrike">
                          <a:solidFill>
                            <a:srgbClr val="000000"/>
                          </a:solidFill>
                          <a:effectLst/>
                          <a:latin typeface="Calibri"/>
                        </a:rPr>
                        <a:t>3</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ctr" fontAlgn="ctr"/>
                      <a:r>
                        <a:rPr lang="es-ES" sz="900" b="0" i="0" u="none" strike="noStrike">
                          <a:solidFill>
                            <a:srgbClr val="000000"/>
                          </a:solidFill>
                          <a:effectLst/>
                          <a:latin typeface="Calibri"/>
                        </a:rPr>
                        <a:t>4</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r>
              <a:tr h="306839">
                <a:tc>
                  <a:txBody>
                    <a:bodyPr/>
                    <a:lstStyle/>
                    <a:p>
                      <a:pPr algn="ctr" fontAlgn="ctr"/>
                      <a:r>
                        <a:rPr lang="es-ES" sz="900" b="0" i="0" u="none" strike="noStrike">
                          <a:solidFill>
                            <a:srgbClr val="000000"/>
                          </a:solidFill>
                          <a:effectLst/>
                          <a:latin typeface="Calibri"/>
                        </a:rPr>
                        <a:t>Desconocimiento de todas las ofertas de las tiendas</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ctr" fontAlgn="ctr"/>
                      <a:r>
                        <a:rPr lang="es-ES" sz="900" b="0" i="0" u="none" strike="noStrike">
                          <a:solidFill>
                            <a:srgbClr val="000000"/>
                          </a:solidFill>
                          <a:effectLst/>
                          <a:latin typeface="Calibri"/>
                        </a:rPr>
                        <a:t>X </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ctr" fontAlgn="ctr"/>
                      <a:r>
                        <a:rPr lang="es-ES" sz="900" b="0" i="0" u="none" strike="noStrike">
                          <a:solidFill>
                            <a:srgbClr val="000000"/>
                          </a:solidFill>
                          <a:effectLst/>
                          <a:latin typeface="Calibri"/>
                        </a:rPr>
                        <a:t> X</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ctr" fontAlgn="ctr"/>
                      <a:r>
                        <a:rPr lang="es-ES" sz="900" b="0" i="0" u="none" strike="noStrike">
                          <a:solidFill>
                            <a:srgbClr val="000000"/>
                          </a:solidFill>
                          <a:effectLst/>
                          <a:latin typeface="Calibri"/>
                        </a:rPr>
                        <a:t> </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ctr" fontAlgn="ctr"/>
                      <a:r>
                        <a:rPr lang="es-ES" sz="900" b="0" i="0" u="none" strike="noStrike">
                          <a:solidFill>
                            <a:srgbClr val="000000"/>
                          </a:solidFill>
                          <a:effectLst/>
                          <a:latin typeface="Calibri"/>
                        </a:rPr>
                        <a:t> </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r>
              <a:tr h="324888">
                <a:tc>
                  <a:txBody>
                    <a:bodyPr/>
                    <a:lstStyle/>
                    <a:p>
                      <a:pPr algn="ctr" fontAlgn="ctr"/>
                      <a:r>
                        <a:rPr lang="es-ES" sz="900" b="0" i="0" u="none" strike="noStrike">
                          <a:solidFill>
                            <a:srgbClr val="000000"/>
                          </a:solidFill>
                          <a:effectLst/>
                          <a:latin typeface="Calibri"/>
                        </a:rPr>
                        <a:t>Poca disposición de tiempo</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ctr" fontAlgn="ctr"/>
                      <a:r>
                        <a:rPr lang="es-ES" sz="900" b="0" i="0" u="none" strike="noStrike">
                          <a:solidFill>
                            <a:srgbClr val="000000"/>
                          </a:solidFill>
                          <a:effectLst/>
                          <a:latin typeface="Calibri"/>
                        </a:rPr>
                        <a:t> </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ctr" fontAlgn="ctr"/>
                      <a:r>
                        <a:rPr lang="es-ES" sz="900" b="0" i="0" u="none" strike="noStrike">
                          <a:solidFill>
                            <a:srgbClr val="000000"/>
                          </a:solidFill>
                          <a:effectLst/>
                          <a:latin typeface="Calibri"/>
                        </a:rPr>
                        <a:t> X</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ctr" fontAlgn="ctr"/>
                      <a:r>
                        <a:rPr lang="es-ES" sz="900" b="0" i="0" u="none" strike="noStrike">
                          <a:solidFill>
                            <a:srgbClr val="000000"/>
                          </a:solidFill>
                          <a:effectLst/>
                          <a:latin typeface="Calibri"/>
                        </a:rPr>
                        <a:t>X </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ctr" fontAlgn="ctr"/>
                      <a:r>
                        <a:rPr lang="es-ES" sz="900" b="0" i="0" u="none" strike="noStrike">
                          <a:solidFill>
                            <a:srgbClr val="000000"/>
                          </a:solidFill>
                          <a:effectLst/>
                          <a:latin typeface="Calibri"/>
                        </a:rPr>
                        <a:t> </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r>
              <a:tr h="398891">
                <a:tc>
                  <a:txBody>
                    <a:bodyPr/>
                    <a:lstStyle/>
                    <a:p>
                      <a:pPr algn="ctr" fontAlgn="ctr"/>
                      <a:r>
                        <a:rPr lang="es-ES" sz="900" b="0" i="0" u="none" strike="noStrike">
                          <a:solidFill>
                            <a:srgbClr val="000000"/>
                          </a:solidFill>
                          <a:effectLst/>
                          <a:latin typeface="Calibri"/>
                        </a:rPr>
                        <a:t>Empresas tienen su propio metodo de distribución de la información</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ctr" fontAlgn="ctr"/>
                      <a:r>
                        <a:rPr lang="es-ES" sz="900" b="0" i="0" u="none" strike="noStrike">
                          <a:solidFill>
                            <a:srgbClr val="000000"/>
                          </a:solidFill>
                          <a:effectLst/>
                          <a:latin typeface="Calibri"/>
                        </a:rPr>
                        <a:t> X</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ctr" fontAlgn="ctr"/>
                      <a:r>
                        <a:rPr lang="es-ES" sz="900" b="0" i="0" u="none" strike="noStrike">
                          <a:solidFill>
                            <a:srgbClr val="000000"/>
                          </a:solidFill>
                          <a:effectLst/>
                          <a:latin typeface="Calibri"/>
                        </a:rPr>
                        <a:t> </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ctr" fontAlgn="ctr"/>
                      <a:r>
                        <a:rPr lang="es-ES" sz="900" b="0" i="0" u="none" strike="noStrike">
                          <a:solidFill>
                            <a:srgbClr val="000000"/>
                          </a:solidFill>
                          <a:effectLst/>
                          <a:latin typeface="Calibri"/>
                        </a:rPr>
                        <a:t> </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ctr" fontAlgn="ctr"/>
                      <a:r>
                        <a:rPr lang="es-ES" sz="900" b="0" i="0" u="none" strike="noStrike">
                          <a:solidFill>
                            <a:srgbClr val="000000"/>
                          </a:solidFill>
                          <a:effectLst/>
                          <a:latin typeface="Calibri"/>
                        </a:rPr>
                        <a:t> </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r>
              <a:tr h="268935">
                <a:tc>
                  <a:txBody>
                    <a:bodyPr/>
                    <a:lstStyle/>
                    <a:p>
                      <a:pPr algn="ctr" fontAlgn="ctr"/>
                      <a:r>
                        <a:rPr lang="es-ES" sz="900" b="0" i="0" u="none" strike="noStrike">
                          <a:solidFill>
                            <a:srgbClr val="000000"/>
                          </a:solidFill>
                          <a:effectLst/>
                          <a:latin typeface="Calibri"/>
                        </a:rPr>
                        <a:t>Información no se encuentra en un solo sitio</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ctr" fontAlgn="ctr"/>
                      <a:r>
                        <a:rPr lang="es-ES" sz="900" b="0" i="0" u="none" strike="noStrike">
                          <a:solidFill>
                            <a:srgbClr val="000000"/>
                          </a:solidFill>
                          <a:effectLst/>
                          <a:latin typeface="Calibri"/>
                        </a:rPr>
                        <a:t>X </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ctr" fontAlgn="ctr"/>
                      <a:r>
                        <a:rPr lang="es-ES" sz="900" b="0" i="0" u="none" strike="noStrike">
                          <a:solidFill>
                            <a:srgbClr val="000000"/>
                          </a:solidFill>
                          <a:effectLst/>
                          <a:latin typeface="Calibri"/>
                        </a:rPr>
                        <a:t> </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ctr" fontAlgn="ctr"/>
                      <a:r>
                        <a:rPr lang="es-ES" sz="900" b="0" i="0" u="none" strike="noStrike">
                          <a:solidFill>
                            <a:srgbClr val="000000"/>
                          </a:solidFill>
                          <a:effectLst/>
                          <a:latin typeface="Calibri"/>
                        </a:rPr>
                        <a:t> </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ctr" fontAlgn="ctr"/>
                      <a:r>
                        <a:rPr lang="es-ES" sz="900" b="0" i="0" u="none" strike="noStrike">
                          <a:solidFill>
                            <a:srgbClr val="000000"/>
                          </a:solidFill>
                          <a:effectLst/>
                          <a:latin typeface="Calibri"/>
                        </a:rPr>
                        <a:t> </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r>
              <a:tr h="297814">
                <a:tc>
                  <a:txBody>
                    <a:bodyPr/>
                    <a:lstStyle/>
                    <a:p>
                      <a:pPr algn="ctr" fontAlgn="ctr"/>
                      <a:r>
                        <a:rPr lang="es-ES" sz="900" b="0" i="0" u="none" strike="noStrike">
                          <a:solidFill>
                            <a:srgbClr val="000000"/>
                          </a:solidFill>
                          <a:effectLst/>
                          <a:latin typeface="Calibri"/>
                        </a:rPr>
                        <a:t>Herramientas son escasas y dispersas</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ctr" fontAlgn="ctr"/>
                      <a:r>
                        <a:rPr lang="es-ES" sz="900" b="0" i="0" u="none" strike="noStrike">
                          <a:solidFill>
                            <a:srgbClr val="000000"/>
                          </a:solidFill>
                          <a:effectLst/>
                          <a:latin typeface="Calibri"/>
                        </a:rPr>
                        <a:t>X </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ctr" fontAlgn="ctr"/>
                      <a:r>
                        <a:rPr lang="es-ES" sz="900" b="0" i="0" u="none" strike="noStrike">
                          <a:solidFill>
                            <a:srgbClr val="000000"/>
                          </a:solidFill>
                          <a:effectLst/>
                          <a:latin typeface="Calibri"/>
                        </a:rPr>
                        <a:t> </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ctr" fontAlgn="ctr"/>
                      <a:r>
                        <a:rPr lang="es-ES" sz="900" b="0" i="0" u="none" strike="noStrike">
                          <a:solidFill>
                            <a:srgbClr val="000000"/>
                          </a:solidFill>
                          <a:effectLst/>
                          <a:latin typeface="Calibri"/>
                        </a:rPr>
                        <a:t> </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ctr" fontAlgn="ctr"/>
                      <a:r>
                        <a:rPr lang="es-ES" sz="900" b="0" i="0" u="none" strike="noStrike">
                          <a:solidFill>
                            <a:srgbClr val="000000"/>
                          </a:solidFill>
                          <a:effectLst/>
                          <a:latin typeface="Calibri"/>
                        </a:rPr>
                        <a:t> </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r>
              <a:tr h="270740">
                <a:tc>
                  <a:txBody>
                    <a:bodyPr/>
                    <a:lstStyle/>
                    <a:p>
                      <a:pPr algn="ctr" fontAlgn="ctr"/>
                      <a:r>
                        <a:rPr lang="es-ES" sz="900" b="0" i="0" u="none" strike="noStrike">
                          <a:solidFill>
                            <a:srgbClr val="000000"/>
                          </a:solidFill>
                          <a:effectLst/>
                          <a:latin typeface="Calibri"/>
                        </a:rPr>
                        <a:t>Falta de herramientas que centralicen la información</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ctr" fontAlgn="ctr"/>
                      <a:r>
                        <a:rPr lang="es-ES" sz="900" b="0" i="0" u="none" strike="noStrike">
                          <a:solidFill>
                            <a:srgbClr val="000000"/>
                          </a:solidFill>
                          <a:effectLst/>
                          <a:latin typeface="Calibri"/>
                        </a:rPr>
                        <a:t>X </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ctr" fontAlgn="ctr"/>
                      <a:r>
                        <a:rPr lang="es-ES" sz="900" b="0" i="0" u="none" strike="noStrike">
                          <a:solidFill>
                            <a:srgbClr val="000000"/>
                          </a:solidFill>
                          <a:effectLst/>
                          <a:latin typeface="Calibri"/>
                        </a:rPr>
                        <a:t> </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ctr" fontAlgn="ctr"/>
                      <a:r>
                        <a:rPr lang="es-ES" sz="900" b="0" i="0" u="none" strike="noStrike">
                          <a:solidFill>
                            <a:srgbClr val="000000"/>
                          </a:solidFill>
                          <a:effectLst/>
                          <a:latin typeface="Calibri"/>
                        </a:rPr>
                        <a:t> </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ctr" fontAlgn="ctr"/>
                      <a:r>
                        <a:rPr lang="es-ES" sz="900" b="0" i="0" u="none" strike="noStrike">
                          <a:solidFill>
                            <a:srgbClr val="000000"/>
                          </a:solidFill>
                          <a:effectLst/>
                          <a:latin typeface="Calibri"/>
                        </a:rPr>
                        <a:t> </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r>
              <a:tr h="268935">
                <a:tc>
                  <a:txBody>
                    <a:bodyPr/>
                    <a:lstStyle/>
                    <a:p>
                      <a:pPr algn="ctr" fontAlgn="ctr"/>
                      <a:r>
                        <a:rPr lang="es-ES" sz="900" b="0" i="0" u="none" strike="noStrike">
                          <a:solidFill>
                            <a:srgbClr val="000000"/>
                          </a:solidFill>
                          <a:effectLst/>
                          <a:latin typeface="Calibri"/>
                        </a:rPr>
                        <a:t>Desconocimiento de detalles del producto</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ctr" fontAlgn="ctr"/>
                      <a:r>
                        <a:rPr lang="es-ES" sz="900" b="0" i="0" u="none" strike="noStrike">
                          <a:solidFill>
                            <a:srgbClr val="000000"/>
                          </a:solidFill>
                          <a:effectLst/>
                          <a:latin typeface="Calibri"/>
                        </a:rPr>
                        <a:t>X</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ctr" fontAlgn="ctr"/>
                      <a:r>
                        <a:rPr lang="es-ES" sz="900" b="0" i="0" u="none" strike="noStrike">
                          <a:solidFill>
                            <a:srgbClr val="000000"/>
                          </a:solidFill>
                          <a:effectLst/>
                          <a:latin typeface="Calibri"/>
                        </a:rPr>
                        <a:t> </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ctr" fontAlgn="ctr"/>
                      <a:r>
                        <a:rPr lang="es-ES" sz="900" b="0" i="0" u="none" strike="noStrike">
                          <a:solidFill>
                            <a:srgbClr val="000000"/>
                          </a:solidFill>
                          <a:effectLst/>
                          <a:latin typeface="Calibri"/>
                        </a:rPr>
                        <a:t> </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c>
                  <a:txBody>
                    <a:bodyPr/>
                    <a:lstStyle/>
                    <a:p>
                      <a:pPr algn="ctr" fontAlgn="ctr"/>
                      <a:r>
                        <a:rPr lang="es-ES" sz="900" b="0" i="0" u="none" strike="noStrike">
                          <a:solidFill>
                            <a:srgbClr val="000000"/>
                          </a:solidFill>
                          <a:effectLst/>
                          <a:latin typeface="Cambria"/>
                        </a:rPr>
                        <a:t>X</a:t>
                      </a:r>
                    </a:p>
                  </a:txBody>
                  <a:tcPr marL="9025" marR="9025" marT="90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A022"/>
                    </a:solidFill>
                  </a:tcPr>
                </a:tc>
              </a:tr>
              <a:tr h="342938">
                <a:tc>
                  <a:txBody>
                    <a:bodyPr/>
                    <a:lstStyle/>
                    <a:p>
                      <a:pPr algn="r" fontAlgn="ctr"/>
                      <a:r>
                        <a:rPr lang="es-ES" sz="900" b="0" i="0" u="none" strike="noStrike">
                          <a:solidFill>
                            <a:srgbClr val="000000"/>
                          </a:solidFill>
                          <a:effectLst/>
                          <a:latin typeface="Calibri"/>
                        </a:rPr>
                        <a:t>Obj1</a:t>
                      </a:r>
                    </a:p>
                  </a:txBody>
                  <a:tcPr marL="9025" marR="9025" marT="9025" marB="0" anchor="ctr">
                    <a:lnL>
                      <a:noFill/>
                    </a:lnL>
                    <a:lnR>
                      <a:noFill/>
                    </a:lnR>
                    <a:lnT w="6350" cap="flat" cmpd="sng" algn="ctr">
                      <a:solidFill>
                        <a:srgbClr val="000000"/>
                      </a:solidFill>
                      <a:prstDash val="solid"/>
                      <a:round/>
                      <a:headEnd type="none" w="med" len="med"/>
                      <a:tailEnd type="none" w="med" len="med"/>
                    </a:lnT>
                    <a:lnB>
                      <a:noFill/>
                    </a:lnB>
                    <a:solidFill>
                      <a:srgbClr val="FEA022"/>
                    </a:solidFill>
                  </a:tcPr>
                </a:tc>
                <a:tc gridSpan="3">
                  <a:txBody>
                    <a:bodyPr/>
                    <a:lstStyle/>
                    <a:p>
                      <a:pPr algn="l" fontAlgn="ctr"/>
                      <a:r>
                        <a:rPr lang="es-ES" sz="900" b="0" i="0" u="none" strike="noStrike">
                          <a:solidFill>
                            <a:srgbClr val="000000"/>
                          </a:solidFill>
                          <a:effectLst/>
                          <a:latin typeface="Cambria"/>
                        </a:rPr>
                        <a:t>Reunir información de los productos en venta de al menos un 60% de las tiendas.</a:t>
                      </a:r>
                    </a:p>
                  </a:txBody>
                  <a:tcPr marL="9025" marR="9025" marT="9025" marB="0" anchor="ctr">
                    <a:lnL>
                      <a:noFill/>
                    </a:lnL>
                    <a:lnR>
                      <a:noFill/>
                    </a:lnR>
                    <a:lnT w="6350" cap="flat" cmpd="sng" algn="ctr">
                      <a:solidFill>
                        <a:srgbClr val="000000"/>
                      </a:solidFill>
                      <a:prstDash val="solid"/>
                      <a:round/>
                      <a:headEnd type="none" w="med" len="med"/>
                      <a:tailEnd type="none" w="med" len="med"/>
                    </a:lnT>
                    <a:lnB>
                      <a:noFill/>
                    </a:lnB>
                    <a:solidFill>
                      <a:srgbClr val="FEA022"/>
                    </a:solidFill>
                  </a:tcPr>
                </a:tc>
                <a:tc hMerge="1">
                  <a:txBody>
                    <a:bodyPr/>
                    <a:lstStyle/>
                    <a:p>
                      <a:endParaRPr lang="es-ES"/>
                    </a:p>
                  </a:txBody>
                  <a:tcPr/>
                </a:tc>
                <a:tc hMerge="1">
                  <a:txBody>
                    <a:bodyPr/>
                    <a:lstStyle/>
                    <a:p>
                      <a:endParaRPr lang="es-ES"/>
                    </a:p>
                  </a:txBody>
                  <a:tcPr/>
                </a:tc>
                <a:tc>
                  <a:txBody>
                    <a:bodyPr/>
                    <a:lstStyle/>
                    <a:p>
                      <a:pPr algn="l" fontAlgn="ctr"/>
                      <a:endParaRPr lang="es-ES" sz="900" b="0" i="0" u="none" strike="noStrike">
                        <a:solidFill>
                          <a:srgbClr val="000000"/>
                        </a:solidFill>
                        <a:effectLst/>
                        <a:latin typeface="Cambria"/>
                      </a:endParaRPr>
                    </a:p>
                  </a:txBody>
                  <a:tcPr marL="9025" marR="9025" marT="9025" marB="0" anchor="ctr">
                    <a:lnL>
                      <a:noFill/>
                    </a:lnL>
                    <a:lnR>
                      <a:noFill/>
                    </a:lnR>
                    <a:lnT w="6350" cap="flat" cmpd="sng" algn="ctr">
                      <a:solidFill>
                        <a:srgbClr val="000000"/>
                      </a:solidFill>
                      <a:prstDash val="solid"/>
                      <a:round/>
                      <a:headEnd type="none" w="med" len="med"/>
                      <a:tailEnd type="none" w="med" len="med"/>
                    </a:lnT>
                    <a:lnB>
                      <a:noFill/>
                    </a:lnB>
                    <a:solidFill>
                      <a:srgbClr val="FEA022"/>
                    </a:solidFill>
                  </a:tcPr>
                </a:tc>
              </a:tr>
              <a:tr h="270740">
                <a:tc>
                  <a:txBody>
                    <a:bodyPr/>
                    <a:lstStyle/>
                    <a:p>
                      <a:pPr algn="r" fontAlgn="ctr"/>
                      <a:r>
                        <a:rPr lang="es-ES" sz="900" b="0" i="0" u="none" strike="noStrike">
                          <a:solidFill>
                            <a:srgbClr val="000000"/>
                          </a:solidFill>
                          <a:effectLst/>
                          <a:latin typeface="Calibri"/>
                        </a:rPr>
                        <a:t>Obj2</a:t>
                      </a:r>
                    </a:p>
                  </a:txBody>
                  <a:tcPr marL="9025" marR="9025" marT="9025" marB="0" anchor="ctr">
                    <a:lnL>
                      <a:noFill/>
                    </a:lnL>
                    <a:lnR>
                      <a:noFill/>
                    </a:lnR>
                    <a:lnT>
                      <a:noFill/>
                    </a:lnT>
                    <a:lnB>
                      <a:noFill/>
                    </a:lnB>
                    <a:solidFill>
                      <a:srgbClr val="FEA022"/>
                    </a:solidFill>
                  </a:tcPr>
                </a:tc>
                <a:tc gridSpan="3">
                  <a:txBody>
                    <a:bodyPr/>
                    <a:lstStyle/>
                    <a:p>
                      <a:pPr algn="l" fontAlgn="ctr"/>
                      <a:r>
                        <a:rPr lang="es-ES" sz="900" b="0" i="0" u="none" strike="noStrike">
                          <a:solidFill>
                            <a:srgbClr val="000000"/>
                          </a:solidFill>
                          <a:effectLst/>
                          <a:latin typeface="Cambria"/>
                        </a:rPr>
                        <a:t>Recomendar en un 100% de los casos el producto con el mejor precio según se realice la busqueda.</a:t>
                      </a:r>
                    </a:p>
                  </a:txBody>
                  <a:tcPr marL="9025" marR="9025" marT="9025" marB="0" anchor="ctr">
                    <a:lnL>
                      <a:noFill/>
                    </a:lnL>
                    <a:lnR>
                      <a:noFill/>
                    </a:lnR>
                    <a:lnT>
                      <a:noFill/>
                    </a:lnT>
                    <a:lnB>
                      <a:noFill/>
                    </a:lnB>
                    <a:solidFill>
                      <a:srgbClr val="FEA022"/>
                    </a:solidFill>
                  </a:tcPr>
                </a:tc>
                <a:tc hMerge="1">
                  <a:txBody>
                    <a:bodyPr/>
                    <a:lstStyle/>
                    <a:p>
                      <a:endParaRPr lang="es-ES"/>
                    </a:p>
                  </a:txBody>
                  <a:tcPr/>
                </a:tc>
                <a:tc hMerge="1">
                  <a:txBody>
                    <a:bodyPr/>
                    <a:lstStyle/>
                    <a:p>
                      <a:endParaRPr lang="es-ES"/>
                    </a:p>
                  </a:txBody>
                  <a:tcPr/>
                </a:tc>
                <a:tc>
                  <a:txBody>
                    <a:bodyPr/>
                    <a:lstStyle/>
                    <a:p>
                      <a:pPr algn="l" fontAlgn="ctr"/>
                      <a:endParaRPr lang="es-ES" sz="900" b="0" i="0" u="none" strike="noStrike">
                        <a:solidFill>
                          <a:srgbClr val="000000"/>
                        </a:solidFill>
                        <a:effectLst/>
                        <a:latin typeface="Cambria"/>
                      </a:endParaRPr>
                    </a:p>
                  </a:txBody>
                  <a:tcPr marL="9025" marR="9025" marT="9025" marB="0" anchor="ctr">
                    <a:lnL>
                      <a:noFill/>
                    </a:lnL>
                    <a:lnR>
                      <a:noFill/>
                    </a:lnR>
                    <a:lnT>
                      <a:noFill/>
                    </a:lnT>
                    <a:lnB>
                      <a:noFill/>
                    </a:lnB>
                    <a:solidFill>
                      <a:srgbClr val="FEA022"/>
                    </a:solidFill>
                  </a:tcPr>
                </a:tc>
              </a:tr>
              <a:tr h="379036">
                <a:tc>
                  <a:txBody>
                    <a:bodyPr/>
                    <a:lstStyle/>
                    <a:p>
                      <a:pPr algn="r" fontAlgn="ctr"/>
                      <a:r>
                        <a:rPr lang="es-ES" sz="900" b="0" i="0" u="none" strike="noStrike">
                          <a:solidFill>
                            <a:srgbClr val="000000"/>
                          </a:solidFill>
                          <a:effectLst/>
                          <a:latin typeface="Calibri"/>
                        </a:rPr>
                        <a:t>Obj3</a:t>
                      </a:r>
                    </a:p>
                  </a:txBody>
                  <a:tcPr marL="9025" marR="9025" marT="9025" marB="0" anchor="ctr">
                    <a:lnL>
                      <a:noFill/>
                    </a:lnL>
                    <a:lnR>
                      <a:noFill/>
                    </a:lnR>
                    <a:lnT>
                      <a:noFill/>
                    </a:lnT>
                    <a:lnB>
                      <a:noFill/>
                    </a:lnB>
                    <a:solidFill>
                      <a:srgbClr val="FEA022"/>
                    </a:solidFill>
                  </a:tcPr>
                </a:tc>
                <a:tc gridSpan="3">
                  <a:txBody>
                    <a:bodyPr/>
                    <a:lstStyle/>
                    <a:p>
                      <a:pPr algn="l" fontAlgn="ctr"/>
                      <a:r>
                        <a:rPr lang="es-ES" sz="900" b="0" i="0" u="none" strike="noStrike">
                          <a:solidFill>
                            <a:srgbClr val="000000"/>
                          </a:solidFill>
                          <a:effectLst/>
                          <a:latin typeface="Cambria"/>
                        </a:rPr>
                        <a:t>Reducir los tiempos de búsqueda de un producto al mejor precio.</a:t>
                      </a:r>
                    </a:p>
                  </a:txBody>
                  <a:tcPr marL="9025" marR="9025" marT="9025" marB="0" anchor="ctr">
                    <a:lnL>
                      <a:noFill/>
                    </a:lnL>
                    <a:lnR>
                      <a:noFill/>
                    </a:lnR>
                    <a:lnT>
                      <a:noFill/>
                    </a:lnT>
                    <a:lnB>
                      <a:noFill/>
                    </a:lnB>
                    <a:solidFill>
                      <a:srgbClr val="FEA022"/>
                    </a:solidFill>
                  </a:tcPr>
                </a:tc>
                <a:tc hMerge="1">
                  <a:txBody>
                    <a:bodyPr/>
                    <a:lstStyle/>
                    <a:p>
                      <a:endParaRPr lang="es-ES"/>
                    </a:p>
                  </a:txBody>
                  <a:tcPr/>
                </a:tc>
                <a:tc hMerge="1">
                  <a:txBody>
                    <a:bodyPr/>
                    <a:lstStyle/>
                    <a:p>
                      <a:endParaRPr lang="es-ES"/>
                    </a:p>
                  </a:txBody>
                  <a:tcPr/>
                </a:tc>
                <a:tc>
                  <a:txBody>
                    <a:bodyPr/>
                    <a:lstStyle/>
                    <a:p>
                      <a:pPr algn="l" fontAlgn="ctr"/>
                      <a:endParaRPr lang="es-ES" sz="900" b="0" i="0" u="none" strike="noStrike">
                        <a:solidFill>
                          <a:srgbClr val="000000"/>
                        </a:solidFill>
                        <a:effectLst/>
                        <a:latin typeface="Cambria"/>
                      </a:endParaRPr>
                    </a:p>
                  </a:txBody>
                  <a:tcPr marL="9025" marR="9025" marT="9025" marB="0" anchor="ctr">
                    <a:lnL>
                      <a:noFill/>
                    </a:lnL>
                    <a:lnR>
                      <a:noFill/>
                    </a:lnR>
                    <a:lnT>
                      <a:noFill/>
                    </a:lnT>
                    <a:lnB>
                      <a:noFill/>
                    </a:lnB>
                    <a:solidFill>
                      <a:srgbClr val="FEA022"/>
                    </a:solidFill>
                  </a:tcPr>
                </a:tc>
              </a:tr>
              <a:tr h="398891">
                <a:tc>
                  <a:txBody>
                    <a:bodyPr/>
                    <a:lstStyle/>
                    <a:p>
                      <a:pPr algn="r" fontAlgn="ctr"/>
                      <a:r>
                        <a:rPr lang="es-ES" sz="900" b="0" i="0" u="none" strike="noStrike">
                          <a:solidFill>
                            <a:srgbClr val="000000"/>
                          </a:solidFill>
                          <a:effectLst/>
                          <a:latin typeface="Calibri"/>
                        </a:rPr>
                        <a:t>Obj4</a:t>
                      </a:r>
                    </a:p>
                  </a:txBody>
                  <a:tcPr marL="9025" marR="9025" marT="9025" marB="0" anchor="ctr">
                    <a:lnL>
                      <a:noFill/>
                    </a:lnL>
                    <a:lnR>
                      <a:noFill/>
                    </a:lnR>
                    <a:lnT>
                      <a:noFill/>
                    </a:lnT>
                    <a:lnB>
                      <a:noFill/>
                    </a:lnB>
                    <a:solidFill>
                      <a:srgbClr val="FEA022"/>
                    </a:solidFill>
                  </a:tcPr>
                </a:tc>
                <a:tc gridSpan="3">
                  <a:txBody>
                    <a:bodyPr/>
                    <a:lstStyle/>
                    <a:p>
                      <a:pPr algn="l" fontAlgn="ctr"/>
                      <a:r>
                        <a:rPr lang="es-ES" sz="900" b="0" i="0" u="none" strike="noStrike">
                          <a:solidFill>
                            <a:srgbClr val="000000"/>
                          </a:solidFill>
                          <a:effectLst/>
                          <a:latin typeface="Cambria"/>
                        </a:rPr>
                        <a:t>Identificar al menos el 40% de los productos de los que se desconozca mayor información y/o detalle, mediante apoyo social.</a:t>
                      </a:r>
                    </a:p>
                  </a:txBody>
                  <a:tcPr marL="9025" marR="9025" marT="9025" marB="0" anchor="ctr">
                    <a:lnL>
                      <a:noFill/>
                    </a:lnL>
                    <a:lnR>
                      <a:noFill/>
                    </a:lnR>
                    <a:lnT>
                      <a:noFill/>
                    </a:lnT>
                    <a:lnB>
                      <a:noFill/>
                    </a:lnB>
                    <a:solidFill>
                      <a:srgbClr val="FEA022"/>
                    </a:solidFill>
                  </a:tcPr>
                </a:tc>
                <a:tc hMerge="1">
                  <a:txBody>
                    <a:bodyPr/>
                    <a:lstStyle/>
                    <a:p>
                      <a:endParaRPr lang="es-ES"/>
                    </a:p>
                  </a:txBody>
                  <a:tcPr/>
                </a:tc>
                <a:tc hMerge="1">
                  <a:txBody>
                    <a:bodyPr/>
                    <a:lstStyle/>
                    <a:p>
                      <a:endParaRPr lang="es-ES"/>
                    </a:p>
                  </a:txBody>
                  <a:tcPr/>
                </a:tc>
                <a:tc>
                  <a:txBody>
                    <a:bodyPr/>
                    <a:lstStyle/>
                    <a:p>
                      <a:pPr algn="ctr" fontAlgn="ctr"/>
                      <a:endParaRPr lang="es-ES" sz="900" b="0" i="0" u="none" strike="noStrike" dirty="0">
                        <a:solidFill>
                          <a:srgbClr val="000000"/>
                        </a:solidFill>
                        <a:effectLst/>
                        <a:latin typeface="Cambria"/>
                      </a:endParaRPr>
                    </a:p>
                  </a:txBody>
                  <a:tcPr marL="9025" marR="9025" marT="9025" marB="0" anchor="ctr">
                    <a:lnL>
                      <a:noFill/>
                    </a:lnL>
                    <a:lnR>
                      <a:noFill/>
                    </a:lnR>
                    <a:lnT>
                      <a:noFill/>
                    </a:lnT>
                    <a:lnB>
                      <a:noFill/>
                    </a:lnB>
                    <a:solidFill>
                      <a:srgbClr val="FEA022"/>
                    </a:solidFill>
                  </a:tcPr>
                </a:tc>
              </a:tr>
            </a:tbl>
          </a:graphicData>
        </a:graphic>
      </p:graphicFrame>
    </p:spTree>
    <p:extLst>
      <p:ext uri="{BB962C8B-B14F-4D97-AF65-F5344CB8AC3E}">
        <p14:creationId xmlns:p14="http://schemas.microsoft.com/office/powerpoint/2010/main" val="327123891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Justificación Proyecto</a:t>
            </a:r>
            <a:endParaRPr lang="es-ES" dirty="0"/>
          </a:p>
        </p:txBody>
      </p:sp>
      <p:sp>
        <p:nvSpPr>
          <p:cNvPr id="3" name="Marcador de contenido 2"/>
          <p:cNvSpPr>
            <a:spLocks noGrp="1"/>
          </p:cNvSpPr>
          <p:nvPr>
            <p:ph idx="1"/>
          </p:nvPr>
        </p:nvSpPr>
        <p:spPr/>
        <p:txBody>
          <a:bodyPr>
            <a:normAutofit fontScale="62500" lnSpcReduction="20000"/>
          </a:bodyPr>
          <a:lstStyle/>
          <a:p>
            <a:r>
              <a:rPr lang="es-ES_tradnl" dirty="0">
                <a:effectLst/>
              </a:rPr>
              <a:t>El proyecto se justifica en el sentido de mejorar y brindar más herramientas a las personas, las cuales al momento de comprar un producto, deben pagar sin poder conocer todos los precios que ofrece el mercado y en caso de no ser así y se decide investigar los precios existentes, ya sea de manera presencial o en línea, requeriría una gran  dedicación de tiempo y esfuerzo, sin mencionar que podría no traer buenos resultados. Por esto es que nace y se justifica este proyecto, brindando solución a esos inconvenientes que suceden a diario en la vida de las personas. </a:t>
            </a:r>
            <a:endParaRPr lang="es-ES" dirty="0"/>
          </a:p>
        </p:txBody>
      </p:sp>
    </p:spTree>
    <p:extLst>
      <p:ext uri="{BB962C8B-B14F-4D97-AF65-F5344CB8AC3E}">
        <p14:creationId xmlns:p14="http://schemas.microsoft.com/office/powerpoint/2010/main" val="267716470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Alcance del Proyecto</a:t>
            </a:r>
            <a:endParaRPr lang="es-ES" dirty="0"/>
          </a:p>
        </p:txBody>
      </p:sp>
      <p:sp>
        <p:nvSpPr>
          <p:cNvPr id="3" name="Marcador de contenido 2"/>
          <p:cNvSpPr>
            <a:spLocks noGrp="1"/>
          </p:cNvSpPr>
          <p:nvPr>
            <p:ph idx="1"/>
          </p:nvPr>
        </p:nvSpPr>
        <p:spPr/>
        <p:txBody>
          <a:bodyPr>
            <a:normAutofit fontScale="40000" lnSpcReduction="20000"/>
          </a:bodyPr>
          <a:lstStyle/>
          <a:p>
            <a:pPr lvl="0"/>
            <a:r>
              <a:rPr lang="es-ES_tradnl" dirty="0">
                <a:effectLst/>
              </a:rPr>
              <a:t>Dirigido a personas que posean Smartphone y/o conexión a internet desde un computador.</a:t>
            </a:r>
            <a:endParaRPr lang="es-CL" dirty="0">
              <a:effectLst/>
            </a:endParaRPr>
          </a:p>
          <a:p>
            <a:pPr lvl="0"/>
            <a:r>
              <a:rPr lang="es-ES_tradnl" dirty="0">
                <a:effectLst/>
              </a:rPr>
              <a:t>Ha desarrollar para cierto tipo de productos como:</a:t>
            </a:r>
            <a:endParaRPr lang="es-CL" dirty="0">
              <a:effectLst/>
            </a:endParaRPr>
          </a:p>
          <a:p>
            <a:pPr lvl="1">
              <a:buFont typeface="Wingdings" charset="2"/>
              <a:buChar char="v"/>
            </a:pPr>
            <a:r>
              <a:rPr lang="es-ES_tradnl" dirty="0">
                <a:effectLst/>
              </a:rPr>
              <a:t>Electrodomésticos</a:t>
            </a:r>
            <a:endParaRPr lang="es-CL" dirty="0">
              <a:effectLst/>
            </a:endParaRPr>
          </a:p>
          <a:p>
            <a:pPr lvl="1">
              <a:buFont typeface="Wingdings" charset="2"/>
              <a:buChar char="v"/>
            </a:pPr>
            <a:r>
              <a:rPr lang="es-ES_tradnl" dirty="0">
                <a:effectLst/>
              </a:rPr>
              <a:t>Electrónica</a:t>
            </a:r>
            <a:endParaRPr lang="es-CL" dirty="0">
              <a:effectLst/>
            </a:endParaRPr>
          </a:p>
          <a:p>
            <a:pPr lvl="1">
              <a:buFont typeface="Wingdings" charset="2"/>
              <a:buChar char="v"/>
            </a:pPr>
            <a:r>
              <a:rPr lang="es-ES_tradnl" dirty="0">
                <a:effectLst/>
              </a:rPr>
              <a:t>Calzado</a:t>
            </a:r>
            <a:endParaRPr lang="es-CL" dirty="0">
              <a:effectLst/>
            </a:endParaRPr>
          </a:p>
          <a:p>
            <a:pPr lvl="1">
              <a:buFont typeface="Wingdings" charset="2"/>
              <a:buChar char="v"/>
            </a:pPr>
            <a:r>
              <a:rPr lang="es-ES_tradnl" dirty="0">
                <a:effectLst/>
              </a:rPr>
              <a:t>Colchones</a:t>
            </a:r>
            <a:endParaRPr lang="es-CL" dirty="0">
              <a:effectLst/>
            </a:endParaRPr>
          </a:p>
          <a:p>
            <a:pPr lvl="1">
              <a:buFont typeface="Wingdings" charset="2"/>
              <a:buChar char="v"/>
            </a:pPr>
            <a:r>
              <a:rPr lang="es-ES_tradnl" dirty="0">
                <a:effectLst/>
              </a:rPr>
              <a:t>Mochilas, Bolsos, Carteras</a:t>
            </a:r>
            <a:endParaRPr lang="es-CL" dirty="0">
              <a:effectLst/>
            </a:endParaRPr>
          </a:p>
          <a:p>
            <a:pPr lvl="0"/>
            <a:r>
              <a:rPr lang="es-ES_tradnl" dirty="0">
                <a:effectLst/>
              </a:rPr>
              <a:t>Se utilizará la tecnología de mapas de Google.</a:t>
            </a:r>
            <a:endParaRPr lang="es-CL" dirty="0">
              <a:effectLst/>
            </a:endParaRPr>
          </a:p>
          <a:p>
            <a:pPr lvl="0"/>
            <a:r>
              <a:rPr lang="es-ES_tradnl" dirty="0">
                <a:effectLst/>
              </a:rPr>
              <a:t>Se tomará la información “rastreando” los sitios web de las empresas que posean los productos.</a:t>
            </a:r>
            <a:endParaRPr lang="es-CL" dirty="0">
              <a:effectLst/>
            </a:endParaRPr>
          </a:p>
          <a:p>
            <a:pPr lvl="0"/>
            <a:r>
              <a:rPr lang="es-ES_tradnl" dirty="0">
                <a:effectLst/>
              </a:rPr>
              <a:t>Pequeñas empresas sin sitios web deben poder publicar sus productos manualmente.</a:t>
            </a:r>
            <a:endParaRPr lang="es-CL" dirty="0">
              <a:effectLst/>
            </a:endParaRPr>
          </a:p>
          <a:p>
            <a:pPr lvl="0"/>
            <a:r>
              <a:rPr lang="es-ES_tradnl" dirty="0">
                <a:effectLst/>
              </a:rPr>
              <a:t>Será sitio web, optimizado también para dispositivos móviles.</a:t>
            </a:r>
            <a:endParaRPr lang="es-CL" dirty="0">
              <a:effectLst/>
            </a:endParaRPr>
          </a:p>
          <a:p>
            <a:pPr lvl="0"/>
            <a:r>
              <a:rPr lang="es-ES_tradnl" dirty="0">
                <a:effectLst/>
              </a:rPr>
              <a:t>Implementación de espacio de carácter social.</a:t>
            </a:r>
            <a:endParaRPr lang="es-CL" dirty="0">
              <a:effectLst/>
            </a:endParaRPr>
          </a:p>
          <a:p>
            <a:endParaRPr lang="es-ES" dirty="0"/>
          </a:p>
        </p:txBody>
      </p:sp>
    </p:spTree>
    <p:extLst>
      <p:ext uri="{BB962C8B-B14F-4D97-AF65-F5344CB8AC3E}">
        <p14:creationId xmlns:p14="http://schemas.microsoft.com/office/powerpoint/2010/main" val="42409658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Centrado">
  <a:themeElements>
    <a:clrScheme name="Centrado">
      <a:dk1>
        <a:sysClr val="windowText" lastClr="000000"/>
      </a:dk1>
      <a:lt1>
        <a:sysClr val="window" lastClr="FFFFFF"/>
      </a:lt1>
      <a:dk2>
        <a:srgbClr val="318FC5"/>
      </a:dk2>
      <a:lt2>
        <a:srgbClr val="AEE8FB"/>
      </a:lt2>
      <a:accent1>
        <a:srgbClr val="76C5EF"/>
      </a:accent1>
      <a:accent2>
        <a:srgbClr val="FEA022"/>
      </a:accent2>
      <a:accent3>
        <a:srgbClr val="FF6700"/>
      </a:accent3>
      <a:accent4>
        <a:srgbClr val="70A525"/>
      </a:accent4>
      <a:accent5>
        <a:srgbClr val="A5D848"/>
      </a:accent5>
      <a:accent6>
        <a:srgbClr val="20768C"/>
      </a:accent6>
      <a:hlink>
        <a:srgbClr val="7AB6E8"/>
      </a:hlink>
      <a:folHlink>
        <a:srgbClr val="83B0D3"/>
      </a:folHlink>
    </a:clrScheme>
    <a:fontScheme name="Centrado">
      <a:majorFont>
        <a:latin typeface="Rockwell"/>
        <a:ea typeface=""/>
        <a:cs typeface=""/>
        <a:font script="Grek" typeface="Cambria"/>
        <a:font script="Cyrl" typeface="Cambria"/>
        <a:font script="Jpan" typeface="ＭＳ 明朝"/>
        <a:font script="Hang" typeface="바탕"/>
        <a:font script="Hans" typeface="华文新魏"/>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ＭＳ 明朝"/>
        <a:font script="Hang" typeface="바탕"/>
        <a:font script="Hans" typeface="华文新魏"/>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entrado">
      <a:fillStyleLst>
        <a:solidFill>
          <a:schemeClr val="phClr"/>
        </a:solidFill>
        <a:gradFill rotWithShape="1">
          <a:gsLst>
            <a:gs pos="0">
              <a:schemeClr val="phClr">
                <a:tint val="14000"/>
                <a:satMod val="180000"/>
                <a:lumMod val="100000"/>
              </a:schemeClr>
            </a:gs>
            <a:gs pos="42000">
              <a:schemeClr val="phClr">
                <a:tint val="40000"/>
                <a:satMod val="160000"/>
                <a:lumMod val="94000"/>
              </a:schemeClr>
            </a:gs>
            <a:gs pos="100000">
              <a:schemeClr val="phClr">
                <a:tint val="94000"/>
                <a:satMod val="140000"/>
              </a:schemeClr>
            </a:gs>
          </a:gsLst>
          <a:lin ang="5160000" scaled="1"/>
        </a:gradFill>
        <a:gradFill rotWithShape="1">
          <a:gsLst>
            <a:gs pos="38000">
              <a:schemeClr val="phClr">
                <a:satMod val="120000"/>
              </a:schemeClr>
            </a:gs>
            <a:gs pos="100000">
              <a:schemeClr val="phClr">
                <a:shade val="60000"/>
                <a:satMod val="180000"/>
                <a:lumMod val="70000"/>
              </a:schemeClr>
            </a:gs>
          </a:gsLst>
          <a:lin ang="4680000" scaled="0"/>
        </a:gradFill>
      </a:fillStyleLst>
      <a:lnStyleLst>
        <a:ln w="12700" cap="flat" cmpd="sng" algn="ctr">
          <a:solidFill>
            <a:schemeClr val="phClr">
              <a:shade val="50000"/>
            </a:schemeClr>
          </a:solidFill>
          <a:prstDash val="solid"/>
        </a:ln>
        <a:ln w="25400" cap="flat" cmpd="sng" algn="ctr">
          <a:solidFill>
            <a:schemeClr val="phClr">
              <a:shade val="75000"/>
              <a:lumMod val="90000"/>
            </a:schemeClr>
          </a:solidFill>
          <a:prstDash val="solid"/>
        </a:ln>
        <a:ln w="38100" cap="flat" cmpd="sng" algn="ctr">
          <a:solidFill>
            <a:schemeClr val="phClr"/>
          </a:solidFill>
          <a:prstDash val="solid"/>
        </a:ln>
      </a:lnStyleLst>
      <a:effectStyleLst>
        <a:effectStyle>
          <a:effectLst>
            <a:outerShdw blurRad="63500" dist="12700" dir="5400000" sx="102000" sy="102000" rotWithShape="0">
              <a:srgbClr val="000000">
                <a:alpha val="20000"/>
              </a:srgbClr>
            </a:outerShdw>
          </a:effectLst>
        </a:effectStyle>
        <a:effectStyle>
          <a:effectLst>
            <a:outerShdw blurRad="76200" dist="25400" dir="5400000" rotWithShape="0">
              <a:srgbClr val="000000">
                <a:alpha val="50000"/>
              </a:srgbClr>
            </a:outerShdw>
          </a:effectLst>
          <a:scene3d>
            <a:camera prst="orthographicFront">
              <a:rot lat="0" lon="0" rev="0"/>
            </a:camera>
            <a:lightRig rig="glow" dir="tl">
              <a:rot lat="0" lon="0" rev="19800000"/>
            </a:lightRig>
          </a:scene3d>
          <a:sp3d prstMaterial="metal">
            <a:bevelT w="152400" h="63500" prst="softRound"/>
          </a:sp3d>
        </a:effectStyle>
        <a:effectStyle>
          <a:effectLst>
            <a:outerShdw blurRad="107950" dist="12700" dir="5040000" rotWithShape="0">
              <a:srgbClr val="000000">
                <a:alpha val="54000"/>
              </a:srgbClr>
            </a:outerShdw>
          </a:effectLst>
          <a:scene3d>
            <a:camera prst="orthographicFront">
              <a:rot lat="0" lon="0" rev="0"/>
            </a:camera>
            <a:lightRig rig="threePt" dir="tl">
              <a:rot lat="0" lon="0" rev="19800000"/>
            </a:lightRig>
          </a:scene3d>
          <a:sp3d prstMaterial="plastic">
            <a:bevelT h="63500" prst="softRound"/>
          </a:sp3d>
        </a:effectStyle>
      </a:effectStyleLst>
      <a:bgFillStyleLst>
        <a:solidFill>
          <a:schemeClr val="phClr"/>
        </a:solidFill>
        <a:gradFill rotWithShape="1">
          <a:gsLst>
            <a:gs pos="0">
              <a:schemeClr val="phClr">
                <a:tint val="95000"/>
                <a:satMod val="140000"/>
                <a:lumMod val="120000"/>
              </a:schemeClr>
            </a:gs>
            <a:gs pos="100000">
              <a:schemeClr val="phClr">
                <a:tint val="95000"/>
                <a:shade val="70000"/>
                <a:satMod val="180000"/>
                <a:lumMod val="82000"/>
              </a:schemeClr>
            </a:gs>
          </a:gsLst>
          <a:path path="circle">
            <a:fillToRect l="25000" t="25000" r="25000" b="25000"/>
          </a:path>
        </a:gradFill>
        <a:gradFill rotWithShape="1">
          <a:gsLst>
            <a:gs pos="0">
              <a:schemeClr val="phClr">
                <a:tint val="94000"/>
                <a:satMod val="140000"/>
                <a:lumMod val="120000"/>
              </a:schemeClr>
            </a:gs>
            <a:gs pos="100000">
              <a:schemeClr val="phClr">
                <a:tint val="97000"/>
                <a:shade val="70000"/>
                <a:satMod val="190000"/>
                <a:lumMod val="72000"/>
              </a:schemeClr>
            </a:gs>
          </a:gsLst>
          <a:path path="circle">
            <a:fillToRect l="50000" t="50000" r="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Centrado.thmx</Template>
  <TotalTime>2425</TotalTime>
  <Words>1183</Words>
  <Application>Microsoft Macintosh PowerPoint</Application>
  <PresentationFormat>Presentación en pantalla (16:9)</PresentationFormat>
  <Paragraphs>193</Paragraphs>
  <Slides>18</Slides>
  <Notes>2</Notes>
  <HiddenSlides>0</HiddenSlides>
  <MMClips>0</MMClips>
  <ScaleCrop>false</ScaleCrop>
  <HeadingPairs>
    <vt:vector size="4" baseType="variant">
      <vt:variant>
        <vt:lpstr>Tema</vt:lpstr>
      </vt:variant>
      <vt:variant>
        <vt:i4>1</vt:i4>
      </vt:variant>
      <vt:variant>
        <vt:lpstr>Títulos de diapositiva</vt:lpstr>
      </vt:variant>
      <vt:variant>
        <vt:i4>18</vt:i4>
      </vt:variant>
    </vt:vector>
  </HeadingPairs>
  <TitlesOfParts>
    <vt:vector size="19" baseType="lpstr">
      <vt:lpstr>Centrado</vt:lpstr>
      <vt:lpstr>Proyecto de Titulo I Semana 2</vt:lpstr>
      <vt:lpstr>Que se hizo durante esta semana</vt:lpstr>
      <vt:lpstr>Problema</vt:lpstr>
      <vt:lpstr>Técnica 5 por qué</vt:lpstr>
      <vt:lpstr>Ishikawa</vt:lpstr>
      <vt:lpstr>Objetivos</vt:lpstr>
      <vt:lpstr>Trazabilidad Causa/Objetivos</vt:lpstr>
      <vt:lpstr>Justificación Proyecto</vt:lpstr>
      <vt:lpstr>Alcance del Proyecto</vt:lpstr>
      <vt:lpstr>Limitaciones del Proyecto</vt:lpstr>
      <vt:lpstr>Alternativas de Solución</vt:lpstr>
      <vt:lpstr>Gestión de Riesgos</vt:lpstr>
      <vt:lpstr>Gestión de configuración</vt:lpstr>
      <vt:lpstr>Control de versiones</vt:lpstr>
      <vt:lpstr>Plan de Proyecto</vt:lpstr>
      <vt:lpstr>Requisitos de alto nivel</vt:lpstr>
      <vt:lpstr>Que se hará en la siguiente semana.</vt:lpstr>
      <vt:lpstr>Problemas encontrados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de Titulo I</dc:title>
  <dc:creator>Francisco Ovalle</dc:creator>
  <cp:lastModifiedBy>Francisco Ovalle</cp:lastModifiedBy>
  <cp:revision>35</cp:revision>
  <dcterms:created xsi:type="dcterms:W3CDTF">2015-03-24T05:19:38Z</dcterms:created>
  <dcterms:modified xsi:type="dcterms:W3CDTF">2015-03-31T19:34:18Z</dcterms:modified>
</cp:coreProperties>
</file>