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Relationship Id="rId23" Type="http://schemas.openxmlformats.org/officeDocument/2006/relationships/image" Target="../media/image60.png"/><Relationship Id="rId24" Type="http://schemas.openxmlformats.org/officeDocument/2006/relationships/image" Target="../media/image61.png"/><Relationship Id="rId25" Type="http://schemas.openxmlformats.org/officeDocument/2006/relationships/image" Target="../media/image62.png"/><Relationship Id="rId26" Type="http://schemas.openxmlformats.org/officeDocument/2006/relationships/image" Target="../media/image63.png"/><Relationship Id="rId27" Type="http://schemas.openxmlformats.org/officeDocument/2006/relationships/image" Target="../media/image64.png"/><Relationship Id="rId28" Type="http://schemas.openxmlformats.org/officeDocument/2006/relationships/image" Target="../media/image65.png"/><Relationship Id="rId29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image" Target="../media/image85.png"/><Relationship Id="rId21" Type="http://schemas.openxmlformats.org/officeDocument/2006/relationships/image" Target="../media/image86.png"/><Relationship Id="rId22" Type="http://schemas.openxmlformats.org/officeDocument/2006/relationships/image" Target="../media/image87.png"/><Relationship Id="rId23" Type="http://schemas.openxmlformats.org/officeDocument/2006/relationships/image" Target="../media/image88.png"/><Relationship Id="rId24" Type="http://schemas.openxmlformats.org/officeDocument/2006/relationships/image" Target="../media/image89.png"/><Relationship Id="rId25" Type="http://schemas.openxmlformats.org/officeDocument/2006/relationships/image" Target="../media/image90.png"/><Relationship Id="rId26" Type="http://schemas.openxmlformats.org/officeDocument/2006/relationships/image" Target="../media/image91.png"/><Relationship Id="rId27" Type="http://schemas.openxmlformats.org/officeDocument/2006/relationships/image" Target="../media/image92.png"/><Relationship Id="rId28" Type="http://schemas.openxmlformats.org/officeDocument/2006/relationships/image" Target="../media/image93.png"/><Relationship Id="rId29" Type="http://schemas.openxmlformats.org/officeDocument/2006/relationships/image" Target="../media/image94.png"/><Relationship Id="rId30" Type="http://schemas.openxmlformats.org/officeDocument/2006/relationships/image" Target="../media/image9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Relationship Id="rId20" Type="http://schemas.openxmlformats.org/officeDocument/2006/relationships/image" Target="../media/image114.png"/><Relationship Id="rId21" Type="http://schemas.openxmlformats.org/officeDocument/2006/relationships/image" Target="../media/image115.png"/><Relationship Id="rId22" Type="http://schemas.openxmlformats.org/officeDocument/2006/relationships/image" Target="../media/image116.png"/><Relationship Id="rId23" Type="http://schemas.openxmlformats.org/officeDocument/2006/relationships/image" Target="../media/image117.png"/><Relationship Id="rId24" Type="http://schemas.openxmlformats.org/officeDocument/2006/relationships/image" Target="../media/image118.png"/><Relationship Id="rId25" Type="http://schemas.openxmlformats.org/officeDocument/2006/relationships/image" Target="../media/image119.png"/><Relationship Id="rId26" Type="http://schemas.openxmlformats.org/officeDocument/2006/relationships/image" Target="../media/image120.png"/><Relationship Id="rId27" Type="http://schemas.openxmlformats.org/officeDocument/2006/relationships/image" Target="../media/image121.png"/><Relationship Id="rId28" Type="http://schemas.openxmlformats.org/officeDocument/2006/relationships/image" Target="../media/image1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7" Type="http://schemas.openxmlformats.org/officeDocument/2006/relationships/image" Target="../media/image138.png"/><Relationship Id="rId18" Type="http://schemas.openxmlformats.org/officeDocument/2006/relationships/image" Target="../media/image139.png"/><Relationship Id="rId19" Type="http://schemas.openxmlformats.org/officeDocument/2006/relationships/image" Target="../media/image140.png"/><Relationship Id="rId20" Type="http://schemas.openxmlformats.org/officeDocument/2006/relationships/image" Target="../media/image141.png"/><Relationship Id="rId21" Type="http://schemas.openxmlformats.org/officeDocument/2006/relationships/image" Target="../media/image142.png"/><Relationship Id="rId22" Type="http://schemas.openxmlformats.org/officeDocument/2006/relationships/image" Target="../media/image143.png"/><Relationship Id="rId23" Type="http://schemas.openxmlformats.org/officeDocument/2006/relationships/image" Target="../media/image144.png"/><Relationship Id="rId24" Type="http://schemas.openxmlformats.org/officeDocument/2006/relationships/image" Target="../media/image145.png"/><Relationship Id="rId25" Type="http://schemas.openxmlformats.org/officeDocument/2006/relationships/image" Target="../media/image146.png"/><Relationship Id="rId26" Type="http://schemas.openxmlformats.org/officeDocument/2006/relationships/image" Target="../media/image147.png"/><Relationship Id="rId27" Type="http://schemas.openxmlformats.org/officeDocument/2006/relationships/image" Target="../media/image148.png"/><Relationship Id="rId28" Type="http://schemas.openxmlformats.org/officeDocument/2006/relationships/image" Target="../media/image149.png"/><Relationship Id="rId29" Type="http://schemas.openxmlformats.org/officeDocument/2006/relationships/image" Target="../media/image150.png"/><Relationship Id="rId30" Type="http://schemas.openxmlformats.org/officeDocument/2006/relationships/image" Target="../media/image151.png"/><Relationship Id="rId31" Type="http://schemas.openxmlformats.org/officeDocument/2006/relationships/image" Target="../media/image15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2527" y="1375378"/>
            <a:ext cx="10715426" cy="86803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0309" y="4767060"/>
            <a:ext cx="7539013" cy="7067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8608870"/>
            <a:ext cx="3592262" cy="6130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1" y="2187687"/>
            <a:ext cx="887406" cy="65661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80326" cy="20596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9276" y="2561114"/>
            <a:ext cx="3576596" cy="61305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9276" y="3594846"/>
            <a:ext cx="5713229" cy="6130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9276" y="4628577"/>
            <a:ext cx="4206981" cy="6130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9276" y="5662308"/>
            <a:ext cx="3325555" cy="61305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29276" y="6696039"/>
            <a:ext cx="5493831" cy="6130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29276" y="7729771"/>
            <a:ext cx="4206981" cy="6130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659557" cy="62207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7078" y="4556434"/>
            <a:ext cx="3426997" cy="16117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5252" y="4251967"/>
            <a:ext cx="4041410" cy="2276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2"/>
            <a:ext cx="3278824" cy="9035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6294" y="3829493"/>
            <a:ext cx="4874850" cy="28603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3" y="961145"/>
            <a:ext cx="5795814" cy="15403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6" y="1467717"/>
            <a:ext cx="2258070" cy="7525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018341"/>
            <a:ext cx="255730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90209"/>
            <a:ext cx="2635667" cy="7043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5746852"/>
            <a:ext cx="2635667" cy="7043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48485" y="3073835"/>
            <a:ext cx="3362810" cy="7447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82267" y="2979841"/>
            <a:ext cx="5147826" cy="6618955"/>
            <a:chOff x="11782267" y="2979841"/>
            <a:chExt cx="5147826" cy="661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82267" y="2979841"/>
              <a:ext cx="5147826" cy="661895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73883" y="3709258"/>
            <a:ext cx="2892527" cy="8555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739768" y="4874353"/>
            <a:ext cx="2936688" cy="16348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39147" y="6856142"/>
            <a:ext cx="2753050" cy="85552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798199" y="8220649"/>
            <a:ext cx="2066312" cy="12451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00579" y="6720000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84325" y="7547656"/>
            <a:ext cx="5201009" cy="12309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6294" y="4745043"/>
            <a:ext cx="3968891" cy="37924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3" y="961145"/>
            <a:ext cx="5795814" cy="15403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14915" y="5682555"/>
            <a:ext cx="883016" cy="2713554"/>
            <a:chOff x="10714915" y="5682555"/>
            <a:chExt cx="883016" cy="271355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4915" y="5682555"/>
              <a:ext cx="883016" cy="27135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70349" y="4125481"/>
            <a:ext cx="889310" cy="4270628"/>
            <a:chOff x="11670349" y="4125481"/>
            <a:chExt cx="889310" cy="42706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0349" y="4125481"/>
              <a:ext cx="889310" cy="427062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00289" y="5029318"/>
            <a:ext cx="953503" cy="60402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58870" y="3588208"/>
            <a:ext cx="953503" cy="6040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093840" y="5209375"/>
            <a:ext cx="883016" cy="3207115"/>
            <a:chOff x="14093840" y="5209375"/>
            <a:chExt cx="883016" cy="32071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93840" y="5209375"/>
              <a:ext cx="883016" cy="3207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9273" y="4553121"/>
            <a:ext cx="889310" cy="3863369"/>
            <a:chOff x="15049273" y="4553121"/>
            <a:chExt cx="889310" cy="38633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49273" y="4553121"/>
              <a:ext cx="889310" cy="386336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79214" y="4678603"/>
            <a:ext cx="953503" cy="6040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37794" y="3969918"/>
            <a:ext cx="953503" cy="60402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37742" y="8679165"/>
            <a:ext cx="1108578" cy="6040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598189" y="8679165"/>
            <a:ext cx="1108578" cy="6040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93928" y="5569192"/>
            <a:ext cx="1927203" cy="1927203"/>
            <a:chOff x="15493928" y="5569192"/>
            <a:chExt cx="1927203" cy="192720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03705" y="4678969"/>
              <a:ext cx="3854406" cy="385440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93928" y="5569192"/>
              <a:ext cx="1927203" cy="192720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549560" y="6059276"/>
            <a:ext cx="1761516" cy="9553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530652" y="8862395"/>
            <a:ext cx="1915362" cy="117800"/>
            <a:chOff x="12530652" y="8862395"/>
            <a:chExt cx="1915362" cy="1178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30652" y="8862395"/>
              <a:ext cx="1915362" cy="11780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78966" y="1467717"/>
            <a:ext cx="2258070" cy="75259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7788" y="3071564"/>
            <a:ext cx="2635667" cy="70438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7788" y="4890209"/>
            <a:ext cx="2635667" cy="70438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7788" y="5746852"/>
            <a:ext cx="2635667" cy="70438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23243" y="3897905"/>
            <a:ext cx="3278824" cy="90359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548485" y="3073835"/>
            <a:ext cx="3362810" cy="7447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545094" y="3671354"/>
            <a:ext cx="3135541" cy="1089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3" y="961145"/>
            <a:ext cx="5795814" cy="15403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6" y="1467717"/>
            <a:ext cx="2258070" cy="7525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4"/>
            <a:ext cx="2635667" cy="7043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06"/>
            <a:ext cx="2557307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52"/>
            <a:ext cx="263566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4754548"/>
            <a:ext cx="3278824" cy="9035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8485" y="3073835"/>
            <a:ext cx="4351821" cy="7447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45094" y="3671354"/>
            <a:ext cx="3135541" cy="10892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93738" y="3107277"/>
            <a:ext cx="7377644" cy="19282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21283" y="5463851"/>
            <a:ext cx="11736232" cy="3420621"/>
            <a:chOff x="5621283" y="5463851"/>
            <a:chExt cx="11736232" cy="342062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1283" y="5463851"/>
              <a:ext cx="11736232" cy="34206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09419" y="6139809"/>
            <a:ext cx="977495" cy="1084901"/>
            <a:chOff x="6409419" y="6139809"/>
            <a:chExt cx="977495" cy="108490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09419" y="6139809"/>
              <a:ext cx="977495" cy="108490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44959" y="7598912"/>
            <a:ext cx="1418461" cy="6507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536279" y="6103636"/>
            <a:ext cx="1191553" cy="1157248"/>
            <a:chOff x="8536279" y="6103636"/>
            <a:chExt cx="1191553" cy="115724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6279" y="6103636"/>
              <a:ext cx="1191553" cy="115724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78848" y="7598912"/>
            <a:ext cx="1260497" cy="65077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799420" y="6133574"/>
            <a:ext cx="1133049" cy="1097372"/>
            <a:chOff x="10799420" y="6133574"/>
            <a:chExt cx="1133049" cy="109737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99420" y="6133574"/>
              <a:ext cx="1133049" cy="109737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612736" y="7598912"/>
            <a:ext cx="1448365" cy="96696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015256" y="6184235"/>
            <a:ext cx="1169154" cy="996049"/>
            <a:chOff x="13015256" y="6184235"/>
            <a:chExt cx="1169154" cy="99604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015256" y="6184235"/>
              <a:ext cx="1169154" cy="99604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846625" y="7598912"/>
            <a:ext cx="1380303" cy="96696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128131" y="6064298"/>
            <a:ext cx="1489604" cy="1235924"/>
            <a:chOff x="15128131" y="6064298"/>
            <a:chExt cx="1489604" cy="123592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128131" y="6064298"/>
              <a:ext cx="1489604" cy="123592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118571" y="7598912"/>
            <a:ext cx="1594627" cy="59839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929867" y="7130716"/>
            <a:ext cx="2225711" cy="43148"/>
            <a:chOff x="6929867" y="7130716"/>
            <a:chExt cx="2225711" cy="4314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6200000">
              <a:off x="6929867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357892" y="7130716"/>
            <a:ext cx="2225711" cy="43148"/>
            <a:chOff x="11357892" y="7130716"/>
            <a:chExt cx="2225711" cy="4314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6200000">
              <a:off x="11357892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143880" y="7130716"/>
            <a:ext cx="2225711" cy="43148"/>
            <a:chOff x="9143880" y="7130716"/>
            <a:chExt cx="2225711" cy="431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6200000">
              <a:off x="9143880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571905" y="7130716"/>
            <a:ext cx="2225711" cy="43148"/>
            <a:chOff x="13571905" y="7130716"/>
            <a:chExt cx="2225711" cy="4314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6200000">
              <a:off x="13571905" y="7130716"/>
              <a:ext cx="2225711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5659638"/>
            <a:ext cx="3278824" cy="9035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3" y="961145"/>
            <a:ext cx="5795814" cy="15403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6" y="1467717"/>
            <a:ext cx="2258070" cy="75259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4"/>
            <a:ext cx="2635667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44355"/>
            <a:ext cx="255730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17147"/>
            <a:ext cx="2635667" cy="7043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8485" y="3073835"/>
            <a:ext cx="4351821" cy="7447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45094" y="3671354"/>
            <a:ext cx="3135541" cy="10892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66294" y="4745043"/>
            <a:ext cx="4287817" cy="33264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92795" y="3178704"/>
            <a:ext cx="1428501" cy="1428501"/>
            <a:chOff x="10592795" y="3178704"/>
            <a:chExt cx="1428501" cy="14285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92795" y="3178704"/>
              <a:ext cx="1428501" cy="142850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77269" y="3090863"/>
            <a:ext cx="3528262" cy="60279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87053" y="3717123"/>
            <a:ext cx="4139160" cy="12406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92795" y="5427899"/>
            <a:ext cx="1428501" cy="1428501"/>
            <a:chOff x="10592795" y="5427899"/>
            <a:chExt cx="1428501" cy="142850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92795" y="5427899"/>
              <a:ext cx="1428501" cy="142850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277269" y="5310781"/>
            <a:ext cx="3528262" cy="60279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287053" y="5937041"/>
            <a:ext cx="4139160" cy="124069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592795" y="7677095"/>
            <a:ext cx="1428501" cy="1428501"/>
            <a:chOff x="10592795" y="7677095"/>
            <a:chExt cx="1428501" cy="142850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92795" y="7677095"/>
              <a:ext cx="1428501" cy="142850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277269" y="7589254"/>
            <a:ext cx="3528262" cy="60279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287053" y="8215514"/>
            <a:ext cx="4139160" cy="124069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038466" y="8112367"/>
            <a:ext cx="537160" cy="597708"/>
            <a:chOff x="11038466" y="8112367"/>
            <a:chExt cx="537160" cy="59770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38466" y="8112367"/>
              <a:ext cx="537160" cy="5977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997174" y="5829106"/>
            <a:ext cx="626087" cy="626087"/>
            <a:chOff x="10997174" y="5829106"/>
            <a:chExt cx="626087" cy="62608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997174" y="5829106"/>
              <a:ext cx="626087" cy="6260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47278" y="3627435"/>
            <a:ext cx="546584" cy="546584"/>
            <a:chOff x="11047278" y="3627435"/>
            <a:chExt cx="546584" cy="54658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047278" y="3627435"/>
              <a:ext cx="546584" cy="546584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567122" y="8457947"/>
            <a:ext cx="4385617" cy="9482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5659638"/>
            <a:ext cx="3278824" cy="9035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3" y="961145"/>
            <a:ext cx="5795814" cy="15403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6" y="1467717"/>
            <a:ext cx="2258070" cy="75259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4"/>
            <a:ext cx="2635667" cy="7043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44355"/>
            <a:ext cx="2557307" cy="7043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17147"/>
            <a:ext cx="2635667" cy="7043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8485" y="3073835"/>
            <a:ext cx="4351821" cy="7447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45094" y="3671354"/>
            <a:ext cx="3135541" cy="10892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93738" y="3107277"/>
            <a:ext cx="7377644" cy="19282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21283" y="6059245"/>
            <a:ext cx="2351883" cy="2336050"/>
            <a:chOff x="5621283" y="6059245"/>
            <a:chExt cx="2351883" cy="23360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1283" y="6059245"/>
              <a:ext cx="2351883" cy="23360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08392" y="5714286"/>
            <a:ext cx="2972422" cy="2976247"/>
            <a:chOff x="8508392" y="5714286"/>
            <a:chExt cx="2972422" cy="29762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08392" y="5714286"/>
              <a:ext cx="2972422" cy="29762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16040" y="6059245"/>
            <a:ext cx="2351883" cy="2336050"/>
            <a:chOff x="12016040" y="6059245"/>
            <a:chExt cx="2351883" cy="23360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016040" y="6059245"/>
              <a:ext cx="2351883" cy="23360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903150" y="6059245"/>
            <a:ext cx="2351883" cy="2336050"/>
            <a:chOff x="14903150" y="6059245"/>
            <a:chExt cx="2351883" cy="233605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03150" y="6059245"/>
              <a:ext cx="2351883" cy="23360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29473" y="6524801"/>
            <a:ext cx="537160" cy="597708"/>
            <a:chOff x="6529473" y="6524801"/>
            <a:chExt cx="537160" cy="59770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29473" y="6524801"/>
              <a:ext cx="537160" cy="59770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17805" y="7229963"/>
            <a:ext cx="1254862" cy="53015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857578" y="7557653"/>
            <a:ext cx="1903994" cy="53015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820219" y="6586216"/>
            <a:ext cx="537160" cy="597708"/>
            <a:chOff x="9820219" y="6586216"/>
            <a:chExt cx="537160" cy="59770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20219" y="6586216"/>
              <a:ext cx="537160" cy="59770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408551" y="7291379"/>
            <a:ext cx="1254862" cy="53015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148324" y="7619068"/>
            <a:ext cx="1903994" cy="53015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923402" y="6558219"/>
            <a:ext cx="537160" cy="597708"/>
            <a:chOff x="12923402" y="6558219"/>
            <a:chExt cx="537160" cy="59770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923402" y="6558219"/>
              <a:ext cx="537160" cy="59770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511734" y="7263382"/>
            <a:ext cx="1254862" cy="53015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251507" y="7591071"/>
            <a:ext cx="1903994" cy="53015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10511" y="6613706"/>
            <a:ext cx="537160" cy="597708"/>
            <a:chOff x="15810511" y="6613706"/>
            <a:chExt cx="537160" cy="59770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810511" y="6613706"/>
              <a:ext cx="537160" cy="597708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5398844" y="7318868"/>
            <a:ext cx="1254862" cy="53015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138616" y="7646558"/>
            <a:ext cx="1903994" cy="5301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617292" cy="54570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3" y="9014049"/>
            <a:ext cx="3592262" cy="6130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2021-10-07T10:58:55Z</dcterms:created>
  <dcterms:modified xsi:type="dcterms:W3CDTF">2021-10-07T10:58:55Z</dcterms:modified>
</cp:coreProperties>
</file>