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8"/>
  </p:normalViewPr>
  <p:slideViewPr>
    <p:cSldViewPr snapToGrid="0" snapToObjects="1">
      <p:cViewPr varScale="1">
        <p:scale>
          <a:sx n="117" d="100"/>
          <a:sy n="117" d="100"/>
        </p:scale>
        <p:origin x="3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1349DA-9958-684B-B64E-1295CC7E12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F351B1F-B761-524B-9A59-F2986EEEC5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E92130-1CAD-9048-BF98-19DD56798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CD0B5-2074-2A4C-96CE-696EB22309B8}" type="datetimeFigureOut">
              <a:rPr kumimoji="1" lang="ko-Kore-KR" altLang="en-US" smtClean="0"/>
              <a:t>2021. 7. 28.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809959-ACC1-EB47-94F9-3050275FD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583100-D37C-4242-9219-E991714A9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B815E-731A-364C-BB1A-3EE42A3A9BF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57390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2506AD-CCE5-6747-9EC5-E67E9D4C7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2BB4038-89FE-6648-B91A-D2695540E9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1ECFCC-CFAA-4C46-9709-5FAC940ED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CD0B5-2074-2A4C-96CE-696EB22309B8}" type="datetimeFigureOut">
              <a:rPr kumimoji="1" lang="ko-Kore-KR" altLang="en-US" smtClean="0"/>
              <a:t>2021. 7. 28.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A6563E-4E13-EC48-B15C-0FFB2B5C3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14EEC1-CD1F-2B4F-BF80-BCBD3C93F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B815E-731A-364C-BB1A-3EE42A3A9BF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0974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03CECD8-E950-FE4F-ADB3-99AE3B4791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01B178C-37CE-284B-A027-83282A3F3A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FF9D40-2432-B44E-ABA1-66FF2BDF9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CD0B5-2074-2A4C-96CE-696EB22309B8}" type="datetimeFigureOut">
              <a:rPr kumimoji="1" lang="ko-Kore-KR" altLang="en-US" smtClean="0"/>
              <a:t>2021. 7. 28.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EA1729-09D5-9E40-93EA-D197182CA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3F9FA7-8B32-3445-BD90-04723C3F8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B815E-731A-364C-BB1A-3EE42A3A9BF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73161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E30480-FDFC-5C45-B092-58A500177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C19A6C-6639-C94B-8A6D-954F399FC4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FEC289-BD06-7E4E-8E67-616CFFA4A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CD0B5-2074-2A4C-96CE-696EB22309B8}" type="datetimeFigureOut">
              <a:rPr kumimoji="1" lang="ko-Kore-KR" altLang="en-US" smtClean="0"/>
              <a:t>2021. 7. 28.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9B0C6F-74C9-7142-ABB2-D191486FB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D8972C-1C7F-2542-A7BC-3A0723048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B815E-731A-364C-BB1A-3EE42A3A9BF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55084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75DFE1-2ACD-F24F-85AF-7AB9234B8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624A653-D29A-C94C-8361-6D252F7D1B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711A0E-E7B0-3B40-B574-32EB20100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CD0B5-2074-2A4C-96CE-696EB22309B8}" type="datetimeFigureOut">
              <a:rPr kumimoji="1" lang="ko-Kore-KR" altLang="en-US" smtClean="0"/>
              <a:t>2021. 7. 28.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0B2416-01DC-4344-9F85-FE3601C7E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233FF2-3FA1-3F4B-ACB4-F613CB617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B815E-731A-364C-BB1A-3EE42A3A9BF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08526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511684-4F63-664C-83C5-FA992F67B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B0DBDA-CC1D-AA49-A206-9A5038AF88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C92C9F6-950E-F548-9922-F8C97AD53D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F228670-9322-9F4E-BFD4-80BD40C9C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CD0B5-2074-2A4C-96CE-696EB22309B8}" type="datetimeFigureOut">
              <a:rPr kumimoji="1" lang="ko-Kore-KR" altLang="en-US" smtClean="0"/>
              <a:t>2021. 7. 28.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7BE630E-88A3-1E4A-AFBE-C76E2078A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A1FCD28-D547-404B-A4B2-67FB23ABA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B815E-731A-364C-BB1A-3EE42A3A9BF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97050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F96391-F17D-FB4E-A402-4565838FF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606860E-8CF1-E74E-8D39-B116746057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E1D2D6B-89F6-0443-8D6A-074B9C5816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1D95126-6F69-3E40-8C33-405CEAC4DD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4C64259-5244-064C-AAD1-25DEAE5421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7B8C00B-C917-5242-A172-FF07CADCF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CD0B5-2074-2A4C-96CE-696EB22309B8}" type="datetimeFigureOut">
              <a:rPr kumimoji="1" lang="ko-Kore-KR" altLang="en-US" smtClean="0"/>
              <a:t>2021. 7. 28.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7D615E8-96DE-3248-9F0A-3773451AE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527A575-C9ED-CA4B-A919-BA455CB66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B815E-731A-364C-BB1A-3EE42A3A9BF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04104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9DB04D-FDDE-6042-90FE-8AC88DB03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64C4B4F-2329-FC4E-829C-68AB43341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CD0B5-2074-2A4C-96CE-696EB22309B8}" type="datetimeFigureOut">
              <a:rPr kumimoji="1" lang="ko-Kore-KR" altLang="en-US" smtClean="0"/>
              <a:t>2021. 7. 28.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1FAFBDF-D527-7F49-AD78-D580B7AAE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560C7FE-594F-C741-A350-609171768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B815E-731A-364C-BB1A-3EE42A3A9BF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06622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1AED433-41F3-0C4E-92BD-8BA2EC57D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CD0B5-2074-2A4C-96CE-696EB22309B8}" type="datetimeFigureOut">
              <a:rPr kumimoji="1" lang="ko-Kore-KR" altLang="en-US" smtClean="0"/>
              <a:t>2021. 7. 28.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EF2249E-B182-CD4C-B839-CFA4F58C3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94A1739-3EDF-1E43-8512-1FAEDD1A3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B815E-731A-364C-BB1A-3EE42A3A9BF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96012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3E7804-4E2B-1C46-A286-2B442130C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1508A3-29D6-8442-9680-B82EBA0D9B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5222B36-93F5-AA4A-9A57-0D6B480991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7D8D96F-1760-3641-919A-74B5330E0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CD0B5-2074-2A4C-96CE-696EB22309B8}" type="datetimeFigureOut">
              <a:rPr kumimoji="1" lang="ko-Kore-KR" altLang="en-US" smtClean="0"/>
              <a:t>2021. 7. 28.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239D2E8-2F0B-A44A-8378-3F5CB2C46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7CFC140-42BC-0D4D-ACF2-AF9771FD3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B815E-731A-364C-BB1A-3EE42A3A9BF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93267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59AB32-E114-FC46-A921-9F5011232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B24B44A-E50D-C340-A448-E829264116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5FF3D9F-7C62-B34D-A2CD-9A1F9F66D6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1BFD487-626E-D342-9795-385CB897B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CD0B5-2074-2A4C-96CE-696EB22309B8}" type="datetimeFigureOut">
              <a:rPr kumimoji="1" lang="ko-Kore-KR" altLang="en-US" smtClean="0"/>
              <a:t>2021. 7. 28.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CDE12F6-28A2-5B45-9DA5-427C4D5FC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7270C1E-651F-B94C-99C0-7FAC3D7B0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B815E-731A-364C-BB1A-3EE42A3A9BF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37074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AC664D9-04CC-CA41-A8B8-0F6AF50F6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646E61-28B8-9B4F-A41B-C53BB90D67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8330CF-F1D6-7C4E-8C9A-666F3FF039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CCD0B5-2074-2A4C-96CE-696EB22309B8}" type="datetimeFigureOut">
              <a:rPr kumimoji="1" lang="ko-Kore-KR" altLang="en-US" smtClean="0"/>
              <a:t>2021. 7. 28.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6FD490-D615-0541-ADC5-BC1DC6013D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3AC95E-094D-584E-B8AE-205639A302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DB815E-731A-364C-BB1A-3EE42A3A9BF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2793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" Target="slide3.xml"/><Relationship Id="rId7" Type="http://schemas.openxmlformats.org/officeDocument/2006/relationships/image" Target="../media/image4.svg"/><Relationship Id="rId12" Type="http://schemas.openxmlformats.org/officeDocument/2006/relationships/slide" Target="slide5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8.svg"/><Relationship Id="rId5" Type="http://schemas.openxmlformats.org/officeDocument/2006/relationships/image" Target="../media/image2.svg"/><Relationship Id="rId10" Type="http://schemas.openxmlformats.org/officeDocument/2006/relationships/image" Target="../media/image7.png"/><Relationship Id="rId4" Type="http://schemas.openxmlformats.org/officeDocument/2006/relationships/image" Target="../media/image1.png"/><Relationship Id="rId9" Type="http://schemas.openxmlformats.org/officeDocument/2006/relationships/image" Target="../media/image6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" Target="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3" Type="http://schemas.openxmlformats.org/officeDocument/2006/relationships/image" Target="../media/image5.png"/><Relationship Id="rId7" Type="http://schemas.openxmlformats.org/officeDocument/2006/relationships/image" Target="../media/image1.png"/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Relationship Id="rId6" Type="http://schemas.openxmlformats.org/officeDocument/2006/relationships/slide" Target="slide5.xml"/><Relationship Id="rId5" Type="http://schemas.openxmlformats.org/officeDocument/2006/relationships/slide" Target="slide4.xml"/><Relationship Id="rId4" Type="http://schemas.openxmlformats.org/officeDocument/2006/relationships/image" Target="../media/image6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>
            <a:extLst>
              <a:ext uri="{FF2B5EF4-FFF2-40B4-BE49-F238E27FC236}">
                <a16:creationId xmlns:a16="http://schemas.microsoft.com/office/drawing/2014/main" id="{5C50FF88-25FE-8C4F-B439-82D862F4E9EA}"/>
              </a:ext>
            </a:extLst>
          </p:cNvPr>
          <p:cNvGrpSpPr/>
          <p:nvPr/>
        </p:nvGrpSpPr>
        <p:grpSpPr>
          <a:xfrm>
            <a:off x="501428" y="1306366"/>
            <a:ext cx="5594572" cy="4880290"/>
            <a:chOff x="338142" y="391211"/>
            <a:chExt cx="6492647" cy="5586412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D20EA04E-64DE-074A-8A92-0A6D94E286E6}"/>
                </a:ext>
              </a:extLst>
            </p:cNvPr>
            <p:cNvSpPr/>
            <p:nvPr/>
          </p:nvSpPr>
          <p:spPr>
            <a:xfrm>
              <a:off x="338142" y="391211"/>
              <a:ext cx="6492647" cy="558641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E70D9580-D8B2-6E4D-938F-06C6539A54EC}"/>
                </a:ext>
              </a:extLst>
            </p:cNvPr>
            <p:cNvSpPr/>
            <p:nvPr/>
          </p:nvSpPr>
          <p:spPr>
            <a:xfrm>
              <a:off x="818743" y="2803417"/>
              <a:ext cx="4754743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/>
                <a:t>ID</a:t>
              </a:r>
              <a:endParaRPr kumimoji="1" lang="ko-Kore-KR" altLang="en-US" dirty="0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C39B098-1093-0D40-A95E-4A455803F510}"/>
                </a:ext>
              </a:extLst>
            </p:cNvPr>
            <p:cNvSpPr/>
            <p:nvPr/>
          </p:nvSpPr>
          <p:spPr>
            <a:xfrm>
              <a:off x="816420" y="3364031"/>
              <a:ext cx="4754743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/>
                <a:t>PASSWORD</a:t>
              </a:r>
              <a:endParaRPr kumimoji="1" lang="ko-Kore-KR" altLang="en-US" dirty="0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43913E6-7E35-C64C-9883-A5C26D797A88}"/>
                </a:ext>
              </a:extLst>
            </p:cNvPr>
            <p:cNvSpPr/>
            <p:nvPr/>
          </p:nvSpPr>
          <p:spPr>
            <a:xfrm>
              <a:off x="5770564" y="2792874"/>
              <a:ext cx="923186" cy="952158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/>
                <a:t>LOG-IN</a:t>
              </a:r>
              <a:endParaRPr kumimoji="1" lang="ko-Kore-KR" altLang="en-US" dirty="0"/>
            </a:p>
          </p:txBody>
        </p:sp>
        <p:sp>
          <p:nvSpPr>
            <p:cNvPr id="9" name="직사각형 8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68EB01C8-E176-DA41-9BA7-1DDF8BFDAE27}"/>
                </a:ext>
              </a:extLst>
            </p:cNvPr>
            <p:cNvSpPr/>
            <p:nvPr/>
          </p:nvSpPr>
          <p:spPr>
            <a:xfrm>
              <a:off x="816420" y="3960019"/>
              <a:ext cx="1828809" cy="37011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dirty="0">
                  <a:hlinkClick r:id="rId2" action="ppaction://hlinksldjump"/>
                </a:rPr>
                <a:t>회원가입</a:t>
              </a:r>
              <a:endParaRPr kumimoji="1" lang="ko-Kore-KR" altLang="en-US" dirty="0"/>
            </a:p>
          </p:txBody>
        </p:sp>
        <p:sp>
          <p:nvSpPr>
            <p:cNvPr id="10" name="직사각형 9">
              <a:hlinkClick r:id="rId3" action="ppaction://hlinksldjump"/>
              <a:extLst>
                <a:ext uri="{FF2B5EF4-FFF2-40B4-BE49-F238E27FC236}">
                  <a16:creationId xmlns:a16="http://schemas.microsoft.com/office/drawing/2014/main" id="{CEF1E3DB-A36C-CF42-9CD5-FA40B5BBD8E1}"/>
                </a:ext>
              </a:extLst>
            </p:cNvPr>
            <p:cNvSpPr/>
            <p:nvPr/>
          </p:nvSpPr>
          <p:spPr>
            <a:xfrm>
              <a:off x="2825642" y="3943160"/>
              <a:ext cx="2072929" cy="37011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ore-KR" altLang="en-US" sz="1200" dirty="0">
                  <a:hlinkClick r:id="rId3" action="ppaction://hlinksldjump"/>
                </a:rPr>
                <a:t>아이디</a:t>
              </a:r>
              <a:r>
                <a:rPr kumimoji="1" lang="ko-KR" altLang="en-US" sz="1200" dirty="0">
                  <a:hlinkClick r:id="rId3" action="ppaction://hlinksldjump"/>
                </a:rPr>
                <a:t> 찾기</a:t>
              </a:r>
              <a:endParaRPr kumimoji="1" lang="ko-Kore-KR" altLang="en-US" sz="1200" dirty="0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EB270C57-960A-E346-865C-69D287FE229E}"/>
                </a:ext>
              </a:extLst>
            </p:cNvPr>
            <p:cNvSpPr/>
            <p:nvPr/>
          </p:nvSpPr>
          <p:spPr>
            <a:xfrm>
              <a:off x="5001980" y="3960018"/>
              <a:ext cx="1828809" cy="37011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ore-KR" altLang="en-US" dirty="0"/>
                <a:t>비회원</a:t>
              </a:r>
            </a:p>
          </p:txBody>
        </p:sp>
        <p:pic>
          <p:nvPicPr>
            <p:cNvPr id="22" name="그래픽 21" descr="배지 단색으로 채워진">
              <a:extLst>
                <a:ext uri="{FF2B5EF4-FFF2-40B4-BE49-F238E27FC236}">
                  <a16:creationId xmlns:a16="http://schemas.microsoft.com/office/drawing/2014/main" id="{A1833320-6751-7D4E-8572-54B12A87BE1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273624" y="4645511"/>
              <a:ext cx="683764" cy="683764"/>
            </a:xfrm>
            <a:prstGeom prst="rect">
              <a:avLst/>
            </a:prstGeom>
          </p:spPr>
        </p:pic>
        <p:pic>
          <p:nvPicPr>
            <p:cNvPr id="26" name="그래픽 25" descr="배지 3 단색으로 채워진">
              <a:extLst>
                <a:ext uri="{FF2B5EF4-FFF2-40B4-BE49-F238E27FC236}">
                  <a16:creationId xmlns:a16="http://schemas.microsoft.com/office/drawing/2014/main" id="{4E89479A-018A-9242-AA14-68609FAD039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404906" y="4645511"/>
              <a:ext cx="683764" cy="683764"/>
            </a:xfrm>
            <a:prstGeom prst="rect">
              <a:avLst/>
            </a:prstGeom>
          </p:spPr>
        </p:pic>
        <p:pic>
          <p:nvPicPr>
            <p:cNvPr id="28" name="그래픽 27" descr="배지 1 단색으로 채워진">
              <a:extLst>
                <a:ext uri="{FF2B5EF4-FFF2-40B4-BE49-F238E27FC236}">
                  <a16:creationId xmlns:a16="http://schemas.microsoft.com/office/drawing/2014/main" id="{581C893B-7CCB-2945-9D03-BC0BAC96CED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493477" y="2143124"/>
              <a:ext cx="656213" cy="656213"/>
            </a:xfrm>
            <a:prstGeom prst="rect">
              <a:avLst/>
            </a:prstGeom>
          </p:spPr>
        </p:pic>
        <p:pic>
          <p:nvPicPr>
            <p:cNvPr id="32" name="그래픽 31" descr="배지 4 단색으로 채워진">
              <a:extLst>
                <a:ext uri="{FF2B5EF4-FFF2-40B4-BE49-F238E27FC236}">
                  <a16:creationId xmlns:a16="http://schemas.microsoft.com/office/drawing/2014/main" id="{C4D54845-DA9E-7649-9A1D-BC7A9DEE47B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552423" y="4614006"/>
              <a:ext cx="604500" cy="604500"/>
            </a:xfrm>
            <a:prstGeom prst="rect">
              <a:avLst/>
            </a:prstGeom>
          </p:spPr>
        </p:pic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B1C8CA53-2956-774E-A2AC-A7902B0C6990}"/>
              </a:ext>
            </a:extLst>
          </p:cNvPr>
          <p:cNvSpPr txBox="1"/>
          <p:nvPr/>
        </p:nvSpPr>
        <p:spPr>
          <a:xfrm>
            <a:off x="6488351" y="1306366"/>
            <a:ext cx="527910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kumimoji="1" lang="ko-KR" altLang="en-US" sz="1400" b="1" dirty="0"/>
              <a:t>로그인 화면</a:t>
            </a:r>
            <a:endParaRPr kumimoji="1" lang="en-US" altLang="ko-KR" sz="1400" b="1" dirty="0"/>
          </a:p>
          <a:p>
            <a:pPr marL="342900" indent="-342900">
              <a:buAutoNum type="arabicPeriod"/>
            </a:pPr>
            <a:endParaRPr kumimoji="1" lang="en-US" altLang="ko-KR" sz="1400" dirty="0"/>
          </a:p>
          <a:p>
            <a:r>
              <a:rPr kumimoji="1" lang="en-US" altLang="ko-KR" sz="1400" dirty="0"/>
              <a:t>-</a:t>
            </a:r>
            <a:r>
              <a:rPr kumimoji="1" lang="ko-KR" altLang="en-US" sz="1400" dirty="0"/>
              <a:t> 아이디</a:t>
            </a:r>
            <a:r>
              <a:rPr kumimoji="1" lang="en-US" altLang="ko-KR" sz="1400" dirty="0"/>
              <a:t>/</a:t>
            </a:r>
            <a:r>
              <a:rPr kumimoji="1" lang="ko-KR" altLang="en-US" sz="1400" dirty="0"/>
              <a:t>패스워드 입력 확인</a:t>
            </a:r>
            <a:endParaRPr kumimoji="1" lang="en-US" altLang="ko-KR" sz="1400" dirty="0"/>
          </a:p>
          <a:p>
            <a:r>
              <a:rPr kumimoji="1" lang="en-US" altLang="ko-KR" sz="1400" dirty="0"/>
              <a:t>-</a:t>
            </a:r>
            <a:r>
              <a:rPr kumimoji="1" lang="ko-KR" altLang="en-US" sz="1400" dirty="0"/>
              <a:t> </a:t>
            </a:r>
            <a:r>
              <a:rPr kumimoji="1" lang="ko-KR" altLang="en-US" sz="1400" dirty="0" err="1"/>
              <a:t>미입력시</a:t>
            </a:r>
            <a:r>
              <a:rPr kumimoji="1" lang="ko-KR" altLang="en-US" sz="1400" dirty="0"/>
              <a:t> 경고</a:t>
            </a:r>
            <a:endParaRPr kumimoji="1" lang="en-US" altLang="ko-KR" sz="1400" dirty="0"/>
          </a:p>
          <a:p>
            <a:r>
              <a:rPr kumimoji="1" lang="en-US" altLang="ko-KR" sz="1400" dirty="0"/>
              <a:t>-</a:t>
            </a:r>
            <a:r>
              <a:rPr kumimoji="1" lang="ko-KR" altLang="en-US" sz="1400" dirty="0"/>
              <a:t> 아이디</a:t>
            </a:r>
            <a:r>
              <a:rPr kumimoji="1" lang="en-US" altLang="ko-KR" sz="1400" dirty="0"/>
              <a:t>/</a:t>
            </a:r>
            <a:r>
              <a:rPr kumimoji="1" lang="ko-KR" altLang="en-US" sz="1400" dirty="0"/>
              <a:t>패스워드 </a:t>
            </a:r>
            <a:r>
              <a:rPr kumimoji="1" lang="ko-KR" altLang="en-US" sz="1400" dirty="0" err="1"/>
              <a:t>미일치시</a:t>
            </a:r>
            <a:r>
              <a:rPr kumimoji="1" lang="ko-KR" altLang="en-US" sz="1400" dirty="0"/>
              <a:t> 경고</a:t>
            </a:r>
            <a:endParaRPr kumimoji="1" lang="en-US" altLang="ko-KR" sz="1400" dirty="0"/>
          </a:p>
          <a:p>
            <a:r>
              <a:rPr kumimoji="1" lang="en-US" altLang="ko-KR" sz="1400" dirty="0"/>
              <a:t>-</a:t>
            </a:r>
            <a:r>
              <a:rPr kumimoji="1" lang="ko-KR" altLang="en-US" sz="1400" dirty="0"/>
              <a:t> 아이디</a:t>
            </a:r>
            <a:r>
              <a:rPr kumimoji="1" lang="en-US" altLang="ko-KR" sz="1400" dirty="0"/>
              <a:t>/</a:t>
            </a:r>
            <a:r>
              <a:rPr kumimoji="1" lang="ko-KR" altLang="en-US" sz="1400" dirty="0"/>
              <a:t>패스워드 일치 확인 시 </a:t>
            </a:r>
            <a:r>
              <a:rPr kumimoji="1" lang="ko-KR" altLang="en-US" sz="1400" dirty="0" err="1"/>
              <a:t>채팅방</a:t>
            </a:r>
            <a:r>
              <a:rPr kumimoji="1" lang="ko-KR" altLang="en-US" sz="1400" dirty="0"/>
              <a:t> 페이지로 이동</a:t>
            </a:r>
            <a:endParaRPr kumimoji="1" lang="en-US" altLang="ko-KR" sz="14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1878B32-441D-254D-BC50-C7AC454391FB}"/>
              </a:ext>
            </a:extLst>
          </p:cNvPr>
          <p:cNvSpPr txBox="1"/>
          <p:nvPr/>
        </p:nvSpPr>
        <p:spPr>
          <a:xfrm>
            <a:off x="1921893" y="671344"/>
            <a:ext cx="5018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b="1" dirty="0"/>
              <a:t>메인</a:t>
            </a:r>
            <a:r>
              <a:rPr kumimoji="1" lang="ko-KR" altLang="en-US" b="1" dirty="0"/>
              <a:t> 화면</a:t>
            </a:r>
            <a:r>
              <a:rPr kumimoji="1" lang="ko-KR" altLang="en-US" dirty="0"/>
              <a:t>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로그인 페이지</a:t>
            </a:r>
            <a:endParaRPr kumimoji="1" lang="en-US" altLang="ko-KR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D07BAFD-0960-0043-B0A0-4CBBC08E281B}"/>
              </a:ext>
            </a:extLst>
          </p:cNvPr>
          <p:cNvSpPr txBox="1"/>
          <p:nvPr/>
        </p:nvSpPr>
        <p:spPr>
          <a:xfrm>
            <a:off x="6501223" y="2767743"/>
            <a:ext cx="527910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b="1" dirty="0"/>
              <a:t>2.</a:t>
            </a:r>
            <a:r>
              <a:rPr kumimoji="1" lang="ko-KR" altLang="en-US" sz="1400" b="1" dirty="0"/>
              <a:t> 회원가입</a:t>
            </a:r>
            <a:endParaRPr kumimoji="1" lang="en-US" altLang="ko-KR" sz="1400" b="1" dirty="0"/>
          </a:p>
          <a:p>
            <a:endParaRPr kumimoji="1" lang="en-US" altLang="ko-KR" sz="1400" dirty="0"/>
          </a:p>
          <a:p>
            <a:r>
              <a:rPr kumimoji="1" lang="en-US" altLang="ko-KR" sz="1400" dirty="0"/>
              <a:t>-</a:t>
            </a:r>
            <a:r>
              <a:rPr kumimoji="1" lang="ko-KR" altLang="en-US" sz="1400" dirty="0"/>
              <a:t> 회원가입 페이지 이동</a:t>
            </a:r>
            <a:endParaRPr kumimoji="1" lang="en-US" altLang="ko-KR" sz="14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FDDD7B9-51B2-8648-8F86-BA3263BCFBD0}"/>
              </a:ext>
            </a:extLst>
          </p:cNvPr>
          <p:cNvSpPr txBox="1"/>
          <p:nvPr/>
        </p:nvSpPr>
        <p:spPr>
          <a:xfrm>
            <a:off x="6501223" y="3644444"/>
            <a:ext cx="527910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b="1" dirty="0"/>
              <a:t>3.</a:t>
            </a:r>
            <a:r>
              <a:rPr kumimoji="1" lang="ko-KR" altLang="en-US" sz="1400" b="1" dirty="0"/>
              <a:t> 아이디</a:t>
            </a:r>
            <a:r>
              <a:rPr kumimoji="1" lang="en-US" altLang="ko-KR" sz="1400" b="1" dirty="0"/>
              <a:t>/</a:t>
            </a:r>
            <a:r>
              <a:rPr kumimoji="1" lang="ko-KR" altLang="en-US" sz="1400" b="1" dirty="0"/>
              <a:t>비밀번호 찾기</a:t>
            </a:r>
            <a:endParaRPr kumimoji="1" lang="en-US" altLang="ko-KR" sz="1400" b="1" dirty="0"/>
          </a:p>
          <a:p>
            <a:endParaRPr kumimoji="1" lang="en-US" altLang="ko-KR" sz="1400" dirty="0"/>
          </a:p>
          <a:p>
            <a:r>
              <a:rPr kumimoji="1" lang="en-US" altLang="ko-KR" sz="1400" dirty="0"/>
              <a:t>-</a:t>
            </a:r>
            <a:r>
              <a:rPr kumimoji="1" lang="ko-KR" altLang="en-US" sz="1400" dirty="0"/>
              <a:t> 아이디</a:t>
            </a:r>
            <a:r>
              <a:rPr kumimoji="1" lang="en-US" altLang="ko-KR" sz="1400" dirty="0"/>
              <a:t>/</a:t>
            </a:r>
            <a:r>
              <a:rPr kumimoji="1" lang="ko-KR" altLang="en-US" sz="1400" dirty="0"/>
              <a:t>비밀번호 찾기 페이지 이동</a:t>
            </a:r>
            <a:r>
              <a:rPr kumimoji="1" lang="en-US" altLang="ko-KR" sz="1400" dirty="0"/>
              <a:t>(</a:t>
            </a:r>
            <a:r>
              <a:rPr kumimoji="1" lang="ko-KR" altLang="en-US" sz="1400" dirty="0"/>
              <a:t>각각</a:t>
            </a:r>
            <a:r>
              <a:rPr kumimoji="1" lang="en-US" altLang="ko-KR" sz="1400" dirty="0"/>
              <a:t>)</a:t>
            </a:r>
            <a:r>
              <a:rPr kumimoji="1" lang="ko-KR" altLang="en-US" sz="1400" dirty="0"/>
              <a:t> </a:t>
            </a:r>
            <a:endParaRPr kumimoji="1" lang="en-US" altLang="ko-KR" sz="1400" dirty="0"/>
          </a:p>
          <a:p>
            <a:endParaRPr kumimoji="1" lang="en-US" altLang="ko-KR" sz="1400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C9678EF7-8125-4540-8010-1854BB760734}"/>
              </a:ext>
            </a:extLst>
          </p:cNvPr>
          <p:cNvSpPr/>
          <p:nvPr/>
        </p:nvSpPr>
        <p:spPr>
          <a:xfrm>
            <a:off x="2644852" y="4800600"/>
            <a:ext cx="1786198" cy="323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dirty="0">
                <a:hlinkClick r:id="rId12" action="ppaction://hlinksldjump"/>
              </a:rPr>
              <a:t>비밀번호 찾기</a:t>
            </a:r>
            <a:endParaRPr kumimoji="1" lang="ko-Kore-KR" altLang="en-US" sz="12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DBE8943-866C-5C48-B72D-1AD2D7C339E4}"/>
              </a:ext>
            </a:extLst>
          </p:cNvPr>
          <p:cNvSpPr txBox="1"/>
          <p:nvPr/>
        </p:nvSpPr>
        <p:spPr>
          <a:xfrm>
            <a:off x="6501223" y="4581805"/>
            <a:ext cx="527910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b="1" dirty="0"/>
              <a:t>4.</a:t>
            </a:r>
            <a:r>
              <a:rPr kumimoji="1" lang="ko-KR" altLang="en-US" sz="1400" b="1" dirty="0"/>
              <a:t> 비회원 로그인</a:t>
            </a:r>
            <a:endParaRPr kumimoji="1" lang="en-US" altLang="ko-KR" sz="1400" b="1" dirty="0"/>
          </a:p>
          <a:p>
            <a:endParaRPr kumimoji="1" lang="en-US" altLang="ko-KR" sz="1400" dirty="0"/>
          </a:p>
          <a:p>
            <a:r>
              <a:rPr kumimoji="1" lang="en-US" altLang="ko-KR" sz="1400" dirty="0"/>
              <a:t>-</a:t>
            </a:r>
            <a:r>
              <a:rPr kumimoji="1" lang="ko-KR" altLang="en-US" sz="1400" dirty="0"/>
              <a:t> </a:t>
            </a:r>
            <a:r>
              <a:rPr kumimoji="1" lang="ko-KR" altLang="en-US" sz="1400" dirty="0" err="1"/>
              <a:t>오픈채팅</a:t>
            </a:r>
            <a:r>
              <a:rPr kumimoji="1" lang="ko-KR" altLang="en-US" sz="1400" dirty="0"/>
              <a:t> 메인 페이지로 이동</a:t>
            </a:r>
            <a:endParaRPr kumimoji="1"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3614012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>
            <a:extLst>
              <a:ext uri="{FF2B5EF4-FFF2-40B4-BE49-F238E27FC236}">
                <a16:creationId xmlns:a16="http://schemas.microsoft.com/office/drawing/2014/main" id="{5C50FF88-25FE-8C4F-B439-82D862F4E9EA}"/>
              </a:ext>
            </a:extLst>
          </p:cNvPr>
          <p:cNvGrpSpPr/>
          <p:nvPr/>
        </p:nvGrpSpPr>
        <p:grpSpPr>
          <a:xfrm>
            <a:off x="365716" y="1274864"/>
            <a:ext cx="5594572" cy="4880290"/>
            <a:chOff x="180646" y="305588"/>
            <a:chExt cx="6492647" cy="5586412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D20EA04E-64DE-074A-8A92-0A6D94E286E6}"/>
                </a:ext>
              </a:extLst>
            </p:cNvPr>
            <p:cNvSpPr/>
            <p:nvPr/>
          </p:nvSpPr>
          <p:spPr>
            <a:xfrm>
              <a:off x="180646" y="305588"/>
              <a:ext cx="6492647" cy="558641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E70D9580-D8B2-6E4D-938F-06C6539A54EC}"/>
                </a:ext>
              </a:extLst>
            </p:cNvPr>
            <p:cNvSpPr/>
            <p:nvPr/>
          </p:nvSpPr>
          <p:spPr>
            <a:xfrm>
              <a:off x="940588" y="846371"/>
              <a:ext cx="4754743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dirty="0"/>
                <a:t>이름</a:t>
              </a:r>
              <a:endParaRPr kumimoji="1" lang="en-US" altLang="ko-KR" dirty="0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C39B098-1093-0D40-A95E-4A455803F510}"/>
                </a:ext>
              </a:extLst>
            </p:cNvPr>
            <p:cNvSpPr/>
            <p:nvPr/>
          </p:nvSpPr>
          <p:spPr>
            <a:xfrm>
              <a:off x="940588" y="1413835"/>
              <a:ext cx="4754743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dirty="0"/>
                <a:t>성</a:t>
              </a:r>
              <a:endParaRPr kumimoji="1" lang="ko-Kore-KR" altLang="en-US" dirty="0"/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51878B32-441D-254D-BC50-C7AC454391FB}"/>
              </a:ext>
            </a:extLst>
          </p:cNvPr>
          <p:cNvSpPr txBox="1"/>
          <p:nvPr/>
        </p:nvSpPr>
        <p:spPr>
          <a:xfrm>
            <a:off x="2313779" y="614345"/>
            <a:ext cx="1877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b="1" dirty="0"/>
              <a:t>회원가입</a:t>
            </a:r>
            <a:r>
              <a:rPr kumimoji="1" lang="ko-KR" altLang="en-US" b="1" dirty="0"/>
              <a:t> 페이지</a:t>
            </a:r>
            <a:endParaRPr kumimoji="1" lang="en-US" altLang="ko-KR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DBE8943-866C-5C48-B72D-1AD2D7C339E4}"/>
              </a:ext>
            </a:extLst>
          </p:cNvPr>
          <p:cNvSpPr txBox="1"/>
          <p:nvPr/>
        </p:nvSpPr>
        <p:spPr>
          <a:xfrm>
            <a:off x="6231713" y="1285640"/>
            <a:ext cx="527910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kumimoji="1" lang="ko-KR" altLang="en-US" sz="1400" b="1" dirty="0"/>
              <a:t>가입하기</a:t>
            </a:r>
            <a:endParaRPr kumimoji="1" lang="en-US" altLang="ko-KR" sz="1400" b="1" dirty="0"/>
          </a:p>
          <a:p>
            <a:pPr marL="342900" indent="-342900">
              <a:buAutoNum type="arabicPeriod"/>
            </a:pPr>
            <a:endParaRPr kumimoji="1" lang="en-US" altLang="ko-KR" sz="1400" b="1" dirty="0"/>
          </a:p>
          <a:p>
            <a:pPr marL="285750" indent="-285750">
              <a:buFontTx/>
              <a:buChar char="-"/>
            </a:pPr>
            <a:r>
              <a:rPr kumimoji="1" lang="ko-KR" altLang="en-US" sz="1400" dirty="0"/>
              <a:t>아이디 중복 확인</a:t>
            </a:r>
            <a:endParaRPr kumimoji="1" lang="en-US" altLang="ko-KR" sz="1400" dirty="0"/>
          </a:p>
          <a:p>
            <a:pPr marL="285750" indent="-285750">
              <a:buFontTx/>
              <a:buChar char="-"/>
            </a:pPr>
            <a:r>
              <a:rPr kumimoji="1" lang="ko-KR" altLang="en-US" sz="1400" dirty="0"/>
              <a:t>핸드폰 번호를 이용한 사용자 인증</a:t>
            </a:r>
            <a:endParaRPr kumimoji="1" lang="en-US" altLang="ko-KR" sz="1400" dirty="0"/>
          </a:p>
          <a:p>
            <a:pPr marL="285750" indent="-285750">
              <a:buFontTx/>
              <a:buChar char="-"/>
            </a:pPr>
            <a:r>
              <a:rPr kumimoji="1" lang="en-US" altLang="ko-KR" sz="1400" dirty="0"/>
              <a:t>Dialog,</a:t>
            </a:r>
            <a:r>
              <a:rPr kumimoji="1" lang="ko-KR" altLang="en-US" sz="1400" dirty="0"/>
              <a:t> 회원 가입 축하 </a:t>
            </a:r>
            <a:r>
              <a:rPr kumimoji="1" lang="ko-KR" altLang="en-US" sz="1400" dirty="0" err="1"/>
              <a:t>메세지</a:t>
            </a:r>
            <a:r>
              <a:rPr kumimoji="1" lang="ko-KR" altLang="en-US" sz="1400" dirty="0"/>
              <a:t> 띄운 후 로그인 페이지로 이동</a:t>
            </a:r>
            <a:endParaRPr kumimoji="1" lang="en-US" altLang="ko-KR" sz="14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21D3D62-EB17-DB40-80CA-0610206266A8}"/>
              </a:ext>
            </a:extLst>
          </p:cNvPr>
          <p:cNvSpPr/>
          <p:nvPr/>
        </p:nvSpPr>
        <p:spPr>
          <a:xfrm>
            <a:off x="1020541" y="3152379"/>
            <a:ext cx="4097058" cy="3328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dirty="0"/>
              <a:t>아이디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C166A5F-AC18-EE43-90E8-AA3E7184CDB8}"/>
              </a:ext>
            </a:extLst>
          </p:cNvPr>
          <p:cNvSpPr/>
          <p:nvPr/>
        </p:nvSpPr>
        <p:spPr>
          <a:xfrm>
            <a:off x="1020541" y="3683808"/>
            <a:ext cx="4097058" cy="3328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비밀번호</a:t>
            </a:r>
            <a:endParaRPr kumimoji="1" lang="ko-Kore-KR" altLang="en-US" dirty="0"/>
          </a:p>
        </p:txBody>
      </p:sp>
      <p:sp>
        <p:nvSpPr>
          <p:cNvPr id="3" name="직사각형 2">
            <a:hlinkClick r:id="rId2" action="ppaction://hlinksldjump" tooltip="가입 성공 후 로그인페이지"/>
            <a:extLst>
              <a:ext uri="{FF2B5EF4-FFF2-40B4-BE49-F238E27FC236}">
                <a16:creationId xmlns:a16="http://schemas.microsoft.com/office/drawing/2014/main" id="{741C342A-3747-1A4D-9CAD-6AE4CBF88D53}"/>
              </a:ext>
            </a:extLst>
          </p:cNvPr>
          <p:cNvSpPr/>
          <p:nvPr/>
        </p:nvSpPr>
        <p:spPr>
          <a:xfrm>
            <a:off x="1020542" y="5026065"/>
            <a:ext cx="4097058" cy="74336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dirty="0">
                <a:hlinkClick r:id="rId2" action="ppaction://hlinksldjump"/>
              </a:rPr>
              <a:t>가입하기</a:t>
            </a:r>
            <a:endParaRPr kumimoji="1" lang="ko-Kore-KR" altLang="en-US" dirty="0"/>
          </a:p>
        </p:txBody>
      </p:sp>
      <p:pic>
        <p:nvPicPr>
          <p:cNvPr id="27" name="그래픽 26" descr="배지 1 단색으로 채워진">
            <a:extLst>
              <a:ext uri="{FF2B5EF4-FFF2-40B4-BE49-F238E27FC236}">
                <a16:creationId xmlns:a16="http://schemas.microsoft.com/office/drawing/2014/main" id="{3CB7E06F-3A46-E744-8A0C-1E727269A1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47835" y="5009868"/>
            <a:ext cx="565444" cy="573268"/>
          </a:xfrm>
          <a:prstGeom prst="rect">
            <a:avLst/>
          </a:prstGeom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1C8B271E-39FE-8144-B19D-D1FCDCA77451}"/>
              </a:ext>
            </a:extLst>
          </p:cNvPr>
          <p:cNvSpPr/>
          <p:nvPr/>
        </p:nvSpPr>
        <p:spPr>
          <a:xfrm>
            <a:off x="1020541" y="4158494"/>
            <a:ext cx="4097058" cy="3328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번호</a:t>
            </a:r>
            <a:endParaRPr kumimoji="1" lang="en-US" altLang="ko-KR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B6DB4B9C-0CE3-F14F-A88E-BA6FE3559008}"/>
              </a:ext>
            </a:extLst>
          </p:cNvPr>
          <p:cNvSpPr/>
          <p:nvPr/>
        </p:nvSpPr>
        <p:spPr>
          <a:xfrm>
            <a:off x="1020541" y="2694328"/>
            <a:ext cx="4097058" cy="3328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성별</a:t>
            </a:r>
            <a:endParaRPr kumimoji="1" lang="en-US" altLang="ko-KR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CF93B162-9DEF-6B42-B683-43A5AEED11F0}"/>
              </a:ext>
            </a:extLst>
          </p:cNvPr>
          <p:cNvSpPr/>
          <p:nvPr/>
        </p:nvSpPr>
        <p:spPr>
          <a:xfrm>
            <a:off x="1020541" y="4544219"/>
            <a:ext cx="4097058" cy="4104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dirty="0"/>
              <a:t>인증코드</a:t>
            </a:r>
            <a:r>
              <a:rPr kumimoji="1" lang="ko-KR" altLang="en-US" dirty="0"/>
              <a:t> 입력</a:t>
            </a:r>
            <a:endParaRPr kumimoji="1" lang="ko-Kore-KR" altLang="en-US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4B74AF89-4BD9-0C47-A808-5BF5EC1AD705}"/>
              </a:ext>
            </a:extLst>
          </p:cNvPr>
          <p:cNvSpPr/>
          <p:nvPr/>
        </p:nvSpPr>
        <p:spPr>
          <a:xfrm>
            <a:off x="6517827" y="2694328"/>
            <a:ext cx="4097058" cy="4104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회원가입 성공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641742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>
            <a:extLst>
              <a:ext uri="{FF2B5EF4-FFF2-40B4-BE49-F238E27FC236}">
                <a16:creationId xmlns:a16="http://schemas.microsoft.com/office/drawing/2014/main" id="{5C50FF88-25FE-8C4F-B439-82D862F4E9EA}"/>
              </a:ext>
            </a:extLst>
          </p:cNvPr>
          <p:cNvGrpSpPr/>
          <p:nvPr/>
        </p:nvGrpSpPr>
        <p:grpSpPr>
          <a:xfrm>
            <a:off x="365716" y="1274864"/>
            <a:ext cx="5594572" cy="4880290"/>
            <a:chOff x="180646" y="305588"/>
            <a:chExt cx="6492647" cy="5586412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D20EA04E-64DE-074A-8A92-0A6D94E286E6}"/>
                </a:ext>
              </a:extLst>
            </p:cNvPr>
            <p:cNvSpPr/>
            <p:nvPr/>
          </p:nvSpPr>
          <p:spPr>
            <a:xfrm>
              <a:off x="180646" y="305588"/>
              <a:ext cx="6492647" cy="558641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E70D9580-D8B2-6E4D-938F-06C6539A54EC}"/>
                </a:ext>
              </a:extLst>
            </p:cNvPr>
            <p:cNvSpPr/>
            <p:nvPr/>
          </p:nvSpPr>
          <p:spPr>
            <a:xfrm>
              <a:off x="940588" y="846371"/>
              <a:ext cx="4754743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dirty="0"/>
                <a:t>이름</a:t>
              </a:r>
              <a:endParaRPr kumimoji="1" lang="en-US" altLang="ko-KR" dirty="0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C39B098-1093-0D40-A95E-4A455803F510}"/>
                </a:ext>
              </a:extLst>
            </p:cNvPr>
            <p:cNvSpPr/>
            <p:nvPr/>
          </p:nvSpPr>
          <p:spPr>
            <a:xfrm>
              <a:off x="940588" y="1413835"/>
              <a:ext cx="4754743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dirty="0"/>
                <a:t>성</a:t>
              </a:r>
              <a:endParaRPr kumimoji="1" lang="ko-Kore-KR" altLang="en-US" dirty="0"/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51878B32-441D-254D-BC50-C7AC454391FB}"/>
              </a:ext>
            </a:extLst>
          </p:cNvPr>
          <p:cNvSpPr txBox="1"/>
          <p:nvPr/>
        </p:nvSpPr>
        <p:spPr>
          <a:xfrm>
            <a:off x="1149008" y="618474"/>
            <a:ext cx="4946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b="1" dirty="0"/>
              <a:t>회원 정보 찾기 </a:t>
            </a:r>
            <a:r>
              <a:rPr kumimoji="1" lang="en-US" altLang="ko-KR" b="1" dirty="0"/>
              <a:t>–</a:t>
            </a:r>
            <a:r>
              <a:rPr kumimoji="1" lang="ko-KR" altLang="en-US" b="1" dirty="0"/>
              <a:t> 아이디 찾기</a:t>
            </a:r>
            <a:r>
              <a:rPr kumimoji="1" lang="en-US" altLang="ko-KR" b="1" dirty="0"/>
              <a:t>(</a:t>
            </a:r>
            <a:r>
              <a:rPr kumimoji="1" lang="ko-KR" altLang="en-US" b="1" dirty="0"/>
              <a:t>번호</a:t>
            </a:r>
            <a:r>
              <a:rPr kumimoji="1" lang="en-US" altLang="ko-KR" b="1" dirty="0"/>
              <a:t>)</a:t>
            </a:r>
            <a:endParaRPr kumimoji="1" lang="en-US" altLang="ko-KR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DBE8943-866C-5C48-B72D-1AD2D7C339E4}"/>
              </a:ext>
            </a:extLst>
          </p:cNvPr>
          <p:cNvSpPr txBox="1"/>
          <p:nvPr/>
        </p:nvSpPr>
        <p:spPr>
          <a:xfrm>
            <a:off x="6231713" y="1285640"/>
            <a:ext cx="527910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kumimoji="1" lang="ko-KR" altLang="en-US" sz="1400" b="1" dirty="0"/>
              <a:t>아이디 찾기 </a:t>
            </a:r>
            <a:endParaRPr kumimoji="1" lang="en-US" altLang="ko-KR" sz="1400" b="1" dirty="0"/>
          </a:p>
          <a:p>
            <a:endParaRPr kumimoji="1" lang="en-US" altLang="ko-KR" sz="1400" b="1" dirty="0"/>
          </a:p>
          <a:p>
            <a:pPr marL="285750" indent="-285750">
              <a:buFontTx/>
              <a:buChar char="-"/>
            </a:pPr>
            <a:r>
              <a:rPr kumimoji="1" lang="ko-KR" altLang="en-US" sz="1400" dirty="0"/>
              <a:t>아이디 찾기 클릭 </a:t>
            </a:r>
            <a:endParaRPr kumimoji="1" lang="en-US" altLang="ko-KR" sz="1400" dirty="0"/>
          </a:p>
          <a:p>
            <a:pPr marL="285750" indent="-285750">
              <a:buFontTx/>
              <a:buChar char="-"/>
            </a:pPr>
            <a:r>
              <a:rPr kumimoji="1" lang="ko-KR" altLang="en-US" sz="1400" dirty="0"/>
              <a:t>인증번호 발송 </a:t>
            </a:r>
            <a:endParaRPr kumimoji="1" lang="en-US" altLang="ko-KR" sz="1400" dirty="0"/>
          </a:p>
          <a:p>
            <a:pPr marL="285750" indent="-285750">
              <a:buFontTx/>
              <a:buChar char="-"/>
            </a:pPr>
            <a:r>
              <a:rPr kumimoji="1" lang="ko-KR" altLang="en-US" sz="1400" dirty="0"/>
              <a:t>인증번호 입력 </a:t>
            </a:r>
            <a:r>
              <a:rPr kumimoji="1" lang="en-US" altLang="ko-KR" sz="1400" dirty="0"/>
              <a:t>dialog pop up</a:t>
            </a:r>
          </a:p>
          <a:p>
            <a:pPr marL="285750" indent="-285750">
              <a:buFontTx/>
              <a:buChar char="-"/>
            </a:pPr>
            <a:r>
              <a:rPr kumimoji="1" lang="ko-KR" altLang="en-US" sz="1400" dirty="0"/>
              <a:t>사용자 </a:t>
            </a:r>
            <a:r>
              <a:rPr kumimoji="1" lang="en-US" altLang="ko-KR" sz="1400" dirty="0"/>
              <a:t>-&gt;</a:t>
            </a:r>
            <a:r>
              <a:rPr kumimoji="1" lang="ko-KR" altLang="en-US" sz="1400" dirty="0"/>
              <a:t> 인증번호 입력</a:t>
            </a:r>
            <a:endParaRPr kumimoji="1" lang="en-US" altLang="ko-KR" sz="1400" dirty="0"/>
          </a:p>
          <a:p>
            <a:pPr marL="285750" indent="-285750">
              <a:buFontTx/>
              <a:buChar char="-"/>
            </a:pPr>
            <a:r>
              <a:rPr kumimoji="1" lang="ko-KR" altLang="en-US" sz="1400" dirty="0"/>
              <a:t>확인</a:t>
            </a:r>
            <a:endParaRPr kumimoji="1" lang="en-US" altLang="ko-KR" sz="1400" dirty="0"/>
          </a:p>
          <a:p>
            <a:pPr marL="285750" indent="-285750">
              <a:buFontTx/>
              <a:buChar char="-"/>
            </a:pPr>
            <a:r>
              <a:rPr kumimoji="1" lang="ko-KR" altLang="en-US" sz="1400" dirty="0" err="1"/>
              <a:t>미일치시</a:t>
            </a:r>
            <a:r>
              <a:rPr kumimoji="1" lang="ko-KR" altLang="en-US" sz="1400" dirty="0"/>
              <a:t> </a:t>
            </a:r>
            <a:r>
              <a:rPr kumimoji="1" lang="ko-KR" altLang="en-US" sz="1400" dirty="0" err="1"/>
              <a:t>미일치</a:t>
            </a:r>
            <a:r>
              <a:rPr kumimoji="1" lang="ko-KR" altLang="en-US" sz="1400" dirty="0"/>
              <a:t> 경고</a:t>
            </a:r>
            <a:endParaRPr kumimoji="1" lang="en-US" altLang="ko-KR" sz="1400" dirty="0"/>
          </a:p>
          <a:p>
            <a:pPr marL="285750" indent="-285750">
              <a:buFontTx/>
              <a:buChar char="-"/>
            </a:pPr>
            <a:r>
              <a:rPr kumimoji="1" lang="ko-KR" altLang="en-US" sz="1400" dirty="0"/>
              <a:t>인증코드 </a:t>
            </a:r>
            <a:r>
              <a:rPr kumimoji="1" lang="ko-KR" altLang="en-US" sz="1400" dirty="0" err="1"/>
              <a:t>일치시</a:t>
            </a:r>
            <a:r>
              <a:rPr kumimoji="1" lang="ko-KR" altLang="en-US" sz="1400" dirty="0"/>
              <a:t> 아이디 알려주는 페이지로 이동</a:t>
            </a:r>
            <a:endParaRPr kumimoji="1" lang="en-US" altLang="ko-KR" sz="1400" dirty="0"/>
          </a:p>
        </p:txBody>
      </p:sp>
      <p:sp>
        <p:nvSpPr>
          <p:cNvPr id="3" name="직사각형 2">
            <a:hlinkClick r:id="rId2" action="ppaction://hlinksldjump" tooltip="가입 성공 후 로그인페이지"/>
            <a:extLst>
              <a:ext uri="{FF2B5EF4-FFF2-40B4-BE49-F238E27FC236}">
                <a16:creationId xmlns:a16="http://schemas.microsoft.com/office/drawing/2014/main" id="{741C342A-3747-1A4D-9CAD-6AE4CBF88D53}"/>
              </a:ext>
            </a:extLst>
          </p:cNvPr>
          <p:cNvSpPr/>
          <p:nvPr/>
        </p:nvSpPr>
        <p:spPr>
          <a:xfrm>
            <a:off x="1020542" y="5026065"/>
            <a:ext cx="4097058" cy="74336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dirty="0">
                <a:hlinkClick r:id="rId2" action="ppaction://hlinksldjump"/>
              </a:rPr>
              <a:t>아이디</a:t>
            </a:r>
            <a:r>
              <a:rPr kumimoji="1" lang="ko-KR" altLang="en-US" dirty="0">
                <a:hlinkClick r:id="rId2" action="ppaction://hlinksldjump"/>
              </a:rPr>
              <a:t> </a:t>
            </a:r>
            <a:r>
              <a:rPr kumimoji="1" lang="ko-Kore-KR" altLang="en-US" dirty="0">
                <a:hlinkClick r:id="rId2" action="ppaction://hlinksldjump"/>
              </a:rPr>
              <a:t>찾기</a:t>
            </a:r>
            <a:endParaRPr kumimoji="1" lang="ko-Kore-KR" altLang="en-US" dirty="0"/>
          </a:p>
        </p:txBody>
      </p:sp>
      <p:pic>
        <p:nvPicPr>
          <p:cNvPr id="27" name="그래픽 26" descr="배지 1 단색으로 채워진">
            <a:extLst>
              <a:ext uri="{FF2B5EF4-FFF2-40B4-BE49-F238E27FC236}">
                <a16:creationId xmlns:a16="http://schemas.microsoft.com/office/drawing/2014/main" id="{3CB7E06F-3A46-E744-8A0C-1E727269A1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79270" y="4425751"/>
            <a:ext cx="565444" cy="573268"/>
          </a:xfrm>
          <a:prstGeom prst="rect">
            <a:avLst/>
          </a:prstGeom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1C8B271E-39FE-8144-B19D-D1FCDCA77451}"/>
              </a:ext>
            </a:extLst>
          </p:cNvPr>
          <p:cNvSpPr/>
          <p:nvPr/>
        </p:nvSpPr>
        <p:spPr>
          <a:xfrm>
            <a:off x="1020541" y="2821096"/>
            <a:ext cx="4097058" cy="3328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번호</a:t>
            </a:r>
            <a:endParaRPr kumimoji="1" lang="en-US" altLang="ko-KR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6E4DE67-36CB-8B42-A247-71E44510C7D2}"/>
              </a:ext>
            </a:extLst>
          </p:cNvPr>
          <p:cNvSpPr/>
          <p:nvPr/>
        </p:nvSpPr>
        <p:spPr>
          <a:xfrm>
            <a:off x="1020541" y="3385457"/>
            <a:ext cx="4097058" cy="4104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dirty="0"/>
              <a:t>인증코드</a:t>
            </a:r>
            <a:r>
              <a:rPr kumimoji="1" lang="ko-KR" altLang="en-US" dirty="0"/>
              <a:t> 입력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676458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>
            <a:extLst>
              <a:ext uri="{FF2B5EF4-FFF2-40B4-BE49-F238E27FC236}">
                <a16:creationId xmlns:a16="http://schemas.microsoft.com/office/drawing/2014/main" id="{5C50FF88-25FE-8C4F-B439-82D862F4E9EA}"/>
              </a:ext>
            </a:extLst>
          </p:cNvPr>
          <p:cNvGrpSpPr/>
          <p:nvPr/>
        </p:nvGrpSpPr>
        <p:grpSpPr>
          <a:xfrm>
            <a:off x="365716" y="1274864"/>
            <a:ext cx="5594572" cy="4880290"/>
            <a:chOff x="180646" y="305588"/>
            <a:chExt cx="6492647" cy="5586412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D20EA04E-64DE-074A-8A92-0A6D94E286E6}"/>
                </a:ext>
              </a:extLst>
            </p:cNvPr>
            <p:cNvSpPr/>
            <p:nvPr/>
          </p:nvSpPr>
          <p:spPr>
            <a:xfrm>
              <a:off x="180646" y="305588"/>
              <a:ext cx="6492647" cy="558641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E70D9580-D8B2-6E4D-938F-06C6539A54EC}"/>
                </a:ext>
              </a:extLst>
            </p:cNvPr>
            <p:cNvSpPr/>
            <p:nvPr/>
          </p:nvSpPr>
          <p:spPr>
            <a:xfrm>
              <a:off x="1049598" y="1706553"/>
              <a:ext cx="4754743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dirty="0"/>
                <a:t>아이디 명시</a:t>
              </a:r>
              <a:endParaRPr kumimoji="1" lang="en-US" altLang="ko-KR" dirty="0"/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51878B32-441D-254D-BC50-C7AC454391FB}"/>
              </a:ext>
            </a:extLst>
          </p:cNvPr>
          <p:cNvSpPr txBox="1"/>
          <p:nvPr/>
        </p:nvSpPr>
        <p:spPr>
          <a:xfrm>
            <a:off x="898636" y="566448"/>
            <a:ext cx="4946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b="1" dirty="0"/>
              <a:t>회원 정보 찾기 </a:t>
            </a:r>
            <a:r>
              <a:rPr kumimoji="1" lang="en-US" altLang="ko-KR" b="1" dirty="0"/>
              <a:t>–</a:t>
            </a:r>
            <a:r>
              <a:rPr kumimoji="1" lang="ko-KR" altLang="en-US" b="1" dirty="0"/>
              <a:t> 아이디 찾기 결과 페이지 </a:t>
            </a:r>
            <a:endParaRPr kumimoji="1" lang="en-US" altLang="ko-KR" dirty="0"/>
          </a:p>
        </p:txBody>
      </p:sp>
      <p:sp>
        <p:nvSpPr>
          <p:cNvPr id="3" name="직사각형 2">
            <a:hlinkClick r:id="rId2" action="ppaction://hlinksldjump" tooltip="가입 성공 후 로그인페이지"/>
            <a:extLst>
              <a:ext uri="{FF2B5EF4-FFF2-40B4-BE49-F238E27FC236}">
                <a16:creationId xmlns:a16="http://schemas.microsoft.com/office/drawing/2014/main" id="{741C342A-3747-1A4D-9CAD-6AE4CBF88D53}"/>
              </a:ext>
            </a:extLst>
          </p:cNvPr>
          <p:cNvSpPr/>
          <p:nvPr/>
        </p:nvSpPr>
        <p:spPr>
          <a:xfrm>
            <a:off x="1020542" y="5026065"/>
            <a:ext cx="2125429" cy="74336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dirty="0">
                <a:hlinkClick r:id="rId2" action="ppaction://hlinksldjump"/>
              </a:rPr>
              <a:t>로그인</a:t>
            </a:r>
            <a:r>
              <a:rPr kumimoji="1" lang="ko-KR" altLang="en-US" dirty="0">
                <a:hlinkClick r:id="rId2" action="ppaction://hlinksldjump"/>
              </a:rPr>
              <a:t> 화면</a:t>
            </a:r>
            <a:endParaRPr kumimoji="1" lang="ko-Kore-KR" altLang="en-US" dirty="0"/>
          </a:p>
        </p:txBody>
      </p:sp>
      <p:pic>
        <p:nvPicPr>
          <p:cNvPr id="27" name="그래픽 26" descr="배지 1 단색으로 채워진">
            <a:extLst>
              <a:ext uri="{FF2B5EF4-FFF2-40B4-BE49-F238E27FC236}">
                <a16:creationId xmlns:a16="http://schemas.microsoft.com/office/drawing/2014/main" id="{3CB7E06F-3A46-E744-8A0C-1E727269A1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97558" y="4427231"/>
            <a:ext cx="565444" cy="573268"/>
          </a:xfrm>
          <a:prstGeom prst="rect">
            <a:avLst/>
          </a:prstGeom>
        </p:spPr>
      </p:pic>
      <p:sp>
        <p:nvSpPr>
          <p:cNvPr id="13" name="직사각형 12">
            <a:hlinkClick r:id="rId5" action="ppaction://hlinksldjump" tooltip="가입 성공 후 로그인페이지"/>
            <a:extLst>
              <a:ext uri="{FF2B5EF4-FFF2-40B4-BE49-F238E27FC236}">
                <a16:creationId xmlns:a16="http://schemas.microsoft.com/office/drawing/2014/main" id="{26FB8096-17CF-2D43-9557-125B701DE533}"/>
              </a:ext>
            </a:extLst>
          </p:cNvPr>
          <p:cNvSpPr/>
          <p:nvPr/>
        </p:nvSpPr>
        <p:spPr>
          <a:xfrm>
            <a:off x="3372132" y="5026065"/>
            <a:ext cx="2125429" cy="74336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hlinkClick r:id="rId6" action="ppaction://hlinksldjump"/>
              </a:rPr>
              <a:t>비밀번호 찾기</a:t>
            </a:r>
            <a:endParaRPr kumimoji="1" lang="ko-Kore-KR" altLang="en-US" dirty="0"/>
          </a:p>
        </p:txBody>
      </p:sp>
      <p:pic>
        <p:nvPicPr>
          <p:cNvPr id="14" name="그래픽 13" descr="배지 단색으로 채워진">
            <a:extLst>
              <a:ext uri="{FF2B5EF4-FFF2-40B4-BE49-F238E27FC236}">
                <a16:creationId xmlns:a16="http://schemas.microsoft.com/office/drawing/2014/main" id="{BDAC2050-D60C-7D4D-B404-9D652BE7A8E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100252" y="4388313"/>
            <a:ext cx="589184" cy="59733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A34967D-8468-C448-9F90-BD2052033F7C}"/>
              </a:ext>
            </a:extLst>
          </p:cNvPr>
          <p:cNvSpPr txBox="1"/>
          <p:nvPr/>
        </p:nvSpPr>
        <p:spPr>
          <a:xfrm>
            <a:off x="6231713" y="1285640"/>
            <a:ext cx="527910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kumimoji="1" lang="ko-KR" altLang="en-US" sz="1400" b="1" dirty="0"/>
              <a:t>로그인 화면</a:t>
            </a:r>
            <a:endParaRPr kumimoji="1" lang="en-US" altLang="ko-KR" sz="1400" b="1" dirty="0"/>
          </a:p>
          <a:p>
            <a:pPr marL="342900" indent="-342900">
              <a:buAutoNum type="arabicPeriod"/>
            </a:pPr>
            <a:endParaRPr kumimoji="1" lang="en-US" altLang="ko-KR" sz="1400" b="1" dirty="0"/>
          </a:p>
          <a:p>
            <a:r>
              <a:rPr kumimoji="1" lang="en-US" altLang="ko-KR" sz="1400" dirty="0"/>
              <a:t>-</a:t>
            </a:r>
            <a:r>
              <a:rPr kumimoji="1" lang="ko-KR" altLang="en-US" sz="1400" dirty="0"/>
              <a:t> 로그인 페이지로 이동</a:t>
            </a:r>
            <a:endParaRPr kumimoji="1" lang="en-US" altLang="ko-KR" sz="1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02F7B70-32F8-3149-B14C-CF669EEF4222}"/>
              </a:ext>
            </a:extLst>
          </p:cNvPr>
          <p:cNvSpPr txBox="1"/>
          <p:nvPr/>
        </p:nvSpPr>
        <p:spPr>
          <a:xfrm>
            <a:off x="6231713" y="2760902"/>
            <a:ext cx="527910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b="1" dirty="0"/>
              <a:t>2.</a:t>
            </a:r>
            <a:r>
              <a:rPr kumimoji="1" lang="ko-KR" altLang="en-US" sz="1400" b="1" dirty="0"/>
              <a:t> 비밀번호 찾기 </a:t>
            </a:r>
            <a:endParaRPr kumimoji="1" lang="en-US" altLang="ko-KR" sz="1400" b="1" dirty="0"/>
          </a:p>
          <a:p>
            <a:endParaRPr kumimoji="1" lang="en-US" altLang="ko-KR" sz="1400" b="1" dirty="0"/>
          </a:p>
          <a:p>
            <a:r>
              <a:rPr kumimoji="1" lang="en-US" altLang="ko-KR" sz="1400" dirty="0"/>
              <a:t>-</a:t>
            </a:r>
            <a:r>
              <a:rPr kumimoji="1" lang="ko-KR" altLang="en-US" sz="1400" dirty="0"/>
              <a:t> 비밀번호 찾기 페이지로 이동</a:t>
            </a:r>
            <a:endParaRPr kumimoji="1"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543022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20EA04E-64DE-074A-8A92-0A6D94E286E6}"/>
              </a:ext>
            </a:extLst>
          </p:cNvPr>
          <p:cNvSpPr/>
          <p:nvPr/>
        </p:nvSpPr>
        <p:spPr>
          <a:xfrm>
            <a:off x="365716" y="1274864"/>
            <a:ext cx="5594572" cy="488029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1878B32-441D-254D-BC50-C7AC454391FB}"/>
              </a:ext>
            </a:extLst>
          </p:cNvPr>
          <p:cNvSpPr txBox="1"/>
          <p:nvPr/>
        </p:nvSpPr>
        <p:spPr>
          <a:xfrm>
            <a:off x="1149008" y="618474"/>
            <a:ext cx="4946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b="1" dirty="0"/>
              <a:t>회원 정보 찾기 </a:t>
            </a:r>
            <a:r>
              <a:rPr kumimoji="1" lang="en-US" altLang="ko-KR" b="1" dirty="0"/>
              <a:t>–</a:t>
            </a:r>
            <a:r>
              <a:rPr kumimoji="1" lang="ko-KR" altLang="en-US" b="1" dirty="0"/>
              <a:t> 비밀번호 찾기</a:t>
            </a:r>
            <a:r>
              <a:rPr kumimoji="1" lang="en-US" altLang="ko-KR" b="1" dirty="0"/>
              <a:t>(</a:t>
            </a:r>
            <a:r>
              <a:rPr kumimoji="1" lang="ko-KR" altLang="en-US" b="1" dirty="0"/>
              <a:t>번호</a:t>
            </a:r>
            <a:r>
              <a:rPr kumimoji="1" lang="en-US" altLang="ko-KR" b="1" dirty="0"/>
              <a:t>)</a:t>
            </a:r>
            <a:endParaRPr kumimoji="1" lang="en-US" altLang="ko-KR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DBE8943-866C-5C48-B72D-1AD2D7C339E4}"/>
              </a:ext>
            </a:extLst>
          </p:cNvPr>
          <p:cNvSpPr txBox="1"/>
          <p:nvPr/>
        </p:nvSpPr>
        <p:spPr>
          <a:xfrm>
            <a:off x="6231713" y="1285640"/>
            <a:ext cx="5279106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kumimoji="1" lang="ko-KR" altLang="en-US" sz="1400" b="1" dirty="0"/>
              <a:t>비밀번호 찾기</a:t>
            </a:r>
            <a:endParaRPr kumimoji="1" lang="en-US" altLang="ko-KR" sz="1400" b="1" dirty="0"/>
          </a:p>
          <a:p>
            <a:pPr marL="342900" indent="-342900">
              <a:buAutoNum type="arabicPeriod"/>
            </a:pPr>
            <a:endParaRPr kumimoji="1" lang="en-US" altLang="ko-KR" sz="1400" b="1" dirty="0"/>
          </a:p>
          <a:p>
            <a:pPr marL="285750" indent="-285750">
              <a:buFontTx/>
              <a:buChar char="-"/>
            </a:pPr>
            <a:r>
              <a:rPr kumimoji="1" lang="ko-KR" altLang="en-US" sz="1400" dirty="0"/>
              <a:t>사용자 정보 입력</a:t>
            </a:r>
            <a:r>
              <a:rPr kumimoji="1" lang="en-US" altLang="ko-KR" sz="1400" dirty="0"/>
              <a:t> </a:t>
            </a:r>
            <a:r>
              <a:rPr kumimoji="1" lang="ko-KR" altLang="en-US" sz="1400" dirty="0"/>
              <a:t>일치 </a:t>
            </a:r>
            <a:endParaRPr kumimoji="1" lang="en-US" altLang="ko-KR" sz="1400" dirty="0"/>
          </a:p>
          <a:p>
            <a:pPr marL="285750" indent="-285750">
              <a:buFontTx/>
              <a:buChar char="-"/>
            </a:pPr>
            <a:r>
              <a:rPr kumimoji="1" lang="ko-KR" altLang="en-US" sz="1400" dirty="0"/>
              <a:t>핸드폰 번호 입력 후 인증</a:t>
            </a:r>
            <a:endParaRPr kumimoji="1" lang="en-US" altLang="ko-KR" sz="1400" dirty="0"/>
          </a:p>
          <a:p>
            <a:pPr marL="285750" indent="-285750">
              <a:buFontTx/>
              <a:buChar char="-"/>
            </a:pPr>
            <a:r>
              <a:rPr kumimoji="1" lang="ko-KR" altLang="en-US" sz="1400" dirty="0"/>
              <a:t>인증코드 </a:t>
            </a:r>
            <a:r>
              <a:rPr kumimoji="1" lang="en-US" altLang="ko-KR" sz="1400" dirty="0"/>
              <a:t>dialog pop up</a:t>
            </a:r>
          </a:p>
          <a:p>
            <a:pPr marL="285750" indent="-285750">
              <a:buFontTx/>
              <a:buChar char="-"/>
            </a:pPr>
            <a:r>
              <a:rPr kumimoji="1" lang="ko-KR" altLang="en-US" sz="1400" dirty="0" err="1"/>
              <a:t>일치시</a:t>
            </a:r>
            <a:r>
              <a:rPr kumimoji="1" lang="ko-KR" altLang="en-US" sz="1400" dirty="0"/>
              <a:t> </a:t>
            </a:r>
            <a:r>
              <a:rPr kumimoji="1" lang="en-US" altLang="ko-KR" sz="1400" dirty="0"/>
              <a:t>-&gt;</a:t>
            </a:r>
            <a:r>
              <a:rPr kumimoji="1" lang="ko-KR" altLang="en-US" sz="1400" dirty="0"/>
              <a:t> 비밀번호 찾기 클릭 </a:t>
            </a:r>
            <a:r>
              <a:rPr kumimoji="1" lang="en-US" altLang="ko-KR" sz="1400" dirty="0"/>
              <a:t>-&gt;</a:t>
            </a:r>
            <a:r>
              <a:rPr kumimoji="1" lang="ko-KR" altLang="en-US" sz="1400" dirty="0"/>
              <a:t> 비밀번호 재설정 페이지</a:t>
            </a:r>
            <a:endParaRPr kumimoji="1" lang="en-US" altLang="ko-KR" sz="1400" dirty="0"/>
          </a:p>
          <a:p>
            <a:pPr marL="285750" indent="-285750">
              <a:buFontTx/>
              <a:buChar char="-"/>
            </a:pPr>
            <a:r>
              <a:rPr kumimoji="1" lang="ko-KR" altLang="en-US" sz="1400" dirty="0" err="1"/>
              <a:t>미일치시</a:t>
            </a:r>
            <a:r>
              <a:rPr kumimoji="1" lang="ko-KR" altLang="en-US" sz="1400" dirty="0">
                <a:sym typeface="Wingdings" pitchFamily="2" charset="2"/>
              </a:rPr>
              <a:t> </a:t>
            </a:r>
            <a:r>
              <a:rPr kumimoji="1" lang="en-US" altLang="ko-KR" sz="1400" dirty="0">
                <a:sym typeface="Wingdings" pitchFamily="2" charset="2"/>
              </a:rPr>
              <a:t>-&gt;</a:t>
            </a:r>
            <a:r>
              <a:rPr kumimoji="1" lang="ko-KR" altLang="en-US" sz="1400" dirty="0">
                <a:sym typeface="Wingdings" pitchFamily="2" charset="2"/>
              </a:rPr>
              <a:t>  비밀번호 찾기 클릭 </a:t>
            </a:r>
            <a:r>
              <a:rPr kumimoji="1" lang="en-US" altLang="ko-KR" sz="1400" dirty="0">
                <a:sym typeface="Wingdings" pitchFamily="2" charset="2"/>
              </a:rPr>
              <a:t>-&gt;</a:t>
            </a:r>
            <a:r>
              <a:rPr kumimoji="1" lang="ko-KR" altLang="en-US" sz="1400" dirty="0">
                <a:sym typeface="Wingdings" pitchFamily="2" charset="2"/>
              </a:rPr>
              <a:t> </a:t>
            </a:r>
            <a:r>
              <a:rPr kumimoji="1" lang="ko-KR" altLang="en-US" sz="1400" dirty="0" err="1">
                <a:sym typeface="Wingdings" pitchFamily="2" charset="2"/>
              </a:rPr>
              <a:t>미일치</a:t>
            </a:r>
            <a:r>
              <a:rPr kumimoji="1" lang="ko-KR" altLang="en-US" sz="1400" dirty="0">
                <a:sym typeface="Wingdings" pitchFamily="2" charset="2"/>
              </a:rPr>
              <a:t> 경고</a:t>
            </a:r>
            <a:endParaRPr kumimoji="1" lang="en-US" altLang="ko-KR" sz="1400" dirty="0"/>
          </a:p>
        </p:txBody>
      </p:sp>
      <p:sp>
        <p:nvSpPr>
          <p:cNvPr id="3" name="직사각형 2">
            <a:hlinkClick r:id="rId2" action="ppaction://hlinksldjump" tooltip="가입 성공 후 로그인페이지"/>
            <a:extLst>
              <a:ext uri="{FF2B5EF4-FFF2-40B4-BE49-F238E27FC236}">
                <a16:creationId xmlns:a16="http://schemas.microsoft.com/office/drawing/2014/main" id="{741C342A-3747-1A4D-9CAD-6AE4CBF88D53}"/>
              </a:ext>
            </a:extLst>
          </p:cNvPr>
          <p:cNvSpPr/>
          <p:nvPr/>
        </p:nvSpPr>
        <p:spPr>
          <a:xfrm>
            <a:off x="1020542" y="5026065"/>
            <a:ext cx="4097058" cy="74336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dirty="0">
                <a:hlinkClick r:id="rId3" action="ppaction://hlinksldjump"/>
              </a:rPr>
              <a:t>비밀번호</a:t>
            </a:r>
            <a:r>
              <a:rPr kumimoji="1" lang="ko-KR" altLang="en-US" dirty="0">
                <a:hlinkClick r:id="rId3" action="ppaction://hlinksldjump"/>
              </a:rPr>
              <a:t> </a:t>
            </a:r>
            <a:r>
              <a:rPr kumimoji="1" lang="ko-Kore-KR" altLang="en-US" dirty="0">
                <a:hlinkClick r:id="rId3" action="ppaction://hlinksldjump"/>
              </a:rPr>
              <a:t>찾기</a:t>
            </a:r>
            <a:endParaRPr kumimoji="1" lang="ko-Kore-KR" altLang="en-US" dirty="0"/>
          </a:p>
        </p:txBody>
      </p:sp>
      <p:pic>
        <p:nvPicPr>
          <p:cNvPr id="27" name="그래픽 26" descr="배지 1 단색으로 채워진">
            <a:extLst>
              <a:ext uri="{FF2B5EF4-FFF2-40B4-BE49-F238E27FC236}">
                <a16:creationId xmlns:a16="http://schemas.microsoft.com/office/drawing/2014/main" id="{3CB7E06F-3A46-E744-8A0C-1E727269A1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79270" y="4425751"/>
            <a:ext cx="565444" cy="573268"/>
          </a:xfrm>
          <a:prstGeom prst="rect">
            <a:avLst/>
          </a:prstGeom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1C8B271E-39FE-8144-B19D-D1FCDCA77451}"/>
              </a:ext>
            </a:extLst>
          </p:cNvPr>
          <p:cNvSpPr/>
          <p:nvPr/>
        </p:nvSpPr>
        <p:spPr>
          <a:xfrm>
            <a:off x="1020542" y="3054848"/>
            <a:ext cx="4097058" cy="3328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번호 입력</a:t>
            </a:r>
            <a:endParaRPr kumimoji="1" lang="en-US" altLang="ko-KR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A32205D-8409-4C43-AE5B-C8BD85C61CC4}"/>
              </a:ext>
            </a:extLst>
          </p:cNvPr>
          <p:cNvSpPr/>
          <p:nvPr/>
        </p:nvSpPr>
        <p:spPr>
          <a:xfrm>
            <a:off x="1020542" y="2202976"/>
            <a:ext cx="4097058" cy="3328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아이디 입력</a:t>
            </a:r>
            <a:endParaRPr kumimoji="1" lang="en-US" altLang="ko-KR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56869A6-1748-044F-87AD-3ECE491984CE}"/>
              </a:ext>
            </a:extLst>
          </p:cNvPr>
          <p:cNvSpPr/>
          <p:nvPr/>
        </p:nvSpPr>
        <p:spPr>
          <a:xfrm>
            <a:off x="1026473" y="2626181"/>
            <a:ext cx="4097058" cy="3328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이름 입력</a:t>
            </a:r>
            <a:endParaRPr kumimoji="1" lang="en-US" altLang="ko-KR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53541BA-EC44-8744-BF8B-715976E120BC}"/>
              </a:ext>
            </a:extLst>
          </p:cNvPr>
          <p:cNvSpPr/>
          <p:nvPr/>
        </p:nvSpPr>
        <p:spPr>
          <a:xfrm>
            <a:off x="1020542" y="3472544"/>
            <a:ext cx="4097058" cy="4104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dirty="0"/>
              <a:t>인증코드</a:t>
            </a:r>
            <a:r>
              <a:rPr kumimoji="1" lang="ko-KR" altLang="en-US" dirty="0"/>
              <a:t> 입력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5367112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>
            <a:extLst>
              <a:ext uri="{FF2B5EF4-FFF2-40B4-BE49-F238E27FC236}">
                <a16:creationId xmlns:a16="http://schemas.microsoft.com/office/drawing/2014/main" id="{5C50FF88-25FE-8C4F-B439-82D862F4E9EA}"/>
              </a:ext>
            </a:extLst>
          </p:cNvPr>
          <p:cNvGrpSpPr/>
          <p:nvPr/>
        </p:nvGrpSpPr>
        <p:grpSpPr>
          <a:xfrm>
            <a:off x="365716" y="1274864"/>
            <a:ext cx="5594572" cy="4880290"/>
            <a:chOff x="180646" y="305588"/>
            <a:chExt cx="6492647" cy="5586412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D20EA04E-64DE-074A-8A92-0A6D94E286E6}"/>
                </a:ext>
              </a:extLst>
            </p:cNvPr>
            <p:cNvSpPr/>
            <p:nvPr/>
          </p:nvSpPr>
          <p:spPr>
            <a:xfrm>
              <a:off x="180646" y="305588"/>
              <a:ext cx="6492647" cy="558641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E70D9580-D8B2-6E4D-938F-06C6539A54EC}"/>
                </a:ext>
              </a:extLst>
            </p:cNvPr>
            <p:cNvSpPr/>
            <p:nvPr/>
          </p:nvSpPr>
          <p:spPr>
            <a:xfrm>
              <a:off x="1049598" y="1706553"/>
              <a:ext cx="4754743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dirty="0"/>
                <a:t>비밀번호 재설정</a:t>
              </a:r>
              <a:endParaRPr kumimoji="1" lang="en-US" altLang="ko-KR" dirty="0"/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51878B32-441D-254D-BC50-C7AC454391FB}"/>
              </a:ext>
            </a:extLst>
          </p:cNvPr>
          <p:cNvSpPr txBox="1"/>
          <p:nvPr/>
        </p:nvSpPr>
        <p:spPr>
          <a:xfrm>
            <a:off x="898636" y="566448"/>
            <a:ext cx="4946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b="1" dirty="0"/>
              <a:t>회원 정보 찾기 </a:t>
            </a:r>
            <a:r>
              <a:rPr kumimoji="1" lang="en-US" altLang="ko-KR" b="1" dirty="0"/>
              <a:t>–</a:t>
            </a:r>
            <a:r>
              <a:rPr kumimoji="1" lang="ko-KR" altLang="en-US" b="1" dirty="0"/>
              <a:t> 비밀번호 재설정 페이지</a:t>
            </a:r>
            <a:endParaRPr kumimoji="1" lang="en-US" altLang="ko-KR" dirty="0"/>
          </a:p>
        </p:txBody>
      </p:sp>
      <p:sp>
        <p:nvSpPr>
          <p:cNvPr id="3" name="직사각형 2">
            <a:hlinkClick r:id="rId2" action="ppaction://hlinksldjump" tooltip="가입 성공 후 로그인페이지"/>
            <a:extLst>
              <a:ext uri="{FF2B5EF4-FFF2-40B4-BE49-F238E27FC236}">
                <a16:creationId xmlns:a16="http://schemas.microsoft.com/office/drawing/2014/main" id="{741C342A-3747-1A4D-9CAD-6AE4CBF88D53}"/>
              </a:ext>
            </a:extLst>
          </p:cNvPr>
          <p:cNvSpPr/>
          <p:nvPr/>
        </p:nvSpPr>
        <p:spPr>
          <a:xfrm>
            <a:off x="2100287" y="4816484"/>
            <a:ext cx="2125429" cy="74336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hlinkClick r:id="rId2" action="ppaction://hlinksldjump"/>
              </a:rPr>
              <a:t>확인</a:t>
            </a:r>
            <a:endParaRPr kumimoji="1" lang="ko-Kore-KR" altLang="en-US" dirty="0"/>
          </a:p>
        </p:txBody>
      </p:sp>
      <p:pic>
        <p:nvPicPr>
          <p:cNvPr id="27" name="그래픽 26" descr="배지 1 단색으로 채워진">
            <a:extLst>
              <a:ext uri="{FF2B5EF4-FFF2-40B4-BE49-F238E27FC236}">
                <a16:creationId xmlns:a16="http://schemas.microsoft.com/office/drawing/2014/main" id="{3CB7E06F-3A46-E744-8A0C-1E727269A1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54933" y="4401164"/>
            <a:ext cx="565444" cy="57326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A34967D-8468-C448-9F90-BD2052033F7C}"/>
              </a:ext>
            </a:extLst>
          </p:cNvPr>
          <p:cNvSpPr txBox="1"/>
          <p:nvPr/>
        </p:nvSpPr>
        <p:spPr>
          <a:xfrm>
            <a:off x="6231713" y="1285640"/>
            <a:ext cx="527910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kumimoji="1" lang="ko-KR" altLang="en-US" sz="1400" b="1" dirty="0"/>
              <a:t>확인</a:t>
            </a:r>
            <a:endParaRPr kumimoji="1" lang="en-US" altLang="ko-KR" sz="1400" b="1" dirty="0"/>
          </a:p>
          <a:p>
            <a:pPr marL="342900" indent="-342900">
              <a:buAutoNum type="arabicPeriod"/>
            </a:pPr>
            <a:endParaRPr kumimoji="1" lang="en-US" altLang="ko-KR" sz="1400" b="1" dirty="0"/>
          </a:p>
          <a:p>
            <a:r>
              <a:rPr kumimoji="1" lang="en-US" altLang="ko-KR" sz="1400" dirty="0"/>
              <a:t>-</a:t>
            </a:r>
            <a:r>
              <a:rPr kumimoji="1" lang="ko-KR" altLang="en-US" sz="1400" dirty="0"/>
              <a:t> 로그인 페이지로 이동</a:t>
            </a:r>
            <a:endParaRPr kumimoji="1" lang="en-US" altLang="ko-KR" sz="14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B98D437-D9BE-A342-B768-21A9A0CFB25B}"/>
              </a:ext>
            </a:extLst>
          </p:cNvPr>
          <p:cNvSpPr/>
          <p:nvPr/>
        </p:nvSpPr>
        <p:spPr>
          <a:xfrm>
            <a:off x="1114473" y="2944136"/>
            <a:ext cx="4097058" cy="3328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재입력</a:t>
            </a:r>
            <a:endParaRPr kumimoji="1" lang="en-US" altLang="ko-KR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531EC11-F1A1-4947-BF8D-C3380940716B}"/>
              </a:ext>
            </a:extLst>
          </p:cNvPr>
          <p:cNvSpPr/>
          <p:nvPr/>
        </p:nvSpPr>
        <p:spPr>
          <a:xfrm>
            <a:off x="1020542" y="3472544"/>
            <a:ext cx="4097058" cy="4104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비밀번호 설정 확인 </a:t>
            </a:r>
            <a:r>
              <a:rPr kumimoji="1" lang="en-US" altLang="ko-KR" dirty="0"/>
              <a:t>dialog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8844329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248</Words>
  <Application>Microsoft Macintosh PowerPoint</Application>
  <PresentationFormat>와이드스크린</PresentationFormat>
  <Paragraphs>84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dntjd7701@naver.com</dc:creator>
  <cp:lastModifiedBy>dntjd7701@naver.com</cp:lastModifiedBy>
  <cp:revision>10</cp:revision>
  <dcterms:created xsi:type="dcterms:W3CDTF">2021-07-28T07:10:45Z</dcterms:created>
  <dcterms:modified xsi:type="dcterms:W3CDTF">2021-07-28T08:51:18Z</dcterms:modified>
</cp:coreProperties>
</file>