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23E-B753-49E9-8322-648F8FA75EF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EC3-0558-4F0A-AFFB-ACEA3B724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4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23E-B753-49E9-8322-648F8FA75EF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EC3-0558-4F0A-AFFB-ACEA3B724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6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23E-B753-49E9-8322-648F8FA75EF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EC3-0558-4F0A-AFFB-ACEA3B724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5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23E-B753-49E9-8322-648F8FA75EF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EC3-0558-4F0A-AFFB-ACEA3B724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5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23E-B753-49E9-8322-648F8FA75EF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EC3-0558-4F0A-AFFB-ACEA3B724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1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23E-B753-49E9-8322-648F8FA75EF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EC3-0558-4F0A-AFFB-ACEA3B724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8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23E-B753-49E9-8322-648F8FA75EF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EC3-0558-4F0A-AFFB-ACEA3B724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8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23E-B753-49E9-8322-648F8FA75EF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EC3-0558-4F0A-AFFB-ACEA3B724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0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23E-B753-49E9-8322-648F8FA75EF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EC3-0558-4F0A-AFFB-ACEA3B724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23E-B753-49E9-8322-648F8FA75EF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EC3-0558-4F0A-AFFB-ACEA3B724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23E-B753-49E9-8322-648F8FA75EF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EC3-0558-4F0A-AFFB-ACEA3B724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3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723E-B753-49E9-8322-648F8FA75EF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FDEC3-0558-4F0A-AFFB-ACEA3B724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4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分</a:t>
            </a:r>
            <a:r>
              <a:rPr lang="zh-CN" altLang="en-US" smtClean="0"/>
              <a:t>班分组功能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1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22528" y="116927"/>
            <a:ext cx="12437059" cy="765544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0059"/>
            <a:ext cx="12192000" cy="765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567248" y="242555"/>
            <a:ext cx="924313" cy="290391"/>
            <a:chOff x="7592060" y="181916"/>
            <a:chExt cx="693235" cy="217793"/>
          </a:xfrm>
        </p:grpSpPr>
        <p:sp>
          <p:nvSpPr>
            <p:cNvPr id="10" name="文本框 9"/>
            <p:cNvSpPr txBox="1"/>
            <p:nvPr/>
          </p:nvSpPr>
          <p:spPr>
            <a:xfrm>
              <a:off x="7592060" y="181916"/>
              <a:ext cx="54229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导师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635" y="243049"/>
              <a:ext cx="156660" cy="156660"/>
            </a:xfrm>
            <a:prstGeom prst="rect">
              <a:avLst/>
            </a:prstGeom>
          </p:spPr>
        </p:pic>
      </p:grp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92"/>
          <a:stretch/>
        </p:blipFill>
        <p:spPr>
          <a:xfrm>
            <a:off x="479946" y="177318"/>
            <a:ext cx="2453945" cy="466673"/>
          </a:xfrm>
          <a:prstGeom prst="rect">
            <a:avLst/>
          </a:prstGeom>
        </p:spPr>
      </p:pic>
      <p:sp>
        <p:nvSpPr>
          <p:cNvPr id="140" name="矩形 139"/>
          <p:cNvSpPr/>
          <p:nvPr/>
        </p:nvSpPr>
        <p:spPr>
          <a:xfrm>
            <a:off x="630719" y="963981"/>
            <a:ext cx="2259299" cy="5894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141" name="文本框 140"/>
          <p:cNvSpPr txBox="1"/>
          <p:nvPr/>
        </p:nvSpPr>
        <p:spPr>
          <a:xfrm>
            <a:off x="683001" y="1067041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报名学员</a:t>
            </a:r>
          </a:p>
        </p:txBody>
      </p:sp>
      <p:grpSp>
        <p:nvGrpSpPr>
          <p:cNvPr id="186" name="组合 185"/>
          <p:cNvGrpSpPr/>
          <p:nvPr/>
        </p:nvGrpSpPr>
        <p:grpSpPr>
          <a:xfrm>
            <a:off x="624417" y="963981"/>
            <a:ext cx="2270656" cy="5894019"/>
            <a:chOff x="468313" y="1158390"/>
            <a:chExt cx="1702992" cy="3992730"/>
          </a:xfrm>
        </p:grpSpPr>
        <p:cxnSp>
          <p:nvCxnSpPr>
            <p:cNvPr id="187" name="直接连接符 186"/>
            <p:cNvCxnSpPr/>
            <p:nvPr/>
          </p:nvCxnSpPr>
          <p:spPr>
            <a:xfrm flipV="1">
              <a:off x="468313" y="1158390"/>
              <a:ext cx="0" cy="399273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2171305" y="1158390"/>
              <a:ext cx="0" cy="399273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组合 243"/>
          <p:cNvGrpSpPr/>
          <p:nvPr/>
        </p:nvGrpSpPr>
        <p:grpSpPr>
          <a:xfrm>
            <a:off x="15660489" y="177318"/>
            <a:ext cx="2044701" cy="8578641"/>
            <a:chOff x="9419046" y="453"/>
            <a:chExt cx="1533526" cy="6433981"/>
          </a:xfrm>
        </p:grpSpPr>
        <p:pic>
          <p:nvPicPr>
            <p:cNvPr id="245" name="图片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9046" y="1869656"/>
              <a:ext cx="1504950" cy="2628900"/>
            </a:xfrm>
            <a:prstGeom prst="rect">
              <a:avLst/>
            </a:prstGeom>
          </p:spPr>
        </p:pic>
        <p:pic>
          <p:nvPicPr>
            <p:cNvPr id="246" name="图片 2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19047" y="453"/>
              <a:ext cx="1533525" cy="1695450"/>
            </a:xfrm>
            <a:prstGeom prst="rect">
              <a:avLst/>
            </a:prstGeom>
          </p:spPr>
        </p:pic>
        <p:pic>
          <p:nvPicPr>
            <p:cNvPr id="247" name="图片 2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1908" y="4672309"/>
              <a:ext cx="1419225" cy="1762125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633805" y="2112640"/>
            <a:ext cx="2237196" cy="310962"/>
            <a:chOff x="474270" y="1631484"/>
            <a:chExt cx="1677697" cy="233221"/>
          </a:xfrm>
        </p:grpSpPr>
        <p:sp>
          <p:nvSpPr>
            <p:cNvPr id="147" name="矩形 146"/>
            <p:cNvSpPr/>
            <p:nvPr/>
          </p:nvSpPr>
          <p:spPr>
            <a:xfrm>
              <a:off x="474270" y="1631484"/>
              <a:ext cx="1677697" cy="233221"/>
            </a:xfrm>
            <a:prstGeom prst="rect">
              <a:avLst/>
            </a:prstGeom>
            <a:solidFill>
              <a:srgbClr val="E7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31591" y="1694215"/>
              <a:ext cx="79347" cy="116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600141" y="1643315"/>
              <a:ext cx="722926" cy="192409"/>
              <a:chOff x="600141" y="1405432"/>
              <a:chExt cx="722926" cy="192409"/>
            </a:xfrm>
          </p:grpSpPr>
          <p:sp>
            <p:nvSpPr>
              <p:cNvPr id="131" name="文本框 130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孙三</a:t>
                </a:r>
              </a:p>
            </p:txBody>
          </p:sp>
          <p:pic>
            <p:nvPicPr>
              <p:cNvPr id="146" name="图片 1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</p:grpSp>
      <p:grpSp>
        <p:nvGrpSpPr>
          <p:cNvPr id="6" name="组合 5"/>
          <p:cNvGrpSpPr/>
          <p:nvPr/>
        </p:nvGrpSpPr>
        <p:grpSpPr>
          <a:xfrm>
            <a:off x="800188" y="1535159"/>
            <a:ext cx="963901" cy="256545"/>
            <a:chOff x="600141" y="1151370"/>
            <a:chExt cx="722926" cy="192409"/>
          </a:xfrm>
        </p:grpSpPr>
        <p:pic>
          <p:nvPicPr>
            <p:cNvPr id="120" name="图片 119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41" y="1187968"/>
              <a:ext cx="142248" cy="142248"/>
            </a:xfrm>
            <a:prstGeom prst="rect">
              <a:avLst/>
            </a:prstGeom>
          </p:spPr>
        </p:pic>
        <p:sp>
          <p:nvSpPr>
            <p:cNvPr id="121" name="文本框 120"/>
            <p:cNvSpPr txBox="1"/>
            <p:nvPr/>
          </p:nvSpPr>
          <p:spPr>
            <a:xfrm>
              <a:off x="737733" y="1151370"/>
              <a:ext cx="585334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/>
                <a:t>赵一</a:t>
              </a:r>
            </a:p>
          </p:txBody>
        </p:sp>
      </p:grpSp>
      <p:cxnSp>
        <p:nvCxnSpPr>
          <p:cNvPr id="125" name="直接连接符 124"/>
          <p:cNvCxnSpPr/>
          <p:nvPr/>
        </p:nvCxnSpPr>
        <p:spPr>
          <a:xfrm>
            <a:off x="638662" y="1444164"/>
            <a:ext cx="2266031" cy="0"/>
          </a:xfrm>
          <a:prstGeom prst="line">
            <a:avLst/>
          </a:prstGeom>
          <a:ln w="31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633805" y="3315000"/>
            <a:ext cx="2237196" cy="310962"/>
            <a:chOff x="474270" y="1631484"/>
            <a:chExt cx="1677697" cy="233221"/>
          </a:xfrm>
        </p:grpSpPr>
        <p:sp>
          <p:nvSpPr>
            <p:cNvPr id="156" name="矩形 155"/>
            <p:cNvSpPr/>
            <p:nvPr/>
          </p:nvSpPr>
          <p:spPr>
            <a:xfrm>
              <a:off x="474270" y="1631484"/>
              <a:ext cx="1677697" cy="233221"/>
            </a:xfrm>
            <a:prstGeom prst="rect">
              <a:avLst/>
            </a:prstGeom>
            <a:solidFill>
              <a:srgbClr val="E7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631591" y="1694215"/>
              <a:ext cx="79347" cy="116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600141" y="1643315"/>
              <a:ext cx="722926" cy="192409"/>
              <a:chOff x="600141" y="1405432"/>
              <a:chExt cx="722926" cy="192409"/>
            </a:xfrm>
          </p:grpSpPr>
          <p:sp>
            <p:nvSpPr>
              <p:cNvPr id="159" name="文本框 158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孙三</a:t>
                </a:r>
              </a:p>
            </p:txBody>
          </p:sp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</p:grpSp>
      <p:grpSp>
        <p:nvGrpSpPr>
          <p:cNvPr id="3" name="组合 2"/>
          <p:cNvGrpSpPr/>
          <p:nvPr/>
        </p:nvGrpSpPr>
        <p:grpSpPr>
          <a:xfrm>
            <a:off x="800189" y="1823897"/>
            <a:ext cx="2012417" cy="256545"/>
            <a:chOff x="600141" y="1405432"/>
            <a:chExt cx="1509313" cy="192409"/>
          </a:xfrm>
        </p:grpSpPr>
        <p:sp>
          <p:nvSpPr>
            <p:cNvPr id="122" name="文本框 121"/>
            <p:cNvSpPr txBox="1"/>
            <p:nvPr/>
          </p:nvSpPr>
          <p:spPr>
            <a:xfrm>
              <a:off x="1524120" y="1420821"/>
              <a:ext cx="585334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dirty="0">
                  <a:solidFill>
                    <a:srgbClr val="B2B2B2"/>
                  </a:solidFill>
                </a:rPr>
                <a:t>已分组</a:t>
              </a: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737733" y="1405432"/>
              <a:ext cx="585334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/>
                <a:t>钱二</a:t>
              </a:r>
            </a:p>
          </p:txBody>
        </p:sp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41" y="1442030"/>
              <a:ext cx="142248" cy="142248"/>
            </a:xfrm>
            <a:prstGeom prst="rect">
              <a:avLst/>
            </a:prstGeom>
          </p:spPr>
        </p:pic>
      </p:grpSp>
      <p:grpSp>
        <p:nvGrpSpPr>
          <p:cNvPr id="168" name="组合 167"/>
          <p:cNvGrpSpPr/>
          <p:nvPr/>
        </p:nvGrpSpPr>
        <p:grpSpPr>
          <a:xfrm>
            <a:off x="633805" y="3627439"/>
            <a:ext cx="2237196" cy="310962"/>
            <a:chOff x="474270" y="1631484"/>
            <a:chExt cx="1677697" cy="233221"/>
          </a:xfrm>
        </p:grpSpPr>
        <p:sp>
          <p:nvSpPr>
            <p:cNvPr id="169" name="矩形 168"/>
            <p:cNvSpPr/>
            <p:nvPr/>
          </p:nvSpPr>
          <p:spPr>
            <a:xfrm>
              <a:off x="474270" y="1631484"/>
              <a:ext cx="1677697" cy="233221"/>
            </a:xfrm>
            <a:prstGeom prst="rect">
              <a:avLst/>
            </a:prstGeom>
            <a:solidFill>
              <a:srgbClr val="E7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631591" y="1694215"/>
              <a:ext cx="79347" cy="116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600141" y="1643315"/>
              <a:ext cx="722926" cy="192409"/>
              <a:chOff x="600141" y="1405432"/>
              <a:chExt cx="722926" cy="192409"/>
            </a:xfrm>
          </p:grpSpPr>
          <p:sp>
            <p:nvSpPr>
              <p:cNvPr id="172" name="文本框 171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李四</a:t>
                </a:r>
              </a:p>
            </p:txBody>
          </p:sp>
          <p:pic>
            <p:nvPicPr>
              <p:cNvPr id="173" name="图片 1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</p:grpSp>
      <p:grpSp>
        <p:nvGrpSpPr>
          <p:cNvPr id="149" name="组合 148"/>
          <p:cNvGrpSpPr/>
          <p:nvPr/>
        </p:nvGrpSpPr>
        <p:grpSpPr>
          <a:xfrm>
            <a:off x="633805" y="2425082"/>
            <a:ext cx="2237196" cy="310962"/>
            <a:chOff x="474270" y="1631484"/>
            <a:chExt cx="1677697" cy="233221"/>
          </a:xfrm>
        </p:grpSpPr>
        <p:sp>
          <p:nvSpPr>
            <p:cNvPr id="150" name="矩形 149"/>
            <p:cNvSpPr/>
            <p:nvPr/>
          </p:nvSpPr>
          <p:spPr>
            <a:xfrm>
              <a:off x="474270" y="1631484"/>
              <a:ext cx="1677697" cy="233221"/>
            </a:xfrm>
            <a:prstGeom prst="rect">
              <a:avLst/>
            </a:prstGeom>
            <a:solidFill>
              <a:srgbClr val="E7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631591" y="1694215"/>
              <a:ext cx="79347" cy="116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600141" y="1643315"/>
              <a:ext cx="722926" cy="192409"/>
              <a:chOff x="600141" y="1405432"/>
              <a:chExt cx="722926" cy="192409"/>
            </a:xfrm>
          </p:grpSpPr>
          <p:sp>
            <p:nvSpPr>
              <p:cNvPr id="153" name="文本框 152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李四</a:t>
                </a:r>
              </a:p>
            </p:txBody>
          </p:sp>
          <p:pic>
            <p:nvPicPr>
              <p:cNvPr id="154" name="图片 15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</p:grpSp>
      <p:sp>
        <p:nvSpPr>
          <p:cNvPr id="142" name="矩形 141"/>
          <p:cNvSpPr/>
          <p:nvPr/>
        </p:nvSpPr>
        <p:spPr>
          <a:xfrm>
            <a:off x="2859225" y="1444164"/>
            <a:ext cx="38043" cy="384749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64" name="组合 163"/>
          <p:cNvGrpSpPr/>
          <p:nvPr/>
        </p:nvGrpSpPr>
        <p:grpSpPr>
          <a:xfrm>
            <a:off x="800189" y="3026257"/>
            <a:ext cx="2012417" cy="256545"/>
            <a:chOff x="600141" y="1405432"/>
            <a:chExt cx="1509313" cy="192409"/>
          </a:xfrm>
        </p:grpSpPr>
        <p:sp>
          <p:nvSpPr>
            <p:cNvPr id="165" name="文本框 164"/>
            <p:cNvSpPr txBox="1"/>
            <p:nvPr/>
          </p:nvSpPr>
          <p:spPr>
            <a:xfrm>
              <a:off x="1524120" y="1420821"/>
              <a:ext cx="585334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dirty="0">
                  <a:solidFill>
                    <a:srgbClr val="B2B2B2"/>
                  </a:solidFill>
                </a:rPr>
                <a:t>已分组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37733" y="1405432"/>
              <a:ext cx="585334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/>
                <a:t>钱二</a:t>
              </a:r>
            </a:p>
          </p:txBody>
        </p:sp>
        <p:pic>
          <p:nvPicPr>
            <p:cNvPr id="167" name="图片 166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41" y="1442030"/>
              <a:ext cx="142248" cy="142248"/>
            </a:xfrm>
            <a:prstGeom prst="rect">
              <a:avLst/>
            </a:prstGeom>
          </p:spPr>
        </p:pic>
      </p:grpSp>
      <p:grpSp>
        <p:nvGrpSpPr>
          <p:cNvPr id="174" name="组合 173"/>
          <p:cNvGrpSpPr/>
          <p:nvPr/>
        </p:nvGrpSpPr>
        <p:grpSpPr>
          <a:xfrm>
            <a:off x="800189" y="2737519"/>
            <a:ext cx="2012417" cy="256545"/>
            <a:chOff x="600141" y="1405432"/>
            <a:chExt cx="1509313" cy="192409"/>
          </a:xfrm>
        </p:grpSpPr>
        <p:sp>
          <p:nvSpPr>
            <p:cNvPr id="175" name="文本框 174"/>
            <p:cNvSpPr txBox="1"/>
            <p:nvPr/>
          </p:nvSpPr>
          <p:spPr>
            <a:xfrm>
              <a:off x="1524120" y="1420821"/>
              <a:ext cx="585334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dirty="0">
                  <a:solidFill>
                    <a:srgbClr val="B2B2B2"/>
                  </a:solidFill>
                </a:rPr>
                <a:t>已分组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737733" y="1405432"/>
              <a:ext cx="585334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/>
                <a:t>钱二</a:t>
              </a:r>
            </a:p>
          </p:txBody>
        </p:sp>
        <p:pic>
          <p:nvPicPr>
            <p:cNvPr id="177" name="图片 176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41" y="1442030"/>
              <a:ext cx="142248" cy="142248"/>
            </a:xfrm>
            <a:prstGeom prst="rect">
              <a:avLst/>
            </a:prstGeom>
          </p:spPr>
        </p:pic>
      </p:grpSp>
      <p:grpSp>
        <p:nvGrpSpPr>
          <p:cNvPr id="178" name="组合 177"/>
          <p:cNvGrpSpPr/>
          <p:nvPr/>
        </p:nvGrpSpPr>
        <p:grpSpPr>
          <a:xfrm>
            <a:off x="-2081294" y="1965525"/>
            <a:ext cx="2053947" cy="914027"/>
            <a:chOff x="1218745" y="-1070624"/>
            <a:chExt cx="1540460" cy="685520"/>
          </a:xfrm>
        </p:grpSpPr>
        <p:cxnSp>
          <p:nvCxnSpPr>
            <p:cNvPr id="179" name="直接箭头连接符 178"/>
            <p:cNvCxnSpPr>
              <a:stCxn id="180" idx="3"/>
            </p:cNvCxnSpPr>
            <p:nvPr/>
          </p:nvCxnSpPr>
          <p:spPr>
            <a:xfrm>
              <a:off x="2478217" y="-727864"/>
              <a:ext cx="2809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矩形 179"/>
            <p:cNvSpPr/>
            <p:nvPr/>
          </p:nvSpPr>
          <p:spPr>
            <a:xfrm>
              <a:off x="1218745" y="-1070624"/>
              <a:ext cx="1259472" cy="685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239994"/>
              <a:r>
                <a:rPr lang="zh-CN" altLang="en-US" sz="1067" dirty="0"/>
                <a:t>已分组的人无法被选中，</a:t>
              </a:r>
              <a:endParaRPr lang="en-US" altLang="zh-CN" sz="1067" dirty="0"/>
            </a:p>
            <a:p>
              <a:pPr indent="239994"/>
              <a:r>
                <a:rPr lang="zh-CN" altLang="en-US" sz="1067" dirty="0"/>
                <a:t>被选中的人，加底色，图标用彩色</a:t>
              </a:r>
              <a:endParaRPr lang="en-US" altLang="zh-CN" sz="1067" dirty="0"/>
            </a:p>
          </p:txBody>
        </p:sp>
      </p:grpSp>
      <p:sp>
        <p:nvSpPr>
          <p:cNvPr id="181" name="文本框 180"/>
          <p:cNvSpPr txBox="1"/>
          <p:nvPr/>
        </p:nvSpPr>
        <p:spPr>
          <a:xfrm>
            <a:off x="1899920" y="1083646"/>
            <a:ext cx="912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B2B2B2"/>
                </a:solidFill>
              </a:rPr>
              <a:t>已选择：</a:t>
            </a:r>
            <a:r>
              <a:rPr lang="en-US" altLang="zh-CN" sz="800" dirty="0">
                <a:solidFill>
                  <a:srgbClr val="B2B2B2"/>
                </a:solidFill>
              </a:rPr>
              <a:t>4</a:t>
            </a:r>
            <a:r>
              <a:rPr lang="zh-CN" altLang="en-US" sz="800" dirty="0">
                <a:solidFill>
                  <a:srgbClr val="B2B2B2"/>
                </a:solidFill>
              </a:rPr>
              <a:t>人</a:t>
            </a:r>
          </a:p>
        </p:txBody>
      </p:sp>
      <p:grpSp>
        <p:nvGrpSpPr>
          <p:cNvPr id="182" name="组合 181"/>
          <p:cNvGrpSpPr/>
          <p:nvPr/>
        </p:nvGrpSpPr>
        <p:grpSpPr>
          <a:xfrm>
            <a:off x="-2081294" y="835815"/>
            <a:ext cx="2053947" cy="567539"/>
            <a:chOff x="1218745" y="-940691"/>
            <a:chExt cx="1540460" cy="425654"/>
          </a:xfrm>
        </p:grpSpPr>
        <p:cxnSp>
          <p:nvCxnSpPr>
            <p:cNvPr id="183" name="直接箭头连接符 182"/>
            <p:cNvCxnSpPr>
              <a:stCxn id="184" idx="3"/>
            </p:cNvCxnSpPr>
            <p:nvPr/>
          </p:nvCxnSpPr>
          <p:spPr>
            <a:xfrm>
              <a:off x="2478217" y="-727864"/>
              <a:ext cx="2809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矩形 183"/>
            <p:cNvSpPr/>
            <p:nvPr/>
          </p:nvSpPr>
          <p:spPr>
            <a:xfrm>
              <a:off x="1218745" y="-940691"/>
              <a:ext cx="1259472" cy="42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239994"/>
              <a:r>
                <a:rPr lang="zh-CN" altLang="en-US" sz="1067" dirty="0"/>
                <a:t>酌情加这个已选择多少人的提示</a:t>
              </a:r>
              <a:endParaRPr lang="en-US" altLang="zh-CN" sz="1067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138033" y="1550880"/>
            <a:ext cx="8529180" cy="5900369"/>
            <a:chOff x="2358676" y="722986"/>
            <a:chExt cx="6396885" cy="4425277"/>
          </a:xfrm>
        </p:grpSpPr>
        <p:grpSp>
          <p:nvGrpSpPr>
            <p:cNvPr id="21" name="组合 20"/>
            <p:cNvGrpSpPr/>
            <p:nvPr/>
          </p:nvGrpSpPr>
          <p:grpSpPr>
            <a:xfrm>
              <a:off x="2365524" y="727618"/>
              <a:ext cx="6390037" cy="4420645"/>
              <a:chOff x="2369896" y="-1004736"/>
              <a:chExt cx="6390037" cy="4420645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2369896" y="-1004605"/>
                <a:ext cx="6390037" cy="44205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8722692" y="-1004736"/>
                <a:ext cx="28532" cy="288562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358676" y="722986"/>
              <a:ext cx="6390037" cy="4420514"/>
              <a:chOff x="2358676" y="722986"/>
              <a:chExt cx="6390037" cy="4420514"/>
            </a:xfrm>
          </p:grpSpPr>
          <p:cxnSp>
            <p:nvCxnSpPr>
              <p:cNvPr id="190" name="直接连接符 189"/>
              <p:cNvCxnSpPr/>
              <p:nvPr/>
            </p:nvCxnSpPr>
            <p:spPr>
              <a:xfrm flipV="1">
                <a:off x="2358676" y="722986"/>
                <a:ext cx="0" cy="4420514"/>
              </a:xfrm>
              <a:prstGeom prst="line">
                <a:avLst/>
              </a:prstGeom>
              <a:ln>
                <a:solidFill>
                  <a:srgbClr val="CC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flipV="1">
                <a:off x="8748713" y="722986"/>
                <a:ext cx="0" cy="4420514"/>
              </a:xfrm>
              <a:prstGeom prst="line">
                <a:avLst/>
              </a:prstGeom>
              <a:ln>
                <a:solidFill>
                  <a:srgbClr val="CC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合 28"/>
          <p:cNvGrpSpPr/>
          <p:nvPr/>
        </p:nvGrpSpPr>
        <p:grpSpPr>
          <a:xfrm>
            <a:off x="3132201" y="957786"/>
            <a:ext cx="7332600" cy="474923"/>
            <a:chOff x="2349151" y="718339"/>
            <a:chExt cx="5499450" cy="356192"/>
          </a:xfrm>
        </p:grpSpPr>
        <p:sp>
          <p:nvSpPr>
            <p:cNvPr id="185" name="圆角矩形 184"/>
            <p:cNvSpPr/>
            <p:nvPr/>
          </p:nvSpPr>
          <p:spPr>
            <a:xfrm>
              <a:off x="2349151" y="718339"/>
              <a:ext cx="5499450" cy="35619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pic>
          <p:nvPicPr>
            <p:cNvPr id="193" name="图片 19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677706" y="829899"/>
              <a:ext cx="133072" cy="133072"/>
            </a:xfrm>
            <a:prstGeom prst="rect">
              <a:avLst/>
            </a:prstGeom>
          </p:spPr>
        </p:pic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12008" y="829899"/>
              <a:ext cx="133072" cy="133072"/>
            </a:xfrm>
            <a:prstGeom prst="rect">
              <a:avLst/>
            </a:prstGeom>
          </p:spPr>
        </p:pic>
        <p:grpSp>
          <p:nvGrpSpPr>
            <p:cNvPr id="28" name="组合 27"/>
            <p:cNvGrpSpPr/>
            <p:nvPr/>
          </p:nvGrpSpPr>
          <p:grpSpPr>
            <a:xfrm>
              <a:off x="2653403" y="806967"/>
              <a:ext cx="368740" cy="178934"/>
              <a:chOff x="2653403" y="806967"/>
              <a:chExt cx="368740" cy="178934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1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109412" y="806967"/>
              <a:ext cx="368740" cy="178934"/>
              <a:chOff x="2653403" y="806967"/>
              <a:chExt cx="368740" cy="178934"/>
            </a:xfrm>
          </p:grpSpPr>
          <p:sp>
            <p:nvSpPr>
              <p:cNvPr id="196" name="圆角矩形 195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2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3565421" y="806967"/>
              <a:ext cx="368740" cy="178934"/>
              <a:chOff x="2653403" y="806967"/>
              <a:chExt cx="368740" cy="178934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03" name="文本框 202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3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4021430" y="806967"/>
              <a:ext cx="368740" cy="178934"/>
              <a:chOff x="2653403" y="806967"/>
              <a:chExt cx="368740" cy="178934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477B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chemeClr val="bg1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chemeClr val="bg1"/>
                    </a:solidFill>
                  </a:rPr>
                  <a:t>4</a:t>
                </a:r>
                <a:endParaRPr lang="zh-CN" altLang="en-US" sz="667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4477439" y="806967"/>
              <a:ext cx="368740" cy="178934"/>
              <a:chOff x="2653403" y="806967"/>
              <a:chExt cx="368740" cy="178934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5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4933448" y="806967"/>
              <a:ext cx="368740" cy="178934"/>
              <a:chOff x="2653403" y="806967"/>
              <a:chExt cx="368740" cy="178934"/>
            </a:xfrm>
          </p:grpSpPr>
          <p:sp>
            <p:nvSpPr>
              <p:cNvPr id="238" name="圆角矩形 237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6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5389457" y="806967"/>
              <a:ext cx="368740" cy="178934"/>
              <a:chOff x="2653403" y="806967"/>
              <a:chExt cx="368740" cy="178934"/>
            </a:xfrm>
          </p:grpSpPr>
          <p:sp>
            <p:nvSpPr>
              <p:cNvPr id="242" name="圆角矩形 241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7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5845466" y="806967"/>
              <a:ext cx="368740" cy="178934"/>
              <a:chOff x="2653403" y="806967"/>
              <a:chExt cx="368740" cy="178934"/>
            </a:xfrm>
          </p:grpSpPr>
          <p:sp>
            <p:nvSpPr>
              <p:cNvPr id="252" name="圆角矩形 251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3" name="文本框 252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8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4" name="组合 253"/>
            <p:cNvGrpSpPr/>
            <p:nvPr/>
          </p:nvGrpSpPr>
          <p:grpSpPr>
            <a:xfrm>
              <a:off x="6301475" y="806967"/>
              <a:ext cx="368740" cy="178934"/>
              <a:chOff x="2653403" y="806967"/>
              <a:chExt cx="368740" cy="178934"/>
            </a:xfrm>
          </p:grpSpPr>
          <p:sp>
            <p:nvSpPr>
              <p:cNvPr id="255" name="圆角矩形 254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9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7" name="组合 256"/>
            <p:cNvGrpSpPr/>
            <p:nvPr/>
          </p:nvGrpSpPr>
          <p:grpSpPr>
            <a:xfrm>
              <a:off x="6739047" y="806967"/>
              <a:ext cx="405613" cy="178934"/>
              <a:chOff x="2634966" y="806967"/>
              <a:chExt cx="405613" cy="178934"/>
            </a:xfrm>
          </p:grpSpPr>
          <p:sp>
            <p:nvSpPr>
              <p:cNvPr id="258" name="圆角矩形 257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9" name="文本框 258"/>
              <p:cNvSpPr txBox="1"/>
              <p:nvPr/>
            </p:nvSpPr>
            <p:spPr>
              <a:xfrm>
                <a:off x="2634966" y="811436"/>
                <a:ext cx="405613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7195058" y="806967"/>
              <a:ext cx="405613" cy="178934"/>
              <a:chOff x="2634966" y="806967"/>
              <a:chExt cx="405613" cy="178934"/>
            </a:xfrm>
          </p:grpSpPr>
          <p:sp>
            <p:nvSpPr>
              <p:cNvPr id="261" name="圆角矩形 260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62" name="文本框 261"/>
              <p:cNvSpPr txBox="1"/>
              <p:nvPr/>
            </p:nvSpPr>
            <p:spPr>
              <a:xfrm>
                <a:off x="2634966" y="811436"/>
                <a:ext cx="405613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11</a:t>
                </a:r>
              </a:p>
            </p:txBody>
          </p:sp>
        </p:grpSp>
      </p:grpSp>
      <p:sp>
        <p:nvSpPr>
          <p:cNvPr id="269" name="圆角矩形 268"/>
          <p:cNvSpPr/>
          <p:nvPr/>
        </p:nvSpPr>
        <p:spPr>
          <a:xfrm>
            <a:off x="10665022" y="1075957"/>
            <a:ext cx="933537" cy="244167"/>
          </a:xfrm>
          <a:prstGeom prst="roundRect">
            <a:avLst>
              <a:gd name="adj" fmla="val 8157"/>
            </a:avLst>
          </a:prstGeom>
          <a:solidFill>
            <a:srgbClr val="477BA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33" dirty="0"/>
              <a:t>班级管理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393439" y="1724316"/>
            <a:ext cx="2576479" cy="2066313"/>
            <a:chOff x="2545079" y="1293236"/>
            <a:chExt cx="1932359" cy="1549735"/>
          </a:xfrm>
        </p:grpSpPr>
        <p:sp>
          <p:nvSpPr>
            <p:cNvPr id="270" name="圆角矩形 269"/>
            <p:cNvSpPr/>
            <p:nvPr/>
          </p:nvSpPr>
          <p:spPr>
            <a:xfrm>
              <a:off x="2545079" y="1293236"/>
              <a:ext cx="1932359" cy="1549735"/>
            </a:xfrm>
            <a:prstGeom prst="roundRect">
              <a:avLst>
                <a:gd name="adj" fmla="val 4284"/>
              </a:avLst>
            </a:prstGeom>
            <a:solidFill>
              <a:schemeClr val="bg1"/>
            </a:solidFill>
            <a:ln w="3175"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271" name="文本框 270"/>
            <p:cNvSpPr txBox="1"/>
            <p:nvPr/>
          </p:nvSpPr>
          <p:spPr>
            <a:xfrm>
              <a:off x="2564924" y="1353682"/>
              <a:ext cx="112014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组</a:t>
              </a:r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cxnSp>
          <p:nvCxnSpPr>
            <p:cNvPr id="272" name="直接连接符 271"/>
            <p:cNvCxnSpPr/>
            <p:nvPr/>
          </p:nvCxnSpPr>
          <p:spPr>
            <a:xfrm>
              <a:off x="2661497" y="1584579"/>
              <a:ext cx="1699523" cy="0"/>
            </a:xfrm>
            <a:prstGeom prst="line">
              <a:avLst/>
            </a:prstGeom>
            <a:ln w="317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组合 272"/>
            <p:cNvGrpSpPr/>
            <p:nvPr/>
          </p:nvGrpSpPr>
          <p:grpSpPr>
            <a:xfrm>
              <a:off x="2737391" y="1660594"/>
              <a:ext cx="722926" cy="192409"/>
              <a:chOff x="600141" y="1151370"/>
              <a:chExt cx="722926" cy="192409"/>
            </a:xfrm>
          </p:grpSpPr>
          <p:pic>
            <p:nvPicPr>
              <p:cNvPr id="274" name="图片 273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187968"/>
                <a:ext cx="142248" cy="142248"/>
              </a:xfrm>
              <a:prstGeom prst="rect">
                <a:avLst/>
              </a:prstGeom>
            </p:spPr>
          </p:pic>
          <p:sp>
            <p:nvSpPr>
              <p:cNvPr id="275" name="文本框 274"/>
              <p:cNvSpPr txBox="1"/>
              <p:nvPr/>
            </p:nvSpPr>
            <p:spPr>
              <a:xfrm>
                <a:off x="737733" y="1151370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>
              <a:off x="2737391" y="1881139"/>
              <a:ext cx="722926" cy="192409"/>
              <a:chOff x="600141" y="1405432"/>
              <a:chExt cx="722926" cy="192409"/>
            </a:xfrm>
          </p:grpSpPr>
          <p:sp>
            <p:nvSpPr>
              <p:cNvPr id="278" name="文本框 277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279" name="图片 278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grpSp>
          <p:nvGrpSpPr>
            <p:cNvPr id="280" name="组合 279"/>
            <p:cNvGrpSpPr/>
            <p:nvPr/>
          </p:nvGrpSpPr>
          <p:grpSpPr>
            <a:xfrm>
              <a:off x="2737391" y="2101683"/>
              <a:ext cx="722926" cy="192409"/>
              <a:chOff x="600141" y="1151370"/>
              <a:chExt cx="722926" cy="192409"/>
            </a:xfrm>
          </p:grpSpPr>
          <p:pic>
            <p:nvPicPr>
              <p:cNvPr id="281" name="图片 280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187968"/>
                <a:ext cx="142248" cy="142248"/>
              </a:xfrm>
              <a:prstGeom prst="rect">
                <a:avLst/>
              </a:prstGeom>
            </p:spPr>
          </p:pic>
          <p:sp>
            <p:nvSpPr>
              <p:cNvPr id="282" name="文本框 281"/>
              <p:cNvSpPr txBox="1"/>
              <p:nvPr/>
            </p:nvSpPr>
            <p:spPr>
              <a:xfrm>
                <a:off x="737733" y="1151370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>
              <a:off x="2737391" y="2322228"/>
              <a:ext cx="722926" cy="192409"/>
              <a:chOff x="600141" y="1405432"/>
              <a:chExt cx="722926" cy="192409"/>
            </a:xfrm>
          </p:grpSpPr>
          <p:sp>
            <p:nvSpPr>
              <p:cNvPr id="284" name="文本框 283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285" name="图片 284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grpSp>
          <p:nvGrpSpPr>
            <p:cNvPr id="298" name="组合 297"/>
            <p:cNvGrpSpPr/>
            <p:nvPr/>
          </p:nvGrpSpPr>
          <p:grpSpPr>
            <a:xfrm>
              <a:off x="2737391" y="2542772"/>
              <a:ext cx="722926" cy="192409"/>
              <a:chOff x="600141" y="1405432"/>
              <a:chExt cx="722926" cy="192409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00" name="图片 299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sp>
          <p:nvSpPr>
            <p:cNvPr id="308" name="圆角矩形 307"/>
            <p:cNvSpPr/>
            <p:nvPr/>
          </p:nvSpPr>
          <p:spPr>
            <a:xfrm>
              <a:off x="3992281" y="1369945"/>
              <a:ext cx="368739" cy="178934"/>
            </a:xfrm>
            <a:prstGeom prst="roundRect">
              <a:avLst>
                <a:gd name="adj" fmla="val 30166"/>
              </a:avLst>
            </a:prstGeom>
            <a:solidFill>
              <a:srgbClr val="CE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满员</a:t>
              </a:r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6135217" y="1724316"/>
            <a:ext cx="2576479" cy="2066313"/>
            <a:chOff x="2545079" y="1293236"/>
            <a:chExt cx="1932359" cy="1549735"/>
          </a:xfrm>
        </p:grpSpPr>
        <p:sp>
          <p:nvSpPr>
            <p:cNvPr id="310" name="圆角矩形 309"/>
            <p:cNvSpPr/>
            <p:nvPr/>
          </p:nvSpPr>
          <p:spPr>
            <a:xfrm>
              <a:off x="2545079" y="1293236"/>
              <a:ext cx="1932359" cy="1549735"/>
            </a:xfrm>
            <a:prstGeom prst="roundRect">
              <a:avLst>
                <a:gd name="adj" fmla="val 4284"/>
              </a:avLst>
            </a:prstGeom>
            <a:solidFill>
              <a:schemeClr val="bg1"/>
            </a:solidFill>
            <a:ln w="3175"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2564924" y="1353682"/>
              <a:ext cx="112014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组</a:t>
              </a:r>
              <a:r>
                <a:rPr lang="en-US" altLang="zh-CN" sz="1200" b="1" dirty="0"/>
                <a:t>2</a:t>
              </a:r>
              <a:endParaRPr lang="zh-CN" altLang="en-US" sz="1200" b="1" dirty="0"/>
            </a:p>
          </p:txBody>
        </p:sp>
        <p:cxnSp>
          <p:nvCxnSpPr>
            <p:cNvPr id="312" name="直接连接符 311"/>
            <p:cNvCxnSpPr/>
            <p:nvPr/>
          </p:nvCxnSpPr>
          <p:spPr>
            <a:xfrm>
              <a:off x="2661497" y="1584579"/>
              <a:ext cx="1699523" cy="0"/>
            </a:xfrm>
            <a:prstGeom prst="line">
              <a:avLst/>
            </a:prstGeom>
            <a:ln w="317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组合 312"/>
            <p:cNvGrpSpPr/>
            <p:nvPr/>
          </p:nvGrpSpPr>
          <p:grpSpPr>
            <a:xfrm>
              <a:off x="2737391" y="1660594"/>
              <a:ext cx="722926" cy="192409"/>
              <a:chOff x="600141" y="1151370"/>
              <a:chExt cx="722926" cy="192409"/>
            </a:xfrm>
          </p:grpSpPr>
          <p:pic>
            <p:nvPicPr>
              <p:cNvPr id="332" name="图片 331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187968"/>
                <a:ext cx="142248" cy="142248"/>
              </a:xfrm>
              <a:prstGeom prst="rect">
                <a:avLst/>
              </a:prstGeom>
            </p:spPr>
          </p:pic>
          <p:sp>
            <p:nvSpPr>
              <p:cNvPr id="333" name="文本框 332"/>
              <p:cNvSpPr txBox="1"/>
              <p:nvPr/>
            </p:nvSpPr>
            <p:spPr>
              <a:xfrm>
                <a:off x="737733" y="1151370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</p:grpSp>
        <p:grpSp>
          <p:nvGrpSpPr>
            <p:cNvPr id="314" name="组合 313"/>
            <p:cNvGrpSpPr/>
            <p:nvPr/>
          </p:nvGrpSpPr>
          <p:grpSpPr>
            <a:xfrm>
              <a:off x="2737391" y="1881139"/>
              <a:ext cx="722926" cy="192409"/>
              <a:chOff x="600141" y="1405432"/>
              <a:chExt cx="722926" cy="192409"/>
            </a:xfrm>
          </p:grpSpPr>
          <p:sp>
            <p:nvSpPr>
              <p:cNvPr id="330" name="文本框 329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31" name="图片 330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grpSp>
          <p:nvGrpSpPr>
            <p:cNvPr id="315" name="组合 314"/>
            <p:cNvGrpSpPr/>
            <p:nvPr/>
          </p:nvGrpSpPr>
          <p:grpSpPr>
            <a:xfrm>
              <a:off x="2737391" y="2101683"/>
              <a:ext cx="722926" cy="192409"/>
              <a:chOff x="600141" y="1151370"/>
              <a:chExt cx="722926" cy="192409"/>
            </a:xfrm>
          </p:grpSpPr>
          <p:pic>
            <p:nvPicPr>
              <p:cNvPr id="328" name="图片 327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187968"/>
                <a:ext cx="142248" cy="142248"/>
              </a:xfrm>
              <a:prstGeom prst="rect">
                <a:avLst/>
              </a:prstGeom>
            </p:spPr>
          </p:pic>
          <p:sp>
            <p:nvSpPr>
              <p:cNvPr id="329" name="文本框 328"/>
              <p:cNvSpPr txBox="1"/>
              <p:nvPr/>
            </p:nvSpPr>
            <p:spPr>
              <a:xfrm>
                <a:off x="737733" y="1151370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</p:grpSp>
        <p:grpSp>
          <p:nvGrpSpPr>
            <p:cNvPr id="316" name="组合 315"/>
            <p:cNvGrpSpPr/>
            <p:nvPr/>
          </p:nvGrpSpPr>
          <p:grpSpPr>
            <a:xfrm>
              <a:off x="2737391" y="2322228"/>
              <a:ext cx="722926" cy="192409"/>
              <a:chOff x="600141" y="1405432"/>
              <a:chExt cx="722926" cy="192409"/>
            </a:xfrm>
          </p:grpSpPr>
          <p:sp>
            <p:nvSpPr>
              <p:cNvPr id="326" name="文本框 325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grpSp>
          <p:nvGrpSpPr>
            <p:cNvPr id="317" name="组合 316"/>
            <p:cNvGrpSpPr/>
            <p:nvPr/>
          </p:nvGrpSpPr>
          <p:grpSpPr>
            <a:xfrm>
              <a:off x="2737391" y="2542772"/>
              <a:ext cx="722926" cy="192409"/>
              <a:chOff x="600141" y="1405432"/>
              <a:chExt cx="722926" cy="192409"/>
            </a:xfrm>
          </p:grpSpPr>
          <p:sp>
            <p:nvSpPr>
              <p:cNvPr id="324" name="文本框 323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sp>
          <p:nvSpPr>
            <p:cNvPr id="323" name="圆角矩形 322"/>
            <p:cNvSpPr/>
            <p:nvPr/>
          </p:nvSpPr>
          <p:spPr>
            <a:xfrm>
              <a:off x="3992281" y="1369945"/>
              <a:ext cx="368739" cy="178934"/>
            </a:xfrm>
            <a:prstGeom prst="roundRect">
              <a:avLst>
                <a:gd name="adj" fmla="val 30166"/>
              </a:avLst>
            </a:prstGeom>
            <a:solidFill>
              <a:srgbClr val="CE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满员</a:t>
              </a:r>
            </a:p>
          </p:txBody>
        </p:sp>
      </p:grpSp>
      <p:grpSp>
        <p:nvGrpSpPr>
          <p:cNvPr id="334" name="组合 333"/>
          <p:cNvGrpSpPr/>
          <p:nvPr/>
        </p:nvGrpSpPr>
        <p:grpSpPr>
          <a:xfrm>
            <a:off x="8874829" y="1724316"/>
            <a:ext cx="2576479" cy="2066313"/>
            <a:chOff x="2545079" y="1293236"/>
            <a:chExt cx="1932359" cy="1549735"/>
          </a:xfrm>
        </p:grpSpPr>
        <p:sp>
          <p:nvSpPr>
            <p:cNvPr id="335" name="圆角矩形 334"/>
            <p:cNvSpPr/>
            <p:nvPr/>
          </p:nvSpPr>
          <p:spPr>
            <a:xfrm>
              <a:off x="2545079" y="1293236"/>
              <a:ext cx="1932359" cy="1549735"/>
            </a:xfrm>
            <a:prstGeom prst="roundRect">
              <a:avLst>
                <a:gd name="adj" fmla="val 4284"/>
              </a:avLst>
            </a:prstGeom>
            <a:solidFill>
              <a:schemeClr val="bg1"/>
            </a:solidFill>
            <a:ln w="3175"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36" name="文本框 335"/>
            <p:cNvSpPr txBox="1"/>
            <p:nvPr/>
          </p:nvSpPr>
          <p:spPr>
            <a:xfrm>
              <a:off x="2564924" y="1353682"/>
              <a:ext cx="112014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组</a:t>
              </a:r>
              <a:r>
                <a:rPr lang="en-US" altLang="zh-CN" sz="1200" b="1" dirty="0"/>
                <a:t>3</a:t>
              </a:r>
              <a:endParaRPr lang="zh-CN" altLang="en-US" sz="1200" b="1" dirty="0"/>
            </a:p>
          </p:txBody>
        </p:sp>
        <p:cxnSp>
          <p:nvCxnSpPr>
            <p:cNvPr id="337" name="直接连接符 336"/>
            <p:cNvCxnSpPr/>
            <p:nvPr/>
          </p:nvCxnSpPr>
          <p:spPr>
            <a:xfrm>
              <a:off x="2661497" y="1584579"/>
              <a:ext cx="1699523" cy="0"/>
            </a:xfrm>
            <a:prstGeom prst="line">
              <a:avLst/>
            </a:prstGeom>
            <a:ln w="317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" name="组合 337"/>
            <p:cNvGrpSpPr/>
            <p:nvPr/>
          </p:nvGrpSpPr>
          <p:grpSpPr>
            <a:xfrm>
              <a:off x="2737391" y="1660594"/>
              <a:ext cx="722926" cy="192409"/>
              <a:chOff x="600141" y="1151370"/>
              <a:chExt cx="722926" cy="192409"/>
            </a:xfrm>
          </p:grpSpPr>
          <p:pic>
            <p:nvPicPr>
              <p:cNvPr id="357" name="图片 356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187968"/>
                <a:ext cx="142248" cy="142248"/>
              </a:xfrm>
              <a:prstGeom prst="rect">
                <a:avLst/>
              </a:prstGeom>
            </p:spPr>
          </p:pic>
          <p:sp>
            <p:nvSpPr>
              <p:cNvPr id="358" name="文本框 357"/>
              <p:cNvSpPr txBox="1"/>
              <p:nvPr/>
            </p:nvSpPr>
            <p:spPr>
              <a:xfrm>
                <a:off x="737733" y="1151370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2737391" y="1881139"/>
              <a:ext cx="722926" cy="192409"/>
              <a:chOff x="600141" y="1405432"/>
              <a:chExt cx="722926" cy="192409"/>
            </a:xfrm>
          </p:grpSpPr>
          <p:sp>
            <p:nvSpPr>
              <p:cNvPr id="355" name="文本框 354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56" name="图片 355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grpSp>
          <p:nvGrpSpPr>
            <p:cNvPr id="340" name="组合 339"/>
            <p:cNvGrpSpPr/>
            <p:nvPr/>
          </p:nvGrpSpPr>
          <p:grpSpPr>
            <a:xfrm>
              <a:off x="2737391" y="2101683"/>
              <a:ext cx="722926" cy="192409"/>
              <a:chOff x="600141" y="1151370"/>
              <a:chExt cx="722926" cy="192409"/>
            </a:xfrm>
          </p:grpSpPr>
          <p:pic>
            <p:nvPicPr>
              <p:cNvPr id="353" name="图片 352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187968"/>
                <a:ext cx="142248" cy="142248"/>
              </a:xfrm>
              <a:prstGeom prst="rect">
                <a:avLst/>
              </a:prstGeom>
            </p:spPr>
          </p:pic>
          <p:sp>
            <p:nvSpPr>
              <p:cNvPr id="354" name="文本框 353"/>
              <p:cNvSpPr txBox="1"/>
              <p:nvPr/>
            </p:nvSpPr>
            <p:spPr>
              <a:xfrm>
                <a:off x="737733" y="1151370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</p:grpSp>
        <p:grpSp>
          <p:nvGrpSpPr>
            <p:cNvPr id="341" name="组合 340"/>
            <p:cNvGrpSpPr/>
            <p:nvPr/>
          </p:nvGrpSpPr>
          <p:grpSpPr>
            <a:xfrm>
              <a:off x="2737391" y="2322228"/>
              <a:ext cx="722926" cy="192409"/>
              <a:chOff x="600141" y="1405432"/>
              <a:chExt cx="722926" cy="192409"/>
            </a:xfrm>
          </p:grpSpPr>
          <p:sp>
            <p:nvSpPr>
              <p:cNvPr id="351" name="文本框 350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52" name="图片 351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grpSp>
          <p:nvGrpSpPr>
            <p:cNvPr id="342" name="组合 341"/>
            <p:cNvGrpSpPr/>
            <p:nvPr/>
          </p:nvGrpSpPr>
          <p:grpSpPr>
            <a:xfrm>
              <a:off x="2737391" y="2542772"/>
              <a:ext cx="722926" cy="192409"/>
              <a:chOff x="600141" y="1405432"/>
              <a:chExt cx="722926" cy="192409"/>
            </a:xfrm>
          </p:grpSpPr>
          <p:sp>
            <p:nvSpPr>
              <p:cNvPr id="349" name="文本框 348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50" name="图片 349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sp>
          <p:nvSpPr>
            <p:cNvPr id="348" name="圆角矩形 347"/>
            <p:cNvSpPr/>
            <p:nvPr/>
          </p:nvSpPr>
          <p:spPr>
            <a:xfrm>
              <a:off x="3992281" y="1369945"/>
              <a:ext cx="368739" cy="178934"/>
            </a:xfrm>
            <a:prstGeom prst="roundRect">
              <a:avLst>
                <a:gd name="adj" fmla="val 30166"/>
              </a:avLst>
            </a:prstGeom>
            <a:solidFill>
              <a:srgbClr val="CE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满员</a:t>
              </a:r>
            </a:p>
          </p:txBody>
        </p:sp>
      </p:grpSp>
      <p:grpSp>
        <p:nvGrpSpPr>
          <p:cNvPr id="359" name="组合 358"/>
          <p:cNvGrpSpPr/>
          <p:nvPr/>
        </p:nvGrpSpPr>
        <p:grpSpPr>
          <a:xfrm>
            <a:off x="3393439" y="3973742"/>
            <a:ext cx="2576479" cy="2066313"/>
            <a:chOff x="2545079" y="1293236"/>
            <a:chExt cx="1932359" cy="1549735"/>
          </a:xfrm>
        </p:grpSpPr>
        <p:sp>
          <p:nvSpPr>
            <p:cNvPr id="360" name="圆角矩形 359"/>
            <p:cNvSpPr/>
            <p:nvPr/>
          </p:nvSpPr>
          <p:spPr>
            <a:xfrm>
              <a:off x="2545079" y="1293236"/>
              <a:ext cx="1932359" cy="1549735"/>
            </a:xfrm>
            <a:prstGeom prst="roundRect">
              <a:avLst>
                <a:gd name="adj" fmla="val 4284"/>
              </a:avLst>
            </a:prstGeom>
            <a:solidFill>
              <a:schemeClr val="bg1"/>
            </a:solidFill>
            <a:ln w="3175"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61" name="文本框 360"/>
            <p:cNvSpPr txBox="1"/>
            <p:nvPr/>
          </p:nvSpPr>
          <p:spPr>
            <a:xfrm>
              <a:off x="2564924" y="1353682"/>
              <a:ext cx="112014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组</a:t>
              </a:r>
              <a:r>
                <a:rPr lang="en-US" altLang="zh-CN" sz="1200" b="1" dirty="0"/>
                <a:t>4</a:t>
              </a:r>
              <a:endParaRPr lang="zh-CN" altLang="en-US" sz="1200" b="1" dirty="0"/>
            </a:p>
          </p:txBody>
        </p:sp>
        <p:cxnSp>
          <p:nvCxnSpPr>
            <p:cNvPr id="362" name="直接连接符 361"/>
            <p:cNvCxnSpPr/>
            <p:nvPr/>
          </p:nvCxnSpPr>
          <p:spPr>
            <a:xfrm>
              <a:off x="2661497" y="1584579"/>
              <a:ext cx="1699523" cy="0"/>
            </a:xfrm>
            <a:prstGeom prst="line">
              <a:avLst/>
            </a:prstGeom>
            <a:ln w="317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圆角矩形 372"/>
            <p:cNvSpPr/>
            <p:nvPr/>
          </p:nvSpPr>
          <p:spPr>
            <a:xfrm>
              <a:off x="3992281" y="1369945"/>
              <a:ext cx="368739" cy="178934"/>
            </a:xfrm>
            <a:prstGeom prst="roundRect">
              <a:avLst>
                <a:gd name="adj" fmla="val 30166"/>
              </a:avLst>
            </a:prstGeom>
            <a:solidFill>
              <a:srgbClr val="477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未满</a:t>
              </a:r>
            </a:p>
          </p:txBody>
        </p:sp>
      </p:grpSp>
      <p:grpSp>
        <p:nvGrpSpPr>
          <p:cNvPr id="459" name="组合 458"/>
          <p:cNvGrpSpPr/>
          <p:nvPr/>
        </p:nvGrpSpPr>
        <p:grpSpPr>
          <a:xfrm>
            <a:off x="12216449" y="1591785"/>
            <a:ext cx="3091075" cy="686721"/>
            <a:chOff x="-121174" y="-985384"/>
            <a:chExt cx="2318306" cy="515041"/>
          </a:xfrm>
        </p:grpSpPr>
        <p:cxnSp>
          <p:nvCxnSpPr>
            <p:cNvPr id="460" name="直接箭头连接符 459"/>
            <p:cNvCxnSpPr/>
            <p:nvPr/>
          </p:nvCxnSpPr>
          <p:spPr>
            <a:xfrm flipH="1">
              <a:off x="-121174" y="-709065"/>
              <a:ext cx="562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1" name="矩形 460"/>
            <p:cNvSpPr/>
            <p:nvPr/>
          </p:nvSpPr>
          <p:spPr>
            <a:xfrm>
              <a:off x="419069" y="-985384"/>
              <a:ext cx="1778063" cy="515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239994"/>
              <a:r>
                <a:rPr lang="zh-CN" altLang="en-US" sz="1067" dirty="0"/>
                <a:t>红色满员，蓝色未满员，</a:t>
              </a:r>
              <a:endParaRPr lang="en-US" altLang="zh-CN" sz="1067" dirty="0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-2081294" y="3273787"/>
            <a:ext cx="2053947" cy="914027"/>
            <a:chOff x="1218745" y="-1070624"/>
            <a:chExt cx="1540460" cy="685520"/>
          </a:xfrm>
        </p:grpSpPr>
        <p:cxnSp>
          <p:nvCxnSpPr>
            <p:cNvPr id="222" name="直接箭头连接符 221"/>
            <p:cNvCxnSpPr>
              <a:stCxn id="223" idx="3"/>
            </p:cNvCxnSpPr>
            <p:nvPr/>
          </p:nvCxnSpPr>
          <p:spPr>
            <a:xfrm>
              <a:off x="2478217" y="-727864"/>
              <a:ext cx="2809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矩形 222"/>
            <p:cNvSpPr/>
            <p:nvPr/>
          </p:nvSpPr>
          <p:spPr>
            <a:xfrm>
              <a:off x="1218745" y="-1070624"/>
              <a:ext cx="1259472" cy="685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239994"/>
              <a:r>
                <a:rPr lang="zh-CN" altLang="en-US" sz="1067" dirty="0"/>
                <a:t>按住</a:t>
              </a:r>
              <a:r>
                <a:rPr lang="en-US" altLang="zh-CN" sz="1067" dirty="0"/>
                <a:t>ctrl</a:t>
              </a:r>
              <a:r>
                <a:rPr lang="zh-CN" altLang="en-US" sz="1067" dirty="0"/>
                <a:t>键，可以同时选择多名学员（多选），然后拖拽入右边的“组”面板</a:t>
              </a:r>
              <a:endParaRPr lang="en-US" altLang="zh-CN" sz="1067" dirty="0"/>
            </a:p>
          </p:txBody>
        </p:sp>
      </p:grpSp>
    </p:spTree>
    <p:extLst>
      <p:ext uri="{BB962C8B-B14F-4D97-AF65-F5344CB8AC3E}">
        <p14:creationId xmlns:p14="http://schemas.microsoft.com/office/powerpoint/2010/main" val="1131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22528" y="116927"/>
            <a:ext cx="12437059" cy="765544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0059"/>
            <a:ext cx="12192000" cy="765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567248" y="242555"/>
            <a:ext cx="924313" cy="290391"/>
            <a:chOff x="7592060" y="181916"/>
            <a:chExt cx="693235" cy="217793"/>
          </a:xfrm>
        </p:grpSpPr>
        <p:sp>
          <p:nvSpPr>
            <p:cNvPr id="10" name="文本框 9"/>
            <p:cNvSpPr txBox="1"/>
            <p:nvPr/>
          </p:nvSpPr>
          <p:spPr>
            <a:xfrm>
              <a:off x="7592060" y="181916"/>
              <a:ext cx="54229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导师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635" y="243049"/>
              <a:ext cx="156660" cy="156660"/>
            </a:xfrm>
            <a:prstGeom prst="rect">
              <a:avLst/>
            </a:prstGeom>
          </p:spPr>
        </p:pic>
      </p:grp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92"/>
          <a:stretch/>
        </p:blipFill>
        <p:spPr>
          <a:xfrm>
            <a:off x="479946" y="177318"/>
            <a:ext cx="2453945" cy="466673"/>
          </a:xfrm>
          <a:prstGeom prst="rect">
            <a:avLst/>
          </a:prstGeom>
        </p:spPr>
      </p:pic>
      <p:sp>
        <p:nvSpPr>
          <p:cNvPr id="140" name="矩形 139"/>
          <p:cNvSpPr/>
          <p:nvPr/>
        </p:nvSpPr>
        <p:spPr>
          <a:xfrm>
            <a:off x="630719" y="963981"/>
            <a:ext cx="2259299" cy="5894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141" name="文本框 140"/>
          <p:cNvSpPr txBox="1"/>
          <p:nvPr/>
        </p:nvSpPr>
        <p:spPr>
          <a:xfrm>
            <a:off x="683001" y="1067041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报名学员</a:t>
            </a:r>
          </a:p>
        </p:txBody>
      </p:sp>
      <p:grpSp>
        <p:nvGrpSpPr>
          <p:cNvPr id="186" name="组合 185"/>
          <p:cNvGrpSpPr/>
          <p:nvPr/>
        </p:nvGrpSpPr>
        <p:grpSpPr>
          <a:xfrm>
            <a:off x="624417" y="963981"/>
            <a:ext cx="2270656" cy="5894019"/>
            <a:chOff x="468313" y="1158390"/>
            <a:chExt cx="1702992" cy="3992730"/>
          </a:xfrm>
        </p:grpSpPr>
        <p:cxnSp>
          <p:nvCxnSpPr>
            <p:cNvPr id="187" name="直接连接符 186"/>
            <p:cNvCxnSpPr/>
            <p:nvPr/>
          </p:nvCxnSpPr>
          <p:spPr>
            <a:xfrm flipV="1">
              <a:off x="468313" y="1158390"/>
              <a:ext cx="0" cy="399273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2171305" y="1158390"/>
              <a:ext cx="0" cy="399273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组合 243"/>
          <p:cNvGrpSpPr/>
          <p:nvPr/>
        </p:nvGrpSpPr>
        <p:grpSpPr>
          <a:xfrm>
            <a:off x="15660489" y="177318"/>
            <a:ext cx="2044701" cy="8578641"/>
            <a:chOff x="9419046" y="453"/>
            <a:chExt cx="1533526" cy="6433981"/>
          </a:xfrm>
        </p:grpSpPr>
        <p:pic>
          <p:nvPicPr>
            <p:cNvPr id="245" name="图片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9046" y="1869656"/>
              <a:ext cx="1504950" cy="2628900"/>
            </a:xfrm>
            <a:prstGeom prst="rect">
              <a:avLst/>
            </a:prstGeom>
          </p:spPr>
        </p:pic>
        <p:pic>
          <p:nvPicPr>
            <p:cNvPr id="246" name="图片 2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19047" y="453"/>
              <a:ext cx="1533525" cy="1695450"/>
            </a:xfrm>
            <a:prstGeom prst="rect">
              <a:avLst/>
            </a:prstGeom>
          </p:spPr>
        </p:pic>
        <p:pic>
          <p:nvPicPr>
            <p:cNvPr id="247" name="图片 2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1908" y="4672309"/>
              <a:ext cx="1419225" cy="1762125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633805" y="2112640"/>
            <a:ext cx="2237196" cy="310962"/>
            <a:chOff x="474270" y="1631484"/>
            <a:chExt cx="1677697" cy="233221"/>
          </a:xfrm>
        </p:grpSpPr>
        <p:sp>
          <p:nvSpPr>
            <p:cNvPr id="147" name="矩形 146"/>
            <p:cNvSpPr/>
            <p:nvPr/>
          </p:nvSpPr>
          <p:spPr>
            <a:xfrm>
              <a:off x="474270" y="1631484"/>
              <a:ext cx="1677697" cy="233221"/>
            </a:xfrm>
            <a:prstGeom prst="rect">
              <a:avLst/>
            </a:prstGeom>
            <a:solidFill>
              <a:srgbClr val="E7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31591" y="1694215"/>
              <a:ext cx="79347" cy="116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600141" y="1643315"/>
              <a:ext cx="722926" cy="192409"/>
              <a:chOff x="600141" y="1405432"/>
              <a:chExt cx="722926" cy="192409"/>
            </a:xfrm>
          </p:grpSpPr>
          <p:sp>
            <p:nvSpPr>
              <p:cNvPr id="131" name="文本框 130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孙三</a:t>
                </a:r>
              </a:p>
            </p:txBody>
          </p:sp>
          <p:pic>
            <p:nvPicPr>
              <p:cNvPr id="146" name="图片 1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</p:grpSp>
      <p:grpSp>
        <p:nvGrpSpPr>
          <p:cNvPr id="6" name="组合 5"/>
          <p:cNvGrpSpPr/>
          <p:nvPr/>
        </p:nvGrpSpPr>
        <p:grpSpPr>
          <a:xfrm>
            <a:off x="800188" y="1535159"/>
            <a:ext cx="963901" cy="256545"/>
            <a:chOff x="600141" y="1151370"/>
            <a:chExt cx="722926" cy="192409"/>
          </a:xfrm>
        </p:grpSpPr>
        <p:pic>
          <p:nvPicPr>
            <p:cNvPr id="120" name="图片 119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41" y="1187968"/>
              <a:ext cx="142248" cy="142248"/>
            </a:xfrm>
            <a:prstGeom prst="rect">
              <a:avLst/>
            </a:prstGeom>
          </p:spPr>
        </p:pic>
        <p:sp>
          <p:nvSpPr>
            <p:cNvPr id="121" name="文本框 120"/>
            <p:cNvSpPr txBox="1"/>
            <p:nvPr/>
          </p:nvSpPr>
          <p:spPr>
            <a:xfrm>
              <a:off x="737733" y="1151370"/>
              <a:ext cx="585334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/>
                <a:t>赵一</a:t>
              </a:r>
            </a:p>
          </p:txBody>
        </p:sp>
      </p:grpSp>
      <p:cxnSp>
        <p:nvCxnSpPr>
          <p:cNvPr id="125" name="直接连接符 124"/>
          <p:cNvCxnSpPr/>
          <p:nvPr/>
        </p:nvCxnSpPr>
        <p:spPr>
          <a:xfrm>
            <a:off x="638662" y="1444164"/>
            <a:ext cx="2266031" cy="0"/>
          </a:xfrm>
          <a:prstGeom prst="line">
            <a:avLst/>
          </a:prstGeom>
          <a:ln w="31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633805" y="3315000"/>
            <a:ext cx="2237196" cy="310962"/>
            <a:chOff x="474270" y="1631484"/>
            <a:chExt cx="1677697" cy="233221"/>
          </a:xfrm>
        </p:grpSpPr>
        <p:sp>
          <p:nvSpPr>
            <p:cNvPr id="156" name="矩形 155"/>
            <p:cNvSpPr/>
            <p:nvPr/>
          </p:nvSpPr>
          <p:spPr>
            <a:xfrm>
              <a:off x="474270" y="1631484"/>
              <a:ext cx="1677697" cy="233221"/>
            </a:xfrm>
            <a:prstGeom prst="rect">
              <a:avLst/>
            </a:prstGeom>
            <a:solidFill>
              <a:srgbClr val="E7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631591" y="1694215"/>
              <a:ext cx="79347" cy="116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600141" y="1643315"/>
              <a:ext cx="722926" cy="192409"/>
              <a:chOff x="600141" y="1405432"/>
              <a:chExt cx="722926" cy="192409"/>
            </a:xfrm>
          </p:grpSpPr>
          <p:sp>
            <p:nvSpPr>
              <p:cNvPr id="159" name="文本框 158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孙三</a:t>
                </a:r>
              </a:p>
            </p:txBody>
          </p:sp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</p:grpSp>
      <p:grpSp>
        <p:nvGrpSpPr>
          <p:cNvPr id="3" name="组合 2"/>
          <p:cNvGrpSpPr/>
          <p:nvPr/>
        </p:nvGrpSpPr>
        <p:grpSpPr>
          <a:xfrm>
            <a:off x="800189" y="1823897"/>
            <a:ext cx="2012417" cy="256545"/>
            <a:chOff x="600141" y="1405432"/>
            <a:chExt cx="1509313" cy="192409"/>
          </a:xfrm>
        </p:grpSpPr>
        <p:sp>
          <p:nvSpPr>
            <p:cNvPr id="122" name="文本框 121"/>
            <p:cNvSpPr txBox="1"/>
            <p:nvPr/>
          </p:nvSpPr>
          <p:spPr>
            <a:xfrm>
              <a:off x="1524120" y="1420821"/>
              <a:ext cx="585334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dirty="0">
                  <a:solidFill>
                    <a:srgbClr val="B2B2B2"/>
                  </a:solidFill>
                </a:rPr>
                <a:t>已分组</a:t>
              </a: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737733" y="1405432"/>
              <a:ext cx="585334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/>
                <a:t>钱二</a:t>
              </a:r>
            </a:p>
          </p:txBody>
        </p:sp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41" y="1442030"/>
              <a:ext cx="142248" cy="142248"/>
            </a:xfrm>
            <a:prstGeom prst="rect">
              <a:avLst/>
            </a:prstGeom>
          </p:spPr>
        </p:pic>
      </p:grpSp>
      <p:grpSp>
        <p:nvGrpSpPr>
          <p:cNvPr id="168" name="组合 167"/>
          <p:cNvGrpSpPr/>
          <p:nvPr/>
        </p:nvGrpSpPr>
        <p:grpSpPr>
          <a:xfrm>
            <a:off x="633805" y="3627439"/>
            <a:ext cx="2237196" cy="310962"/>
            <a:chOff x="474270" y="1631484"/>
            <a:chExt cx="1677697" cy="233221"/>
          </a:xfrm>
        </p:grpSpPr>
        <p:sp>
          <p:nvSpPr>
            <p:cNvPr id="169" name="矩形 168"/>
            <p:cNvSpPr/>
            <p:nvPr/>
          </p:nvSpPr>
          <p:spPr>
            <a:xfrm>
              <a:off x="474270" y="1631484"/>
              <a:ext cx="1677697" cy="233221"/>
            </a:xfrm>
            <a:prstGeom prst="rect">
              <a:avLst/>
            </a:prstGeom>
            <a:solidFill>
              <a:srgbClr val="E7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631591" y="1694215"/>
              <a:ext cx="79347" cy="116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600141" y="1643315"/>
              <a:ext cx="722926" cy="192409"/>
              <a:chOff x="600141" y="1405432"/>
              <a:chExt cx="722926" cy="192409"/>
            </a:xfrm>
          </p:grpSpPr>
          <p:sp>
            <p:nvSpPr>
              <p:cNvPr id="172" name="文本框 171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李四</a:t>
                </a:r>
              </a:p>
            </p:txBody>
          </p:sp>
          <p:pic>
            <p:nvPicPr>
              <p:cNvPr id="173" name="图片 1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</p:grpSp>
      <p:grpSp>
        <p:nvGrpSpPr>
          <p:cNvPr id="149" name="组合 148"/>
          <p:cNvGrpSpPr/>
          <p:nvPr/>
        </p:nvGrpSpPr>
        <p:grpSpPr>
          <a:xfrm>
            <a:off x="633805" y="2425082"/>
            <a:ext cx="2237196" cy="310962"/>
            <a:chOff x="474270" y="1631484"/>
            <a:chExt cx="1677697" cy="233221"/>
          </a:xfrm>
        </p:grpSpPr>
        <p:sp>
          <p:nvSpPr>
            <p:cNvPr id="150" name="矩形 149"/>
            <p:cNvSpPr/>
            <p:nvPr/>
          </p:nvSpPr>
          <p:spPr>
            <a:xfrm>
              <a:off x="474270" y="1631484"/>
              <a:ext cx="1677697" cy="233221"/>
            </a:xfrm>
            <a:prstGeom prst="rect">
              <a:avLst/>
            </a:prstGeom>
            <a:solidFill>
              <a:srgbClr val="E7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631591" y="1694215"/>
              <a:ext cx="79347" cy="116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600141" y="1643315"/>
              <a:ext cx="722926" cy="192409"/>
              <a:chOff x="600141" y="1405432"/>
              <a:chExt cx="722926" cy="192409"/>
            </a:xfrm>
          </p:grpSpPr>
          <p:sp>
            <p:nvSpPr>
              <p:cNvPr id="153" name="文本框 152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李四</a:t>
                </a:r>
              </a:p>
            </p:txBody>
          </p:sp>
          <p:pic>
            <p:nvPicPr>
              <p:cNvPr id="154" name="图片 15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</p:grpSp>
      <p:sp>
        <p:nvSpPr>
          <p:cNvPr id="142" name="矩形 141"/>
          <p:cNvSpPr/>
          <p:nvPr/>
        </p:nvSpPr>
        <p:spPr>
          <a:xfrm>
            <a:off x="2859225" y="1444164"/>
            <a:ext cx="38043" cy="384749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64" name="组合 163"/>
          <p:cNvGrpSpPr/>
          <p:nvPr/>
        </p:nvGrpSpPr>
        <p:grpSpPr>
          <a:xfrm>
            <a:off x="800189" y="3026257"/>
            <a:ext cx="2012417" cy="256545"/>
            <a:chOff x="600141" y="1405432"/>
            <a:chExt cx="1509313" cy="192409"/>
          </a:xfrm>
        </p:grpSpPr>
        <p:sp>
          <p:nvSpPr>
            <p:cNvPr id="165" name="文本框 164"/>
            <p:cNvSpPr txBox="1"/>
            <p:nvPr/>
          </p:nvSpPr>
          <p:spPr>
            <a:xfrm>
              <a:off x="1524120" y="1420821"/>
              <a:ext cx="585334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dirty="0">
                  <a:solidFill>
                    <a:srgbClr val="B2B2B2"/>
                  </a:solidFill>
                </a:rPr>
                <a:t>已分组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37733" y="1405432"/>
              <a:ext cx="585334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/>
                <a:t>钱二</a:t>
              </a:r>
            </a:p>
          </p:txBody>
        </p:sp>
        <p:pic>
          <p:nvPicPr>
            <p:cNvPr id="167" name="图片 166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41" y="1442030"/>
              <a:ext cx="142248" cy="142248"/>
            </a:xfrm>
            <a:prstGeom prst="rect">
              <a:avLst/>
            </a:prstGeom>
          </p:spPr>
        </p:pic>
      </p:grpSp>
      <p:grpSp>
        <p:nvGrpSpPr>
          <p:cNvPr id="174" name="组合 173"/>
          <p:cNvGrpSpPr/>
          <p:nvPr/>
        </p:nvGrpSpPr>
        <p:grpSpPr>
          <a:xfrm>
            <a:off x="800189" y="2737519"/>
            <a:ext cx="2012417" cy="256545"/>
            <a:chOff x="600141" y="1405432"/>
            <a:chExt cx="1509313" cy="192409"/>
          </a:xfrm>
        </p:grpSpPr>
        <p:sp>
          <p:nvSpPr>
            <p:cNvPr id="175" name="文本框 174"/>
            <p:cNvSpPr txBox="1"/>
            <p:nvPr/>
          </p:nvSpPr>
          <p:spPr>
            <a:xfrm>
              <a:off x="1524120" y="1420821"/>
              <a:ext cx="585334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dirty="0">
                  <a:solidFill>
                    <a:srgbClr val="B2B2B2"/>
                  </a:solidFill>
                </a:rPr>
                <a:t>已分组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737733" y="1405432"/>
              <a:ext cx="585334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/>
                <a:t>钱二</a:t>
              </a:r>
            </a:p>
          </p:txBody>
        </p:sp>
        <p:pic>
          <p:nvPicPr>
            <p:cNvPr id="177" name="图片 176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41" y="1442030"/>
              <a:ext cx="142248" cy="142248"/>
            </a:xfrm>
            <a:prstGeom prst="rect">
              <a:avLst/>
            </a:prstGeom>
          </p:spPr>
        </p:pic>
      </p:grpSp>
      <p:sp>
        <p:nvSpPr>
          <p:cNvPr id="181" name="文本框 180"/>
          <p:cNvSpPr txBox="1"/>
          <p:nvPr/>
        </p:nvSpPr>
        <p:spPr>
          <a:xfrm>
            <a:off x="1899920" y="1083646"/>
            <a:ext cx="912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B2B2B2"/>
                </a:solidFill>
              </a:rPr>
              <a:t>已选择：</a:t>
            </a:r>
            <a:r>
              <a:rPr lang="en-US" altLang="zh-CN" sz="800" dirty="0">
                <a:solidFill>
                  <a:srgbClr val="B2B2B2"/>
                </a:solidFill>
              </a:rPr>
              <a:t>4</a:t>
            </a:r>
            <a:r>
              <a:rPr lang="zh-CN" altLang="en-US" sz="800" dirty="0">
                <a:solidFill>
                  <a:srgbClr val="B2B2B2"/>
                </a:solidFill>
              </a:rPr>
              <a:t>人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138033" y="1550880"/>
            <a:ext cx="8529180" cy="5307121"/>
            <a:chOff x="2358676" y="722986"/>
            <a:chExt cx="6396885" cy="4425277"/>
          </a:xfrm>
        </p:grpSpPr>
        <p:grpSp>
          <p:nvGrpSpPr>
            <p:cNvPr id="21" name="组合 20"/>
            <p:cNvGrpSpPr/>
            <p:nvPr/>
          </p:nvGrpSpPr>
          <p:grpSpPr>
            <a:xfrm>
              <a:off x="2365524" y="727618"/>
              <a:ext cx="6390037" cy="4420645"/>
              <a:chOff x="2369896" y="-1004736"/>
              <a:chExt cx="6390037" cy="4420645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2369896" y="-1004605"/>
                <a:ext cx="6390037" cy="44205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8722692" y="-1004736"/>
                <a:ext cx="28532" cy="288562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358676" y="722986"/>
              <a:ext cx="6390037" cy="4420514"/>
              <a:chOff x="2358676" y="722986"/>
              <a:chExt cx="6390037" cy="4420514"/>
            </a:xfrm>
          </p:grpSpPr>
          <p:cxnSp>
            <p:nvCxnSpPr>
              <p:cNvPr id="190" name="直接连接符 189"/>
              <p:cNvCxnSpPr/>
              <p:nvPr/>
            </p:nvCxnSpPr>
            <p:spPr>
              <a:xfrm flipV="1">
                <a:off x="2358676" y="722986"/>
                <a:ext cx="0" cy="4420514"/>
              </a:xfrm>
              <a:prstGeom prst="line">
                <a:avLst/>
              </a:prstGeom>
              <a:ln>
                <a:solidFill>
                  <a:srgbClr val="CC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flipV="1">
                <a:off x="8748713" y="722986"/>
                <a:ext cx="0" cy="4420514"/>
              </a:xfrm>
              <a:prstGeom prst="line">
                <a:avLst/>
              </a:prstGeom>
              <a:ln>
                <a:solidFill>
                  <a:srgbClr val="CC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合 28"/>
          <p:cNvGrpSpPr/>
          <p:nvPr/>
        </p:nvGrpSpPr>
        <p:grpSpPr>
          <a:xfrm>
            <a:off x="3132201" y="957786"/>
            <a:ext cx="7332600" cy="474923"/>
            <a:chOff x="2349151" y="718339"/>
            <a:chExt cx="5499450" cy="356192"/>
          </a:xfrm>
        </p:grpSpPr>
        <p:sp>
          <p:nvSpPr>
            <p:cNvPr id="185" name="圆角矩形 184"/>
            <p:cNvSpPr/>
            <p:nvPr/>
          </p:nvSpPr>
          <p:spPr>
            <a:xfrm>
              <a:off x="2349151" y="718339"/>
              <a:ext cx="5499450" cy="35619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pic>
          <p:nvPicPr>
            <p:cNvPr id="193" name="图片 19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677706" y="829899"/>
              <a:ext cx="133072" cy="133072"/>
            </a:xfrm>
            <a:prstGeom prst="rect">
              <a:avLst/>
            </a:prstGeom>
          </p:spPr>
        </p:pic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12008" y="829899"/>
              <a:ext cx="133072" cy="133072"/>
            </a:xfrm>
            <a:prstGeom prst="rect">
              <a:avLst/>
            </a:prstGeom>
          </p:spPr>
        </p:pic>
        <p:grpSp>
          <p:nvGrpSpPr>
            <p:cNvPr id="28" name="组合 27"/>
            <p:cNvGrpSpPr/>
            <p:nvPr/>
          </p:nvGrpSpPr>
          <p:grpSpPr>
            <a:xfrm>
              <a:off x="2653403" y="806967"/>
              <a:ext cx="368740" cy="178934"/>
              <a:chOff x="2653403" y="806967"/>
              <a:chExt cx="368740" cy="178934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1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109412" y="806967"/>
              <a:ext cx="368740" cy="178934"/>
              <a:chOff x="2653403" y="806967"/>
              <a:chExt cx="368740" cy="178934"/>
            </a:xfrm>
          </p:grpSpPr>
          <p:sp>
            <p:nvSpPr>
              <p:cNvPr id="196" name="圆角矩形 195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2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3565421" y="806967"/>
              <a:ext cx="368740" cy="178934"/>
              <a:chOff x="2653403" y="806967"/>
              <a:chExt cx="368740" cy="178934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03" name="文本框 202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3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4021430" y="806967"/>
              <a:ext cx="368740" cy="178934"/>
              <a:chOff x="2653403" y="806967"/>
              <a:chExt cx="368740" cy="178934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477B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chemeClr val="bg1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chemeClr val="bg1"/>
                    </a:solidFill>
                  </a:rPr>
                  <a:t>4</a:t>
                </a:r>
                <a:endParaRPr lang="zh-CN" altLang="en-US" sz="667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4477439" y="806967"/>
              <a:ext cx="368740" cy="178934"/>
              <a:chOff x="2653403" y="806967"/>
              <a:chExt cx="368740" cy="178934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5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4933448" y="806967"/>
              <a:ext cx="368740" cy="178934"/>
              <a:chOff x="2653403" y="806967"/>
              <a:chExt cx="368740" cy="178934"/>
            </a:xfrm>
          </p:grpSpPr>
          <p:sp>
            <p:nvSpPr>
              <p:cNvPr id="238" name="圆角矩形 237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6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5389457" y="806967"/>
              <a:ext cx="368740" cy="178934"/>
              <a:chOff x="2653403" y="806967"/>
              <a:chExt cx="368740" cy="178934"/>
            </a:xfrm>
          </p:grpSpPr>
          <p:sp>
            <p:nvSpPr>
              <p:cNvPr id="242" name="圆角矩形 241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7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5845466" y="806967"/>
              <a:ext cx="368740" cy="178934"/>
              <a:chOff x="2653403" y="806967"/>
              <a:chExt cx="368740" cy="178934"/>
            </a:xfrm>
          </p:grpSpPr>
          <p:sp>
            <p:nvSpPr>
              <p:cNvPr id="252" name="圆角矩形 251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3" name="文本框 252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8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4" name="组合 253"/>
            <p:cNvGrpSpPr/>
            <p:nvPr/>
          </p:nvGrpSpPr>
          <p:grpSpPr>
            <a:xfrm>
              <a:off x="6301475" y="806967"/>
              <a:ext cx="368740" cy="178934"/>
              <a:chOff x="2653403" y="806967"/>
              <a:chExt cx="368740" cy="178934"/>
            </a:xfrm>
          </p:grpSpPr>
          <p:sp>
            <p:nvSpPr>
              <p:cNvPr id="255" name="圆角矩形 254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2653403" y="811436"/>
                <a:ext cx="368739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9</a:t>
                </a:r>
                <a:endParaRPr lang="zh-CN" altLang="en-US" sz="667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7" name="组合 256"/>
            <p:cNvGrpSpPr/>
            <p:nvPr/>
          </p:nvGrpSpPr>
          <p:grpSpPr>
            <a:xfrm>
              <a:off x="6739047" y="806967"/>
              <a:ext cx="405613" cy="178934"/>
              <a:chOff x="2634966" y="806967"/>
              <a:chExt cx="405613" cy="178934"/>
            </a:xfrm>
          </p:grpSpPr>
          <p:sp>
            <p:nvSpPr>
              <p:cNvPr id="258" name="圆角矩形 257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9" name="文本框 258"/>
              <p:cNvSpPr txBox="1"/>
              <p:nvPr/>
            </p:nvSpPr>
            <p:spPr>
              <a:xfrm>
                <a:off x="2634966" y="811436"/>
                <a:ext cx="405613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7195058" y="806967"/>
              <a:ext cx="405613" cy="178934"/>
              <a:chOff x="2634966" y="806967"/>
              <a:chExt cx="405613" cy="178934"/>
            </a:xfrm>
          </p:grpSpPr>
          <p:sp>
            <p:nvSpPr>
              <p:cNvPr id="261" name="圆角矩形 260"/>
              <p:cNvSpPr/>
              <p:nvPr/>
            </p:nvSpPr>
            <p:spPr>
              <a:xfrm>
                <a:off x="2653404" y="806967"/>
                <a:ext cx="368739" cy="178934"/>
              </a:xfrm>
              <a:prstGeom prst="roundRect">
                <a:avLst>
                  <a:gd name="adj" fmla="val 30166"/>
                </a:avLst>
              </a:prstGeom>
              <a:solidFill>
                <a:srgbClr val="F3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62" name="文本框 261"/>
              <p:cNvSpPr txBox="1"/>
              <p:nvPr/>
            </p:nvSpPr>
            <p:spPr>
              <a:xfrm>
                <a:off x="2634966" y="811436"/>
                <a:ext cx="405613" cy="14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7" dirty="0">
                    <a:solidFill>
                      <a:sysClr val="windowText" lastClr="000000"/>
                    </a:solidFill>
                  </a:rPr>
                  <a:t>班级</a:t>
                </a:r>
                <a:r>
                  <a:rPr lang="en-US" altLang="zh-CN" sz="667" dirty="0">
                    <a:solidFill>
                      <a:sysClr val="windowText" lastClr="000000"/>
                    </a:solidFill>
                  </a:rPr>
                  <a:t>11</a:t>
                </a:r>
              </a:p>
            </p:txBody>
          </p:sp>
        </p:grpSp>
      </p:grpSp>
      <p:sp>
        <p:nvSpPr>
          <p:cNvPr id="269" name="圆角矩形 268"/>
          <p:cNvSpPr/>
          <p:nvPr/>
        </p:nvSpPr>
        <p:spPr>
          <a:xfrm>
            <a:off x="10665022" y="1075957"/>
            <a:ext cx="933537" cy="244167"/>
          </a:xfrm>
          <a:prstGeom prst="roundRect">
            <a:avLst>
              <a:gd name="adj" fmla="val 8157"/>
            </a:avLst>
          </a:prstGeom>
          <a:solidFill>
            <a:srgbClr val="477BA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33" dirty="0"/>
              <a:t>班级管理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393439" y="1724316"/>
            <a:ext cx="2576479" cy="2066313"/>
            <a:chOff x="2545079" y="1293236"/>
            <a:chExt cx="1932359" cy="1549735"/>
          </a:xfrm>
        </p:grpSpPr>
        <p:sp>
          <p:nvSpPr>
            <p:cNvPr id="270" name="圆角矩形 269"/>
            <p:cNvSpPr/>
            <p:nvPr/>
          </p:nvSpPr>
          <p:spPr>
            <a:xfrm>
              <a:off x="2545079" y="1293236"/>
              <a:ext cx="1932359" cy="1549735"/>
            </a:xfrm>
            <a:prstGeom prst="roundRect">
              <a:avLst>
                <a:gd name="adj" fmla="val 4284"/>
              </a:avLst>
            </a:prstGeom>
            <a:solidFill>
              <a:schemeClr val="bg1"/>
            </a:solidFill>
            <a:ln w="3175"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271" name="文本框 270"/>
            <p:cNvSpPr txBox="1"/>
            <p:nvPr/>
          </p:nvSpPr>
          <p:spPr>
            <a:xfrm>
              <a:off x="2564924" y="1353682"/>
              <a:ext cx="112014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组</a:t>
              </a:r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cxnSp>
          <p:nvCxnSpPr>
            <p:cNvPr id="272" name="直接连接符 271"/>
            <p:cNvCxnSpPr/>
            <p:nvPr/>
          </p:nvCxnSpPr>
          <p:spPr>
            <a:xfrm>
              <a:off x="2661497" y="1584579"/>
              <a:ext cx="1699523" cy="0"/>
            </a:xfrm>
            <a:prstGeom prst="line">
              <a:avLst/>
            </a:prstGeom>
            <a:ln w="317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组合 272"/>
            <p:cNvGrpSpPr/>
            <p:nvPr/>
          </p:nvGrpSpPr>
          <p:grpSpPr>
            <a:xfrm>
              <a:off x="2737391" y="1660594"/>
              <a:ext cx="722926" cy="192409"/>
              <a:chOff x="600141" y="1151370"/>
              <a:chExt cx="722926" cy="192409"/>
            </a:xfrm>
          </p:grpSpPr>
          <p:pic>
            <p:nvPicPr>
              <p:cNvPr id="274" name="图片 273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187968"/>
                <a:ext cx="142248" cy="142248"/>
              </a:xfrm>
              <a:prstGeom prst="rect">
                <a:avLst/>
              </a:prstGeom>
            </p:spPr>
          </p:pic>
          <p:sp>
            <p:nvSpPr>
              <p:cNvPr id="275" name="文本框 274"/>
              <p:cNvSpPr txBox="1"/>
              <p:nvPr/>
            </p:nvSpPr>
            <p:spPr>
              <a:xfrm>
                <a:off x="737733" y="1151370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>
              <a:off x="2737391" y="1881139"/>
              <a:ext cx="722926" cy="192409"/>
              <a:chOff x="600141" y="1405432"/>
              <a:chExt cx="722926" cy="192409"/>
            </a:xfrm>
          </p:grpSpPr>
          <p:sp>
            <p:nvSpPr>
              <p:cNvPr id="278" name="文本框 277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279" name="图片 278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grpSp>
          <p:nvGrpSpPr>
            <p:cNvPr id="280" name="组合 279"/>
            <p:cNvGrpSpPr/>
            <p:nvPr/>
          </p:nvGrpSpPr>
          <p:grpSpPr>
            <a:xfrm>
              <a:off x="2737391" y="2101683"/>
              <a:ext cx="722926" cy="192409"/>
              <a:chOff x="600141" y="1151370"/>
              <a:chExt cx="722926" cy="192409"/>
            </a:xfrm>
          </p:grpSpPr>
          <p:pic>
            <p:nvPicPr>
              <p:cNvPr id="281" name="图片 280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187968"/>
                <a:ext cx="142248" cy="142248"/>
              </a:xfrm>
              <a:prstGeom prst="rect">
                <a:avLst/>
              </a:prstGeom>
            </p:spPr>
          </p:pic>
          <p:sp>
            <p:nvSpPr>
              <p:cNvPr id="282" name="文本框 281"/>
              <p:cNvSpPr txBox="1"/>
              <p:nvPr/>
            </p:nvSpPr>
            <p:spPr>
              <a:xfrm>
                <a:off x="737733" y="1151370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>
              <a:off x="2737391" y="2322228"/>
              <a:ext cx="722926" cy="192409"/>
              <a:chOff x="600141" y="1405432"/>
              <a:chExt cx="722926" cy="192409"/>
            </a:xfrm>
          </p:grpSpPr>
          <p:sp>
            <p:nvSpPr>
              <p:cNvPr id="284" name="文本框 283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285" name="图片 284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grpSp>
          <p:nvGrpSpPr>
            <p:cNvPr id="298" name="组合 297"/>
            <p:cNvGrpSpPr/>
            <p:nvPr/>
          </p:nvGrpSpPr>
          <p:grpSpPr>
            <a:xfrm>
              <a:off x="2737391" y="2542772"/>
              <a:ext cx="722926" cy="192409"/>
              <a:chOff x="600141" y="1405432"/>
              <a:chExt cx="722926" cy="192409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00" name="图片 299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sp>
          <p:nvSpPr>
            <p:cNvPr id="308" name="圆角矩形 307"/>
            <p:cNvSpPr/>
            <p:nvPr/>
          </p:nvSpPr>
          <p:spPr>
            <a:xfrm>
              <a:off x="3992281" y="1369945"/>
              <a:ext cx="368739" cy="178934"/>
            </a:xfrm>
            <a:prstGeom prst="roundRect">
              <a:avLst>
                <a:gd name="adj" fmla="val 30166"/>
              </a:avLst>
            </a:prstGeom>
            <a:solidFill>
              <a:srgbClr val="CE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满员</a:t>
              </a:r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6135217" y="1724316"/>
            <a:ext cx="2576479" cy="2066313"/>
            <a:chOff x="2545079" y="1293236"/>
            <a:chExt cx="1932359" cy="1549735"/>
          </a:xfrm>
        </p:grpSpPr>
        <p:sp>
          <p:nvSpPr>
            <p:cNvPr id="310" name="圆角矩形 309"/>
            <p:cNvSpPr/>
            <p:nvPr/>
          </p:nvSpPr>
          <p:spPr>
            <a:xfrm>
              <a:off x="2545079" y="1293236"/>
              <a:ext cx="1932359" cy="1549735"/>
            </a:xfrm>
            <a:prstGeom prst="roundRect">
              <a:avLst>
                <a:gd name="adj" fmla="val 4284"/>
              </a:avLst>
            </a:prstGeom>
            <a:solidFill>
              <a:schemeClr val="bg1"/>
            </a:solidFill>
            <a:ln w="3175"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2564924" y="1353682"/>
              <a:ext cx="112014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组</a:t>
              </a:r>
              <a:r>
                <a:rPr lang="en-US" altLang="zh-CN" sz="1200" b="1" dirty="0"/>
                <a:t>2</a:t>
              </a:r>
              <a:endParaRPr lang="zh-CN" altLang="en-US" sz="1200" b="1" dirty="0"/>
            </a:p>
          </p:txBody>
        </p:sp>
        <p:cxnSp>
          <p:nvCxnSpPr>
            <p:cNvPr id="312" name="直接连接符 311"/>
            <p:cNvCxnSpPr/>
            <p:nvPr/>
          </p:nvCxnSpPr>
          <p:spPr>
            <a:xfrm>
              <a:off x="2661497" y="1584579"/>
              <a:ext cx="1699523" cy="0"/>
            </a:xfrm>
            <a:prstGeom prst="line">
              <a:avLst/>
            </a:prstGeom>
            <a:ln w="317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组合 312"/>
            <p:cNvGrpSpPr/>
            <p:nvPr/>
          </p:nvGrpSpPr>
          <p:grpSpPr>
            <a:xfrm>
              <a:off x="2737391" y="1660594"/>
              <a:ext cx="722926" cy="192409"/>
              <a:chOff x="600141" y="1151370"/>
              <a:chExt cx="722926" cy="192409"/>
            </a:xfrm>
          </p:grpSpPr>
          <p:pic>
            <p:nvPicPr>
              <p:cNvPr id="332" name="图片 331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187968"/>
                <a:ext cx="142248" cy="142248"/>
              </a:xfrm>
              <a:prstGeom prst="rect">
                <a:avLst/>
              </a:prstGeom>
            </p:spPr>
          </p:pic>
          <p:sp>
            <p:nvSpPr>
              <p:cNvPr id="333" name="文本框 332"/>
              <p:cNvSpPr txBox="1"/>
              <p:nvPr/>
            </p:nvSpPr>
            <p:spPr>
              <a:xfrm>
                <a:off x="737733" y="1151370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</p:grpSp>
        <p:grpSp>
          <p:nvGrpSpPr>
            <p:cNvPr id="314" name="组合 313"/>
            <p:cNvGrpSpPr/>
            <p:nvPr/>
          </p:nvGrpSpPr>
          <p:grpSpPr>
            <a:xfrm>
              <a:off x="2737391" y="1881139"/>
              <a:ext cx="722926" cy="192409"/>
              <a:chOff x="600141" y="1405432"/>
              <a:chExt cx="722926" cy="192409"/>
            </a:xfrm>
          </p:grpSpPr>
          <p:sp>
            <p:nvSpPr>
              <p:cNvPr id="330" name="文本框 329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31" name="图片 330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grpSp>
          <p:nvGrpSpPr>
            <p:cNvPr id="315" name="组合 314"/>
            <p:cNvGrpSpPr/>
            <p:nvPr/>
          </p:nvGrpSpPr>
          <p:grpSpPr>
            <a:xfrm>
              <a:off x="2737391" y="2101683"/>
              <a:ext cx="722926" cy="192409"/>
              <a:chOff x="600141" y="1151370"/>
              <a:chExt cx="722926" cy="192409"/>
            </a:xfrm>
          </p:grpSpPr>
          <p:pic>
            <p:nvPicPr>
              <p:cNvPr id="328" name="图片 327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187968"/>
                <a:ext cx="142248" cy="142248"/>
              </a:xfrm>
              <a:prstGeom prst="rect">
                <a:avLst/>
              </a:prstGeom>
            </p:spPr>
          </p:pic>
          <p:sp>
            <p:nvSpPr>
              <p:cNvPr id="329" name="文本框 328"/>
              <p:cNvSpPr txBox="1"/>
              <p:nvPr/>
            </p:nvSpPr>
            <p:spPr>
              <a:xfrm>
                <a:off x="737733" y="1151370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</p:grpSp>
        <p:grpSp>
          <p:nvGrpSpPr>
            <p:cNvPr id="316" name="组合 315"/>
            <p:cNvGrpSpPr/>
            <p:nvPr/>
          </p:nvGrpSpPr>
          <p:grpSpPr>
            <a:xfrm>
              <a:off x="2737391" y="2322228"/>
              <a:ext cx="722926" cy="192409"/>
              <a:chOff x="600141" y="1405432"/>
              <a:chExt cx="722926" cy="192409"/>
            </a:xfrm>
          </p:grpSpPr>
          <p:sp>
            <p:nvSpPr>
              <p:cNvPr id="326" name="文本框 325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grpSp>
          <p:nvGrpSpPr>
            <p:cNvPr id="317" name="组合 316"/>
            <p:cNvGrpSpPr/>
            <p:nvPr/>
          </p:nvGrpSpPr>
          <p:grpSpPr>
            <a:xfrm>
              <a:off x="2737391" y="2542772"/>
              <a:ext cx="722926" cy="192409"/>
              <a:chOff x="600141" y="1405432"/>
              <a:chExt cx="722926" cy="192409"/>
            </a:xfrm>
          </p:grpSpPr>
          <p:sp>
            <p:nvSpPr>
              <p:cNvPr id="324" name="文本框 323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sp>
          <p:nvSpPr>
            <p:cNvPr id="323" name="圆角矩形 322"/>
            <p:cNvSpPr/>
            <p:nvPr/>
          </p:nvSpPr>
          <p:spPr>
            <a:xfrm>
              <a:off x="3992281" y="1369945"/>
              <a:ext cx="368739" cy="178934"/>
            </a:xfrm>
            <a:prstGeom prst="roundRect">
              <a:avLst>
                <a:gd name="adj" fmla="val 30166"/>
              </a:avLst>
            </a:prstGeom>
            <a:solidFill>
              <a:srgbClr val="CE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满员</a:t>
              </a:r>
            </a:p>
          </p:txBody>
        </p:sp>
      </p:grpSp>
      <p:grpSp>
        <p:nvGrpSpPr>
          <p:cNvPr id="334" name="组合 333"/>
          <p:cNvGrpSpPr/>
          <p:nvPr/>
        </p:nvGrpSpPr>
        <p:grpSpPr>
          <a:xfrm>
            <a:off x="8874829" y="1724316"/>
            <a:ext cx="2576479" cy="2066313"/>
            <a:chOff x="2545079" y="1293236"/>
            <a:chExt cx="1932359" cy="1549735"/>
          </a:xfrm>
        </p:grpSpPr>
        <p:sp>
          <p:nvSpPr>
            <p:cNvPr id="335" name="圆角矩形 334"/>
            <p:cNvSpPr/>
            <p:nvPr/>
          </p:nvSpPr>
          <p:spPr>
            <a:xfrm>
              <a:off x="2545079" y="1293236"/>
              <a:ext cx="1932359" cy="1549735"/>
            </a:xfrm>
            <a:prstGeom prst="roundRect">
              <a:avLst>
                <a:gd name="adj" fmla="val 4284"/>
              </a:avLst>
            </a:prstGeom>
            <a:solidFill>
              <a:schemeClr val="bg1"/>
            </a:solidFill>
            <a:ln w="3175"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36" name="文本框 335"/>
            <p:cNvSpPr txBox="1"/>
            <p:nvPr/>
          </p:nvSpPr>
          <p:spPr>
            <a:xfrm>
              <a:off x="2564924" y="1353682"/>
              <a:ext cx="112014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组</a:t>
              </a:r>
              <a:r>
                <a:rPr lang="en-US" altLang="zh-CN" sz="1200" b="1" dirty="0"/>
                <a:t>3</a:t>
              </a:r>
              <a:endParaRPr lang="zh-CN" altLang="en-US" sz="1200" b="1" dirty="0"/>
            </a:p>
          </p:txBody>
        </p:sp>
        <p:cxnSp>
          <p:nvCxnSpPr>
            <p:cNvPr id="337" name="直接连接符 336"/>
            <p:cNvCxnSpPr/>
            <p:nvPr/>
          </p:nvCxnSpPr>
          <p:spPr>
            <a:xfrm>
              <a:off x="2661497" y="1584579"/>
              <a:ext cx="1699523" cy="0"/>
            </a:xfrm>
            <a:prstGeom prst="line">
              <a:avLst/>
            </a:prstGeom>
            <a:ln w="317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" name="组合 337"/>
            <p:cNvGrpSpPr/>
            <p:nvPr/>
          </p:nvGrpSpPr>
          <p:grpSpPr>
            <a:xfrm>
              <a:off x="2737391" y="1660594"/>
              <a:ext cx="722926" cy="192409"/>
              <a:chOff x="600141" y="1151370"/>
              <a:chExt cx="722926" cy="192409"/>
            </a:xfrm>
          </p:grpSpPr>
          <p:pic>
            <p:nvPicPr>
              <p:cNvPr id="357" name="图片 356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187968"/>
                <a:ext cx="142248" cy="142248"/>
              </a:xfrm>
              <a:prstGeom prst="rect">
                <a:avLst/>
              </a:prstGeom>
            </p:spPr>
          </p:pic>
          <p:sp>
            <p:nvSpPr>
              <p:cNvPr id="358" name="文本框 357"/>
              <p:cNvSpPr txBox="1"/>
              <p:nvPr/>
            </p:nvSpPr>
            <p:spPr>
              <a:xfrm>
                <a:off x="737733" y="1151370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2737391" y="1881139"/>
              <a:ext cx="722926" cy="192409"/>
              <a:chOff x="600141" y="1405432"/>
              <a:chExt cx="722926" cy="192409"/>
            </a:xfrm>
          </p:grpSpPr>
          <p:sp>
            <p:nvSpPr>
              <p:cNvPr id="355" name="文本框 354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56" name="图片 355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grpSp>
          <p:nvGrpSpPr>
            <p:cNvPr id="340" name="组合 339"/>
            <p:cNvGrpSpPr/>
            <p:nvPr/>
          </p:nvGrpSpPr>
          <p:grpSpPr>
            <a:xfrm>
              <a:off x="2737391" y="2101683"/>
              <a:ext cx="722926" cy="192409"/>
              <a:chOff x="600141" y="1151370"/>
              <a:chExt cx="722926" cy="192409"/>
            </a:xfrm>
          </p:grpSpPr>
          <p:pic>
            <p:nvPicPr>
              <p:cNvPr id="353" name="图片 352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187968"/>
                <a:ext cx="142248" cy="142248"/>
              </a:xfrm>
              <a:prstGeom prst="rect">
                <a:avLst/>
              </a:prstGeom>
            </p:spPr>
          </p:pic>
          <p:sp>
            <p:nvSpPr>
              <p:cNvPr id="354" name="文本框 353"/>
              <p:cNvSpPr txBox="1"/>
              <p:nvPr/>
            </p:nvSpPr>
            <p:spPr>
              <a:xfrm>
                <a:off x="737733" y="1151370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</p:grpSp>
        <p:grpSp>
          <p:nvGrpSpPr>
            <p:cNvPr id="341" name="组合 340"/>
            <p:cNvGrpSpPr/>
            <p:nvPr/>
          </p:nvGrpSpPr>
          <p:grpSpPr>
            <a:xfrm>
              <a:off x="2737391" y="2322228"/>
              <a:ext cx="722926" cy="192409"/>
              <a:chOff x="600141" y="1405432"/>
              <a:chExt cx="722926" cy="192409"/>
            </a:xfrm>
          </p:grpSpPr>
          <p:sp>
            <p:nvSpPr>
              <p:cNvPr id="351" name="文本框 350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52" name="图片 351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grpSp>
          <p:nvGrpSpPr>
            <p:cNvPr id="342" name="组合 341"/>
            <p:cNvGrpSpPr/>
            <p:nvPr/>
          </p:nvGrpSpPr>
          <p:grpSpPr>
            <a:xfrm>
              <a:off x="2737391" y="2542772"/>
              <a:ext cx="722926" cy="192409"/>
              <a:chOff x="600141" y="1405432"/>
              <a:chExt cx="722926" cy="192409"/>
            </a:xfrm>
          </p:grpSpPr>
          <p:sp>
            <p:nvSpPr>
              <p:cNvPr id="349" name="文本框 348"/>
              <p:cNvSpPr txBox="1"/>
              <p:nvPr/>
            </p:nvSpPr>
            <p:spPr>
              <a:xfrm>
                <a:off x="737733" y="1405432"/>
                <a:ext cx="58533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67" dirty="0"/>
                  <a:t>钱二</a:t>
                </a:r>
              </a:p>
            </p:txBody>
          </p:sp>
          <p:pic>
            <p:nvPicPr>
              <p:cNvPr id="350" name="图片 349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41" y="1442030"/>
                <a:ext cx="142248" cy="142248"/>
              </a:xfrm>
              <a:prstGeom prst="rect">
                <a:avLst/>
              </a:prstGeom>
            </p:spPr>
          </p:pic>
        </p:grpSp>
        <p:sp>
          <p:nvSpPr>
            <p:cNvPr id="348" name="圆角矩形 347"/>
            <p:cNvSpPr/>
            <p:nvPr/>
          </p:nvSpPr>
          <p:spPr>
            <a:xfrm>
              <a:off x="3992281" y="1369945"/>
              <a:ext cx="368739" cy="178934"/>
            </a:xfrm>
            <a:prstGeom prst="roundRect">
              <a:avLst>
                <a:gd name="adj" fmla="val 30166"/>
              </a:avLst>
            </a:prstGeom>
            <a:solidFill>
              <a:srgbClr val="CE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满员</a:t>
              </a:r>
            </a:p>
          </p:txBody>
        </p:sp>
      </p:grpSp>
      <p:grpSp>
        <p:nvGrpSpPr>
          <p:cNvPr id="359" name="组合 358"/>
          <p:cNvGrpSpPr/>
          <p:nvPr/>
        </p:nvGrpSpPr>
        <p:grpSpPr>
          <a:xfrm>
            <a:off x="3393439" y="3973742"/>
            <a:ext cx="2576479" cy="2066313"/>
            <a:chOff x="2545079" y="1293236"/>
            <a:chExt cx="1932359" cy="1549735"/>
          </a:xfrm>
        </p:grpSpPr>
        <p:sp>
          <p:nvSpPr>
            <p:cNvPr id="360" name="圆角矩形 359"/>
            <p:cNvSpPr/>
            <p:nvPr/>
          </p:nvSpPr>
          <p:spPr>
            <a:xfrm>
              <a:off x="2545079" y="1293236"/>
              <a:ext cx="1932359" cy="1549735"/>
            </a:xfrm>
            <a:prstGeom prst="roundRect">
              <a:avLst>
                <a:gd name="adj" fmla="val 4284"/>
              </a:avLst>
            </a:prstGeom>
            <a:solidFill>
              <a:schemeClr val="bg1"/>
            </a:solidFill>
            <a:ln w="3175"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61" name="文本框 360"/>
            <p:cNvSpPr txBox="1"/>
            <p:nvPr/>
          </p:nvSpPr>
          <p:spPr>
            <a:xfrm>
              <a:off x="2564924" y="1353682"/>
              <a:ext cx="112014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组</a:t>
              </a:r>
              <a:r>
                <a:rPr lang="en-US" altLang="zh-CN" sz="1200" b="1" dirty="0"/>
                <a:t>4</a:t>
              </a:r>
              <a:endParaRPr lang="zh-CN" altLang="en-US" sz="1200" b="1" dirty="0"/>
            </a:p>
          </p:txBody>
        </p:sp>
        <p:cxnSp>
          <p:nvCxnSpPr>
            <p:cNvPr id="362" name="直接连接符 361"/>
            <p:cNvCxnSpPr/>
            <p:nvPr/>
          </p:nvCxnSpPr>
          <p:spPr>
            <a:xfrm>
              <a:off x="2661497" y="1584579"/>
              <a:ext cx="1699523" cy="0"/>
            </a:xfrm>
            <a:prstGeom prst="line">
              <a:avLst/>
            </a:prstGeom>
            <a:ln w="317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圆角矩形 372"/>
            <p:cNvSpPr/>
            <p:nvPr/>
          </p:nvSpPr>
          <p:spPr>
            <a:xfrm>
              <a:off x="3992281" y="1369945"/>
              <a:ext cx="368739" cy="178934"/>
            </a:xfrm>
            <a:prstGeom prst="roundRect">
              <a:avLst>
                <a:gd name="adj" fmla="val 30166"/>
              </a:avLst>
            </a:prstGeom>
            <a:solidFill>
              <a:srgbClr val="477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未满</a:t>
              </a:r>
            </a:p>
          </p:txBody>
        </p:sp>
      </p:grpSp>
      <p:sp>
        <p:nvSpPr>
          <p:cNvPr id="189" name="矩形 188"/>
          <p:cNvSpPr/>
          <p:nvPr/>
        </p:nvSpPr>
        <p:spPr>
          <a:xfrm>
            <a:off x="-3053" y="10059"/>
            <a:ext cx="12192000" cy="684794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grpSp>
        <p:nvGrpSpPr>
          <p:cNvPr id="191" name="组合 190"/>
          <p:cNvGrpSpPr/>
          <p:nvPr/>
        </p:nvGrpSpPr>
        <p:grpSpPr>
          <a:xfrm>
            <a:off x="1518808" y="1566639"/>
            <a:ext cx="9177715" cy="4518419"/>
            <a:chOff x="1139106" y="1174979"/>
            <a:chExt cx="6883286" cy="3388814"/>
          </a:xfrm>
        </p:grpSpPr>
        <p:grpSp>
          <p:nvGrpSpPr>
            <p:cNvPr id="197" name="组合 196"/>
            <p:cNvGrpSpPr/>
            <p:nvPr/>
          </p:nvGrpSpPr>
          <p:grpSpPr>
            <a:xfrm>
              <a:off x="1139106" y="1174979"/>
              <a:ext cx="6883286" cy="3388814"/>
              <a:chOff x="1139106" y="1174979"/>
              <a:chExt cx="6883286" cy="3388814"/>
            </a:xfrm>
          </p:grpSpPr>
          <p:grpSp>
            <p:nvGrpSpPr>
              <p:cNvPr id="368" name="组合 367"/>
              <p:cNvGrpSpPr/>
              <p:nvPr/>
            </p:nvGrpSpPr>
            <p:grpSpPr>
              <a:xfrm>
                <a:off x="1139106" y="1174979"/>
                <a:ext cx="6883286" cy="3388814"/>
                <a:chOff x="1139106" y="1174979"/>
                <a:chExt cx="6883286" cy="3388814"/>
              </a:xfrm>
            </p:grpSpPr>
            <p:grpSp>
              <p:nvGrpSpPr>
                <p:cNvPr id="371" name="组合 370"/>
                <p:cNvGrpSpPr/>
                <p:nvPr/>
              </p:nvGrpSpPr>
              <p:grpSpPr>
                <a:xfrm>
                  <a:off x="1139106" y="1174979"/>
                  <a:ext cx="6883286" cy="3388814"/>
                  <a:chOff x="1139106" y="1174979"/>
                  <a:chExt cx="6883286" cy="3388814"/>
                </a:xfrm>
              </p:grpSpPr>
              <p:sp>
                <p:nvSpPr>
                  <p:cNvPr id="374" name="圆角矩形 373"/>
                  <p:cNvSpPr/>
                  <p:nvPr/>
                </p:nvSpPr>
                <p:spPr>
                  <a:xfrm>
                    <a:off x="1139106" y="1174979"/>
                    <a:ext cx="6883286" cy="3388814"/>
                  </a:xfrm>
                  <a:prstGeom prst="roundRect">
                    <a:avLst>
                      <a:gd name="adj" fmla="val 19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/>
                  </a:p>
                </p:txBody>
              </p:sp>
              <p:sp>
                <p:nvSpPr>
                  <p:cNvPr id="375" name="圆角矩形 374"/>
                  <p:cNvSpPr/>
                  <p:nvPr/>
                </p:nvSpPr>
                <p:spPr>
                  <a:xfrm>
                    <a:off x="1280188" y="1261736"/>
                    <a:ext cx="1189168" cy="183125"/>
                  </a:xfrm>
                  <a:prstGeom prst="roundRect">
                    <a:avLst>
                      <a:gd name="adj" fmla="val 18560"/>
                    </a:avLst>
                  </a:prstGeom>
                  <a:solidFill>
                    <a:srgbClr val="E7E8EA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33" dirty="0">
                        <a:solidFill>
                          <a:srgbClr val="1D1D1D"/>
                        </a:solidFill>
                      </a:rPr>
                      <a:t>班级管理</a:t>
                    </a:r>
                  </a:p>
                </p:txBody>
              </p:sp>
              <p:sp>
                <p:nvSpPr>
                  <p:cNvPr id="376" name="矩形 375"/>
                  <p:cNvSpPr/>
                  <p:nvPr/>
                </p:nvSpPr>
                <p:spPr>
                  <a:xfrm>
                    <a:off x="7821865" y="1907328"/>
                    <a:ext cx="28532" cy="1112533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/>
                  </a:p>
                </p:txBody>
              </p:sp>
              <p:pic>
                <p:nvPicPr>
                  <p:cNvPr id="377" name="图片 376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86815" y="1256143"/>
                    <a:ext cx="170008" cy="170008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72" name="直接连接符 371"/>
                <p:cNvCxnSpPr/>
                <p:nvPr/>
              </p:nvCxnSpPr>
              <p:spPr>
                <a:xfrm>
                  <a:off x="1224336" y="1902685"/>
                  <a:ext cx="6619210" cy="0"/>
                </a:xfrm>
                <a:prstGeom prst="line">
                  <a:avLst/>
                </a:prstGeom>
                <a:ln>
                  <a:solidFill>
                    <a:srgbClr val="CC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9" name="矩形 368"/>
              <p:cNvSpPr/>
              <p:nvPr/>
            </p:nvSpPr>
            <p:spPr>
              <a:xfrm>
                <a:off x="1280188" y="1608420"/>
                <a:ext cx="1878896" cy="18665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667" dirty="0">
                    <a:solidFill>
                      <a:srgbClr val="1D1D1D"/>
                    </a:solidFill>
                  </a:rPr>
                  <a:t>请输入班级名（</a:t>
                </a:r>
                <a:r>
                  <a:rPr lang="en-US" altLang="zh-CN" sz="667" dirty="0">
                    <a:solidFill>
                      <a:srgbClr val="1D1D1D"/>
                    </a:solidFill>
                  </a:rPr>
                  <a:t>2~15</a:t>
                </a:r>
                <a:r>
                  <a:rPr lang="zh-CN" altLang="en-US" sz="667" dirty="0">
                    <a:solidFill>
                      <a:srgbClr val="1D1D1D"/>
                    </a:solidFill>
                  </a:rPr>
                  <a:t>个字符）</a:t>
                </a:r>
              </a:p>
            </p:txBody>
          </p:sp>
          <p:sp>
            <p:nvSpPr>
              <p:cNvPr id="370" name="圆角矩形 369"/>
              <p:cNvSpPr/>
              <p:nvPr/>
            </p:nvSpPr>
            <p:spPr>
              <a:xfrm>
                <a:off x="3283058" y="1610186"/>
                <a:ext cx="700153" cy="183125"/>
              </a:xfrm>
              <a:prstGeom prst="roundRect">
                <a:avLst>
                  <a:gd name="adj" fmla="val 8157"/>
                </a:avLst>
              </a:prstGeom>
              <a:solidFill>
                <a:srgbClr val="477BAD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33" dirty="0"/>
                  <a:t>新建班级</a:t>
                </a: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1288482" y="2067536"/>
              <a:ext cx="737637" cy="178934"/>
              <a:chOff x="1288482" y="2066994"/>
              <a:chExt cx="737637" cy="178934"/>
            </a:xfrm>
          </p:grpSpPr>
          <p:grpSp>
            <p:nvGrpSpPr>
              <p:cNvPr id="364" name="组合 363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366" name="圆角矩形 365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367" name="文本框 366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>
                      <a:solidFill>
                        <a:schemeClr val="bg1"/>
                      </a:solidFill>
                    </a:rPr>
                    <a:t>1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365" name="图片 364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  <p:grpSp>
          <p:nvGrpSpPr>
            <p:cNvPr id="200" name="组合 199"/>
            <p:cNvGrpSpPr/>
            <p:nvPr/>
          </p:nvGrpSpPr>
          <p:grpSpPr>
            <a:xfrm>
              <a:off x="2204371" y="2067536"/>
              <a:ext cx="737637" cy="178934"/>
              <a:chOff x="1288482" y="2066994"/>
              <a:chExt cx="737637" cy="178934"/>
            </a:xfrm>
          </p:grpSpPr>
          <p:grpSp>
            <p:nvGrpSpPr>
              <p:cNvPr id="345" name="组合 344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347" name="圆角矩形 346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363" name="文本框 362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 smtClean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 smtClean="0">
                      <a:solidFill>
                        <a:schemeClr val="bg1"/>
                      </a:solidFill>
                    </a:rPr>
                    <a:t>2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346" name="图片 345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  <p:grpSp>
          <p:nvGrpSpPr>
            <p:cNvPr id="212" name="组合 211"/>
            <p:cNvGrpSpPr/>
            <p:nvPr/>
          </p:nvGrpSpPr>
          <p:grpSpPr>
            <a:xfrm>
              <a:off x="3120260" y="2067536"/>
              <a:ext cx="737637" cy="178934"/>
              <a:chOff x="1288482" y="2066994"/>
              <a:chExt cx="737637" cy="178934"/>
            </a:xfrm>
          </p:grpSpPr>
          <p:grpSp>
            <p:nvGrpSpPr>
              <p:cNvPr id="321" name="组合 320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343" name="圆角矩形 342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344" name="文本框 343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 smtClean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 smtClean="0">
                      <a:solidFill>
                        <a:schemeClr val="bg1"/>
                      </a:solidFill>
                    </a:rPr>
                    <a:t>3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  <p:grpSp>
          <p:nvGrpSpPr>
            <p:cNvPr id="213" name="组合 212"/>
            <p:cNvGrpSpPr/>
            <p:nvPr/>
          </p:nvGrpSpPr>
          <p:grpSpPr>
            <a:xfrm>
              <a:off x="4036149" y="2067536"/>
              <a:ext cx="737637" cy="178934"/>
              <a:chOff x="1288482" y="2066994"/>
              <a:chExt cx="737637" cy="178934"/>
            </a:xfrm>
          </p:grpSpPr>
          <p:grpSp>
            <p:nvGrpSpPr>
              <p:cNvPr id="307" name="组合 306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319" name="圆角矩形 318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320" name="文本框 319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 smtClean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 smtClean="0">
                      <a:solidFill>
                        <a:schemeClr val="bg1"/>
                      </a:solidFill>
                    </a:rPr>
                    <a:t>4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  <p:grpSp>
          <p:nvGrpSpPr>
            <p:cNvPr id="214" name="组合 213"/>
            <p:cNvGrpSpPr/>
            <p:nvPr/>
          </p:nvGrpSpPr>
          <p:grpSpPr>
            <a:xfrm>
              <a:off x="4952038" y="2067536"/>
              <a:ext cx="737637" cy="178934"/>
              <a:chOff x="1288482" y="2066994"/>
              <a:chExt cx="737637" cy="178934"/>
            </a:xfrm>
          </p:grpSpPr>
          <p:grpSp>
            <p:nvGrpSpPr>
              <p:cNvPr id="303" name="组合 302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305" name="圆角矩形 304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306" name="文本框 305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 smtClean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 smtClean="0">
                      <a:solidFill>
                        <a:schemeClr val="bg1"/>
                      </a:solidFill>
                    </a:rPr>
                    <a:t>5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304" name="图片 303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  <p:grpSp>
          <p:nvGrpSpPr>
            <p:cNvPr id="215" name="组合 214"/>
            <p:cNvGrpSpPr/>
            <p:nvPr/>
          </p:nvGrpSpPr>
          <p:grpSpPr>
            <a:xfrm>
              <a:off x="5867927" y="2067536"/>
              <a:ext cx="737637" cy="178934"/>
              <a:chOff x="1288482" y="2066994"/>
              <a:chExt cx="737637" cy="178934"/>
            </a:xfrm>
          </p:grpSpPr>
          <p:grpSp>
            <p:nvGrpSpPr>
              <p:cNvPr id="296" name="组合 295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301" name="圆角矩形 300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302" name="文本框 301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 smtClean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 smtClean="0">
                      <a:solidFill>
                        <a:schemeClr val="bg1"/>
                      </a:solidFill>
                    </a:rPr>
                    <a:t>6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97" name="图片 296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  <p:grpSp>
          <p:nvGrpSpPr>
            <p:cNvPr id="216" name="组合 215"/>
            <p:cNvGrpSpPr/>
            <p:nvPr/>
          </p:nvGrpSpPr>
          <p:grpSpPr>
            <a:xfrm>
              <a:off x="6783816" y="2067536"/>
              <a:ext cx="737637" cy="178934"/>
              <a:chOff x="1288482" y="2066994"/>
              <a:chExt cx="737637" cy="178934"/>
            </a:xfrm>
          </p:grpSpPr>
          <p:grpSp>
            <p:nvGrpSpPr>
              <p:cNvPr id="292" name="组合 291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294" name="圆角矩形 293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 smtClean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 smtClean="0">
                      <a:solidFill>
                        <a:schemeClr val="bg1"/>
                      </a:solidFill>
                    </a:rPr>
                    <a:t>7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93" name="图片 292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  <p:grpSp>
          <p:nvGrpSpPr>
            <p:cNvPr id="217" name="组合 216"/>
            <p:cNvGrpSpPr/>
            <p:nvPr/>
          </p:nvGrpSpPr>
          <p:grpSpPr>
            <a:xfrm>
              <a:off x="1288482" y="2409653"/>
              <a:ext cx="737637" cy="178934"/>
              <a:chOff x="1288482" y="2066994"/>
              <a:chExt cx="737637" cy="178934"/>
            </a:xfrm>
          </p:grpSpPr>
          <p:grpSp>
            <p:nvGrpSpPr>
              <p:cNvPr id="288" name="组合 287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290" name="圆角矩形 289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 smtClean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 smtClean="0">
                      <a:solidFill>
                        <a:schemeClr val="bg1"/>
                      </a:solidFill>
                    </a:rPr>
                    <a:t>8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89" name="图片 288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  <p:grpSp>
          <p:nvGrpSpPr>
            <p:cNvPr id="218" name="组合 217"/>
            <p:cNvGrpSpPr/>
            <p:nvPr/>
          </p:nvGrpSpPr>
          <p:grpSpPr>
            <a:xfrm>
              <a:off x="2204371" y="2409653"/>
              <a:ext cx="737637" cy="178934"/>
              <a:chOff x="1288482" y="2066994"/>
              <a:chExt cx="737637" cy="178934"/>
            </a:xfrm>
          </p:grpSpPr>
          <p:grpSp>
            <p:nvGrpSpPr>
              <p:cNvPr id="268" name="组合 267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286" name="圆角矩形 285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 smtClean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 smtClean="0">
                      <a:solidFill>
                        <a:schemeClr val="bg1"/>
                      </a:solidFill>
                    </a:rPr>
                    <a:t>9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77" name="图片 276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  <p:grpSp>
          <p:nvGrpSpPr>
            <p:cNvPr id="219" name="组合 218"/>
            <p:cNvGrpSpPr/>
            <p:nvPr/>
          </p:nvGrpSpPr>
          <p:grpSpPr>
            <a:xfrm>
              <a:off x="3120260" y="2409653"/>
              <a:ext cx="737637" cy="178934"/>
              <a:chOff x="1288482" y="2066994"/>
              <a:chExt cx="737637" cy="178934"/>
            </a:xfrm>
          </p:grpSpPr>
          <p:grpSp>
            <p:nvGrpSpPr>
              <p:cNvPr id="264" name="组合 263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266" name="圆角矩形 265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67" name="文本框 266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 smtClean="0">
                      <a:solidFill>
                        <a:schemeClr val="bg1"/>
                      </a:solidFill>
                    </a:rPr>
                    <a:t>10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65" name="图片 264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  <p:grpSp>
          <p:nvGrpSpPr>
            <p:cNvPr id="220" name="组合 219"/>
            <p:cNvGrpSpPr/>
            <p:nvPr/>
          </p:nvGrpSpPr>
          <p:grpSpPr>
            <a:xfrm>
              <a:off x="4036149" y="2409653"/>
              <a:ext cx="737637" cy="178934"/>
              <a:chOff x="1288482" y="2066994"/>
              <a:chExt cx="737637" cy="178934"/>
            </a:xfrm>
          </p:grpSpPr>
          <p:grpSp>
            <p:nvGrpSpPr>
              <p:cNvPr id="248" name="组合 247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250" name="圆角矩形 249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63" name="文本框 262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 smtClean="0">
                      <a:solidFill>
                        <a:schemeClr val="bg1"/>
                      </a:solidFill>
                    </a:rPr>
                    <a:t>11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49" name="图片 248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  <p:grpSp>
          <p:nvGrpSpPr>
            <p:cNvPr id="224" name="组合 223"/>
            <p:cNvGrpSpPr/>
            <p:nvPr/>
          </p:nvGrpSpPr>
          <p:grpSpPr>
            <a:xfrm>
              <a:off x="4952038" y="2409653"/>
              <a:ext cx="737637" cy="178934"/>
              <a:chOff x="1288482" y="2066994"/>
              <a:chExt cx="737637" cy="178934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237" name="圆角矩形 236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39" name="文本框 238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 smtClean="0">
                      <a:solidFill>
                        <a:schemeClr val="bg1"/>
                      </a:solidFill>
                    </a:rPr>
                    <a:t>12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36" name="图片 235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  <p:grpSp>
          <p:nvGrpSpPr>
            <p:cNvPr id="225" name="组合 224"/>
            <p:cNvGrpSpPr/>
            <p:nvPr/>
          </p:nvGrpSpPr>
          <p:grpSpPr>
            <a:xfrm>
              <a:off x="5867927" y="2409653"/>
              <a:ext cx="737637" cy="178934"/>
              <a:chOff x="1288482" y="2066994"/>
              <a:chExt cx="737637" cy="178934"/>
            </a:xfrm>
          </p:grpSpPr>
          <p:grpSp>
            <p:nvGrpSpPr>
              <p:cNvPr id="231" name="组合 230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34" name="文本框 233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 smtClean="0">
                      <a:solidFill>
                        <a:schemeClr val="bg1"/>
                      </a:solidFill>
                    </a:rPr>
                    <a:t>13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32" name="图片 231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  <p:grpSp>
          <p:nvGrpSpPr>
            <p:cNvPr id="226" name="组合 225"/>
            <p:cNvGrpSpPr/>
            <p:nvPr/>
          </p:nvGrpSpPr>
          <p:grpSpPr>
            <a:xfrm>
              <a:off x="6783816" y="2409653"/>
              <a:ext cx="737637" cy="178934"/>
              <a:chOff x="1288482" y="2066994"/>
              <a:chExt cx="737637" cy="178934"/>
            </a:xfrm>
          </p:grpSpPr>
          <p:grpSp>
            <p:nvGrpSpPr>
              <p:cNvPr id="227" name="组合 226"/>
              <p:cNvGrpSpPr/>
              <p:nvPr/>
            </p:nvGrpSpPr>
            <p:grpSpPr>
              <a:xfrm>
                <a:off x="1288482" y="2066994"/>
                <a:ext cx="737637" cy="178934"/>
                <a:chOff x="2805803" y="959367"/>
                <a:chExt cx="368740" cy="178934"/>
              </a:xfrm>
            </p:grpSpPr>
            <p:sp>
              <p:nvSpPr>
                <p:cNvPr id="229" name="圆角矩形 228"/>
                <p:cNvSpPr/>
                <p:nvPr/>
              </p:nvSpPr>
              <p:spPr>
                <a:xfrm>
                  <a:off x="2805804" y="959367"/>
                  <a:ext cx="368739" cy="178934"/>
                </a:xfrm>
                <a:prstGeom prst="roundRect">
                  <a:avLst>
                    <a:gd name="adj" fmla="val 30166"/>
                  </a:avLst>
                </a:prstGeom>
                <a:solidFill>
                  <a:srgbClr val="477B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30" name="文本框 229"/>
                <p:cNvSpPr txBox="1"/>
                <p:nvPr/>
              </p:nvSpPr>
              <p:spPr>
                <a:xfrm>
                  <a:off x="2805803" y="963836"/>
                  <a:ext cx="267657" cy="146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67" dirty="0">
                      <a:solidFill>
                        <a:schemeClr val="bg1"/>
                      </a:solidFill>
                    </a:rPr>
                    <a:t>班级</a:t>
                  </a:r>
                  <a:r>
                    <a:rPr lang="en-US" altLang="zh-CN" sz="667" dirty="0" smtClean="0">
                      <a:solidFill>
                        <a:schemeClr val="bg1"/>
                      </a:solidFill>
                    </a:rPr>
                    <a:t>14</a:t>
                  </a:r>
                  <a:endParaRPr lang="zh-CN" altLang="en-US" sz="667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28" name="图片 227"/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307" y="2109541"/>
                <a:ext cx="90294" cy="90294"/>
              </a:xfrm>
              <a:prstGeom prst="rect">
                <a:avLst/>
              </a:prstGeom>
            </p:spPr>
          </p:pic>
        </p:grpSp>
      </p:grpSp>
      <p:grpSp>
        <p:nvGrpSpPr>
          <p:cNvPr id="378" name="组合 377"/>
          <p:cNvGrpSpPr/>
          <p:nvPr/>
        </p:nvGrpSpPr>
        <p:grpSpPr>
          <a:xfrm>
            <a:off x="12166740" y="752551"/>
            <a:ext cx="3091075" cy="830933"/>
            <a:chOff x="-121174" y="-1039464"/>
            <a:chExt cx="2318306" cy="623200"/>
          </a:xfrm>
        </p:grpSpPr>
        <p:cxnSp>
          <p:nvCxnSpPr>
            <p:cNvPr id="379" name="直接箭头连接符 378"/>
            <p:cNvCxnSpPr/>
            <p:nvPr/>
          </p:nvCxnSpPr>
          <p:spPr>
            <a:xfrm flipH="1">
              <a:off x="-121174" y="-709065"/>
              <a:ext cx="562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0" name="矩形 379"/>
            <p:cNvSpPr/>
            <p:nvPr/>
          </p:nvSpPr>
          <p:spPr>
            <a:xfrm>
              <a:off x="419069" y="-1039464"/>
              <a:ext cx="1778063" cy="623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239994"/>
              <a:r>
                <a:rPr lang="zh-CN" altLang="en-US" sz="1067" dirty="0"/>
                <a:t>点击班级管理，出现当前界面</a:t>
              </a:r>
            </a:p>
          </p:txBody>
        </p:sp>
      </p:grpSp>
      <p:grpSp>
        <p:nvGrpSpPr>
          <p:cNvPr id="381" name="组合 380"/>
          <p:cNvGrpSpPr/>
          <p:nvPr/>
        </p:nvGrpSpPr>
        <p:grpSpPr>
          <a:xfrm>
            <a:off x="3571738" y="6886877"/>
            <a:ext cx="2370751" cy="1695529"/>
            <a:chOff x="520609" y="-1495484"/>
            <a:chExt cx="1778063" cy="1271647"/>
          </a:xfrm>
        </p:grpSpPr>
        <p:cxnSp>
          <p:nvCxnSpPr>
            <p:cNvPr id="382" name="直接箭头连接符 381"/>
            <p:cNvCxnSpPr>
              <a:stCxn id="383" idx="0"/>
            </p:cNvCxnSpPr>
            <p:nvPr/>
          </p:nvCxnSpPr>
          <p:spPr>
            <a:xfrm flipV="1">
              <a:off x="1409641" y="-1495484"/>
              <a:ext cx="0" cy="335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3" name="矩形 382"/>
            <p:cNvSpPr/>
            <p:nvPr/>
          </p:nvSpPr>
          <p:spPr>
            <a:xfrm>
              <a:off x="520609" y="-1160436"/>
              <a:ext cx="1778063" cy="936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239994"/>
              <a:r>
                <a:rPr lang="zh-CN" altLang="en-US" sz="1067" dirty="0"/>
                <a:t>点击</a:t>
              </a:r>
              <a:r>
                <a:rPr lang="en-US" altLang="zh-CN" sz="1067" dirty="0"/>
                <a:t>×</a:t>
              </a:r>
              <a:r>
                <a:rPr lang="zh-CN" altLang="en-US" sz="1067" dirty="0"/>
                <a:t>，删除班级，释放学员。</a:t>
              </a:r>
              <a:endParaRPr lang="en-US" altLang="zh-CN" sz="1067" dirty="0"/>
            </a:p>
            <a:p>
              <a:pPr indent="239994"/>
              <a:r>
                <a:rPr lang="zh-CN" altLang="en-US" sz="1067" dirty="0"/>
                <a:t>点击</a:t>
              </a:r>
              <a:r>
                <a:rPr lang="en-US" altLang="zh-CN" sz="1067" dirty="0"/>
                <a:t>×</a:t>
              </a:r>
              <a:r>
                <a:rPr lang="zh-CN" altLang="en-US" sz="1067" dirty="0"/>
                <a:t>之后需进行删除确认。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321</Words>
  <Application>Microsoft Office PowerPoint</Application>
  <PresentationFormat>宽屏</PresentationFormat>
  <Paragraphs>124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分班分组功能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分班分组功能</dc:title>
  <dc:creator>covenwu</dc:creator>
  <cp:lastModifiedBy>covenwu</cp:lastModifiedBy>
  <cp:revision>3</cp:revision>
  <dcterms:created xsi:type="dcterms:W3CDTF">2018-06-03T00:08:16Z</dcterms:created>
  <dcterms:modified xsi:type="dcterms:W3CDTF">2018-06-03T00:59:41Z</dcterms:modified>
</cp:coreProperties>
</file>